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696" r:id="rId3"/>
    <p:sldMasterId id="2147483732" r:id="rId4"/>
  </p:sldMasterIdLst>
  <p:notesMasterIdLst>
    <p:notesMasterId r:id="rId23"/>
  </p:notesMasterIdLst>
  <p:handoutMasterIdLst>
    <p:handoutMasterId r:id="rId24"/>
  </p:handoutMasterIdLst>
  <p:sldIdLst>
    <p:sldId id="436" r:id="rId5"/>
    <p:sldId id="412" r:id="rId6"/>
    <p:sldId id="429" r:id="rId7"/>
    <p:sldId id="366" r:id="rId8"/>
    <p:sldId id="377" r:id="rId9"/>
    <p:sldId id="422" r:id="rId10"/>
    <p:sldId id="417" r:id="rId11"/>
    <p:sldId id="363" r:id="rId12"/>
    <p:sldId id="437" r:id="rId13"/>
    <p:sldId id="434" r:id="rId14"/>
    <p:sldId id="433" r:id="rId15"/>
    <p:sldId id="364" r:id="rId16"/>
    <p:sldId id="410" r:id="rId17"/>
    <p:sldId id="365" r:id="rId18"/>
    <p:sldId id="328" r:id="rId19"/>
    <p:sldId id="418" r:id="rId20"/>
    <p:sldId id="431" r:id="rId21"/>
    <p:sldId id="349" r:id="rId2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guide id="3" orient="horz" pos="2163">
          <p15:clr>
            <a:srgbClr val="A4A3A4"/>
          </p15:clr>
        </p15:guide>
        <p15:guide id="4" orient="horz" pos="2875">
          <p15:clr>
            <a:srgbClr val="A4A3A4"/>
          </p15:clr>
        </p15:guide>
        <p15:guide id="5" pos="3891">
          <p15:clr>
            <a:srgbClr val="A4A3A4"/>
          </p15:clr>
        </p15:guide>
        <p15:guide id="6" orient="horz" pos="4204">
          <p15:clr>
            <a:srgbClr val="A4A3A4"/>
          </p15:clr>
        </p15:guide>
        <p15:guide id="7" orient="horz" pos="2156">
          <p15:clr>
            <a:srgbClr val="A4A3A4"/>
          </p15:clr>
        </p15:guide>
        <p15:guide id="8" pos="406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ny Dharmawan" initials="B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E68"/>
    <a:srgbClr val="5B491F"/>
    <a:srgbClr val="90603F"/>
    <a:srgbClr val="FF0000"/>
    <a:srgbClr val="6A493A"/>
    <a:srgbClr val="FFF3C1"/>
    <a:srgbClr val="FFF1B7"/>
    <a:srgbClr val="FFF5CD"/>
    <a:srgbClr val="FFF2B9"/>
    <a:srgbClr val="A2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86" autoAdjust="0"/>
    <p:restoredTop sz="96327" autoAdjust="0"/>
  </p:normalViewPr>
  <p:slideViewPr>
    <p:cSldViewPr snapToGrid="0" snapToObjects="1">
      <p:cViewPr varScale="1">
        <p:scale>
          <a:sx n="112" d="100"/>
          <a:sy n="112" d="100"/>
        </p:scale>
        <p:origin x="344" y="192"/>
      </p:cViewPr>
      <p:guideLst>
        <p:guide orient="horz" pos="2208"/>
        <p:guide pos="3840"/>
        <p:guide orient="horz" pos="2163"/>
        <p:guide orient="horz" pos="2875"/>
        <p:guide pos="3891"/>
        <p:guide orient="horz" pos="4204"/>
        <p:guide orient="horz" pos="2156"/>
        <p:guide pos="4067"/>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4C5A9A-31FC-46F4-BFC4-78D5A92E6669}"/>
              </a:ext>
            </a:extLst>
          </p:cNvPr>
          <p:cNvSpPr>
            <a:spLocks noGrp="1"/>
          </p:cNvSpPr>
          <p:nvPr>
            <p:ph type="hdr" sz="quarter"/>
          </p:nvPr>
        </p:nvSpPr>
        <p:spPr>
          <a:xfrm>
            <a:off x="2" y="3"/>
            <a:ext cx="2945955" cy="497317"/>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20C6E4A-9E0F-4F95-A83B-DF44BD23763D}"/>
              </a:ext>
            </a:extLst>
          </p:cNvPr>
          <p:cNvSpPr>
            <a:spLocks noGrp="1"/>
          </p:cNvSpPr>
          <p:nvPr>
            <p:ph type="dt" sz="quarter" idx="1"/>
          </p:nvPr>
        </p:nvSpPr>
        <p:spPr>
          <a:xfrm>
            <a:off x="3850247" y="3"/>
            <a:ext cx="2945955" cy="497317"/>
          </a:xfrm>
          <a:prstGeom prst="rect">
            <a:avLst/>
          </a:prstGeom>
        </p:spPr>
        <p:txBody>
          <a:bodyPr vert="horz" lIns="91440" tIns="45720" rIns="91440" bIns="45720" rtlCol="0"/>
          <a:lstStyle>
            <a:lvl1pPr algn="r">
              <a:defRPr sz="1200"/>
            </a:lvl1pPr>
          </a:lstStyle>
          <a:p>
            <a:fld id="{B9A87300-E498-418D-8271-C9FEF927B218}" type="datetimeFigureOut">
              <a:rPr lang="en-US" smtClean="0"/>
              <a:t>9/4/24</a:t>
            </a:fld>
            <a:endParaRPr lang="en-US" dirty="0"/>
          </a:p>
        </p:txBody>
      </p:sp>
      <p:sp>
        <p:nvSpPr>
          <p:cNvPr id="4" name="Footer Placeholder 3">
            <a:extLst>
              <a:ext uri="{FF2B5EF4-FFF2-40B4-BE49-F238E27FC236}">
                <a16:creationId xmlns:a16="http://schemas.microsoft.com/office/drawing/2014/main" id="{05096AA0-2C5D-47F8-936A-455890581A32}"/>
              </a:ext>
            </a:extLst>
          </p:cNvPr>
          <p:cNvSpPr>
            <a:spLocks noGrp="1"/>
          </p:cNvSpPr>
          <p:nvPr>
            <p:ph type="ftr" sz="quarter" idx="2"/>
          </p:nvPr>
        </p:nvSpPr>
        <p:spPr>
          <a:xfrm>
            <a:off x="2" y="9429322"/>
            <a:ext cx="2945955" cy="49731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403C45C-FF87-4D7D-93E2-7D1686A7136A}"/>
              </a:ext>
            </a:extLst>
          </p:cNvPr>
          <p:cNvSpPr>
            <a:spLocks noGrp="1"/>
          </p:cNvSpPr>
          <p:nvPr>
            <p:ph type="sldNum" sz="quarter" idx="3"/>
          </p:nvPr>
        </p:nvSpPr>
        <p:spPr>
          <a:xfrm>
            <a:off x="3850247" y="9429322"/>
            <a:ext cx="2945955" cy="497316"/>
          </a:xfrm>
          <a:prstGeom prst="rect">
            <a:avLst/>
          </a:prstGeom>
        </p:spPr>
        <p:txBody>
          <a:bodyPr vert="horz" lIns="91440" tIns="45720" rIns="91440" bIns="45720" rtlCol="0" anchor="b"/>
          <a:lstStyle>
            <a:lvl1pPr algn="r">
              <a:defRPr sz="1200"/>
            </a:lvl1pPr>
          </a:lstStyle>
          <a:p>
            <a:fld id="{590305AE-1D99-4E77-B505-8B3B4F837AA2}" type="slidenum">
              <a:rPr lang="en-US" smtClean="0"/>
              <a:t>‹#›</a:t>
            </a:fld>
            <a:endParaRPr lang="en-US" dirty="0"/>
          </a:p>
        </p:txBody>
      </p:sp>
    </p:spTree>
    <p:extLst>
      <p:ext uri="{BB962C8B-B14F-4D97-AF65-F5344CB8AC3E}">
        <p14:creationId xmlns:p14="http://schemas.microsoft.com/office/powerpoint/2010/main" val="1358979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8055"/>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3850444" y="2"/>
            <a:ext cx="2945659" cy="498055"/>
          </a:xfrm>
          <a:prstGeom prst="rect">
            <a:avLst/>
          </a:prstGeom>
        </p:spPr>
        <p:txBody>
          <a:bodyPr vert="horz" lIns="96661" tIns="48331" rIns="96661" bIns="48331" rtlCol="0"/>
          <a:lstStyle>
            <a:lvl1pPr algn="r">
              <a:defRPr sz="1300"/>
            </a:lvl1pPr>
          </a:lstStyle>
          <a:p>
            <a:fld id="{21042367-1500-4340-B61F-194BBCD22984}" type="datetimeFigureOut">
              <a:rPr lang="en-US" smtClean="0"/>
              <a:t>9/4/24</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679768" y="4777196"/>
            <a:ext cx="5438140" cy="3908614"/>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4"/>
            <a:ext cx="2945659" cy="498054"/>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50444" y="9428584"/>
            <a:ext cx="2945659" cy="498054"/>
          </a:xfrm>
          <a:prstGeom prst="rect">
            <a:avLst/>
          </a:prstGeom>
        </p:spPr>
        <p:txBody>
          <a:bodyPr vert="horz" lIns="96661" tIns="48331" rIns="96661" bIns="48331" rtlCol="0" anchor="b"/>
          <a:lstStyle>
            <a:lvl1pPr algn="r">
              <a:defRPr sz="1300"/>
            </a:lvl1pPr>
          </a:lstStyle>
          <a:p>
            <a:fld id="{9B197180-FF2A-4853-B971-7C1CEC51C548}" type="slidenum">
              <a:rPr lang="en-US" smtClean="0"/>
              <a:t>‹#›</a:t>
            </a:fld>
            <a:endParaRPr lang="en-US" dirty="0"/>
          </a:p>
        </p:txBody>
      </p:sp>
    </p:spTree>
    <p:extLst>
      <p:ext uri="{BB962C8B-B14F-4D97-AF65-F5344CB8AC3E}">
        <p14:creationId xmlns:p14="http://schemas.microsoft.com/office/powerpoint/2010/main" val="733140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2</a:t>
            </a:fld>
            <a:endParaRPr lang="en-US" dirty="0"/>
          </a:p>
        </p:txBody>
      </p:sp>
    </p:spTree>
    <p:extLst>
      <p:ext uri="{BB962C8B-B14F-4D97-AF65-F5344CB8AC3E}">
        <p14:creationId xmlns:p14="http://schemas.microsoft.com/office/powerpoint/2010/main" val="3243075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14</a:t>
            </a:fld>
            <a:endParaRPr lang="en-US" dirty="0"/>
          </a:p>
        </p:txBody>
      </p:sp>
    </p:spTree>
    <p:extLst>
      <p:ext uri="{BB962C8B-B14F-4D97-AF65-F5344CB8AC3E}">
        <p14:creationId xmlns:p14="http://schemas.microsoft.com/office/powerpoint/2010/main" val="160513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52546-45AD-46AF-8A6E-AA211173FE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7166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52546-45AD-46AF-8A6E-AA211173FE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7166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18</a:t>
            </a:fld>
            <a:endParaRPr lang="en-US" dirty="0"/>
          </a:p>
        </p:txBody>
      </p:sp>
    </p:spTree>
    <p:extLst>
      <p:ext uri="{BB962C8B-B14F-4D97-AF65-F5344CB8AC3E}">
        <p14:creationId xmlns:p14="http://schemas.microsoft.com/office/powerpoint/2010/main" val="8046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52546-45AD-46AF-8A6E-AA211173FE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7628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5</a:t>
            </a:fld>
            <a:endParaRPr lang="en-US" dirty="0"/>
          </a:p>
        </p:txBody>
      </p:sp>
    </p:spTree>
    <p:extLst>
      <p:ext uri="{BB962C8B-B14F-4D97-AF65-F5344CB8AC3E}">
        <p14:creationId xmlns:p14="http://schemas.microsoft.com/office/powerpoint/2010/main" val="1933556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6</a:t>
            </a:fld>
            <a:endParaRPr lang="en-US" dirty="0"/>
          </a:p>
        </p:txBody>
      </p:sp>
    </p:spTree>
    <p:extLst>
      <p:ext uri="{BB962C8B-B14F-4D97-AF65-F5344CB8AC3E}">
        <p14:creationId xmlns:p14="http://schemas.microsoft.com/office/powerpoint/2010/main" val="2533814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8</a:t>
            </a:fld>
            <a:endParaRPr lang="en-US" dirty="0"/>
          </a:p>
        </p:txBody>
      </p:sp>
    </p:spTree>
    <p:extLst>
      <p:ext uri="{BB962C8B-B14F-4D97-AF65-F5344CB8AC3E}">
        <p14:creationId xmlns:p14="http://schemas.microsoft.com/office/powerpoint/2010/main" val="284656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1327150"/>
            <a:ext cx="6364287" cy="35814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197180-FF2A-4853-B971-7C1CEC51C548}" type="slidenum">
              <a:rPr lang="en-US" smtClean="0"/>
              <a:t>10</a:t>
            </a:fld>
            <a:endParaRPr lang="en-US"/>
          </a:p>
        </p:txBody>
      </p:sp>
    </p:spTree>
    <p:extLst>
      <p:ext uri="{BB962C8B-B14F-4D97-AF65-F5344CB8AC3E}">
        <p14:creationId xmlns:p14="http://schemas.microsoft.com/office/powerpoint/2010/main" val="18616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1327150"/>
            <a:ext cx="6364287" cy="35814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197180-FF2A-4853-B971-7C1CEC51C548}" type="slidenum">
              <a:rPr lang="en-US" smtClean="0"/>
              <a:t>11</a:t>
            </a:fld>
            <a:endParaRPr lang="en-US"/>
          </a:p>
        </p:txBody>
      </p:sp>
    </p:spTree>
    <p:extLst>
      <p:ext uri="{BB962C8B-B14F-4D97-AF65-F5344CB8AC3E}">
        <p14:creationId xmlns:p14="http://schemas.microsoft.com/office/powerpoint/2010/main" val="2767099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12</a:t>
            </a:fld>
            <a:endParaRPr lang="en-US" dirty="0"/>
          </a:p>
        </p:txBody>
      </p:sp>
    </p:spTree>
    <p:extLst>
      <p:ext uri="{BB962C8B-B14F-4D97-AF65-F5344CB8AC3E}">
        <p14:creationId xmlns:p14="http://schemas.microsoft.com/office/powerpoint/2010/main" val="1813351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97180-FF2A-4853-B971-7C1CEC51C548}" type="slidenum">
              <a:rPr lang="en-US" smtClean="0"/>
              <a:t>13</a:t>
            </a:fld>
            <a:endParaRPr lang="en-US" dirty="0"/>
          </a:p>
        </p:txBody>
      </p:sp>
    </p:spTree>
    <p:extLst>
      <p:ext uri="{BB962C8B-B14F-4D97-AF65-F5344CB8AC3E}">
        <p14:creationId xmlns:p14="http://schemas.microsoft.com/office/powerpoint/2010/main" val="1164150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2DA4BD-7FB0-44FB-9FFD-F6DDC57EBB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B91D1C-AA8C-486D-A40C-18D95D83F3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8B68D0F-6AB9-4C8B-A355-D977D71C948B}"/>
              </a:ext>
            </a:extLst>
          </p:cNvPr>
          <p:cNvSpPr>
            <a:spLocks noGrp="1"/>
          </p:cNvSpPr>
          <p:nvPr>
            <p:ph type="dt" sz="half" idx="10"/>
          </p:nvPr>
        </p:nvSpPr>
        <p:spPr/>
        <p:txBody>
          <a:bodyPr/>
          <a:lstStyle/>
          <a:p>
            <a:fld id="{B9176325-3B56-4DB0-894C-041FFCCFCAD5}" type="datetime1">
              <a:rPr lang="en-US" smtClean="0"/>
              <a:t>9/4/24</a:t>
            </a:fld>
            <a:endParaRPr lang="en-US" dirty="0"/>
          </a:p>
        </p:txBody>
      </p:sp>
      <p:sp>
        <p:nvSpPr>
          <p:cNvPr id="5" name="页脚占位符 4">
            <a:extLst>
              <a:ext uri="{FF2B5EF4-FFF2-40B4-BE49-F238E27FC236}">
                <a16:creationId xmlns:a16="http://schemas.microsoft.com/office/drawing/2014/main" id="{98CB6818-E721-43CB-9BF9-02D38B673EB1}"/>
              </a:ext>
            </a:extLst>
          </p:cNvPr>
          <p:cNvSpPr>
            <a:spLocks noGrp="1"/>
          </p:cNvSpPr>
          <p:nvPr>
            <p:ph type="ftr" sz="quarter" idx="11"/>
          </p:nvPr>
        </p:nvSpPr>
        <p:spPr/>
        <p:txBody>
          <a:bodyPr/>
          <a:lstStyle>
            <a:lvl1pPr>
              <a:defRPr sz="1050">
                <a:latin typeface="Arial" panose="020B0604020202020204" pitchFamily="34" charset="0"/>
                <a:cs typeface="Arial" panose="020B0604020202020204" pitchFamily="34" charset="0"/>
              </a:defRPr>
            </a:lvl1pPr>
          </a:lstStyle>
          <a:p>
            <a:r>
              <a:rPr lang="en-US" dirty="0"/>
              <a:t>CONFIDENTIAL / NOT FOR DISTRIBUTION</a:t>
            </a:r>
          </a:p>
        </p:txBody>
      </p:sp>
      <p:sp>
        <p:nvSpPr>
          <p:cNvPr id="6" name="灯片编号占位符 5">
            <a:extLst>
              <a:ext uri="{FF2B5EF4-FFF2-40B4-BE49-F238E27FC236}">
                <a16:creationId xmlns:a16="http://schemas.microsoft.com/office/drawing/2014/main" id="{A6FBBD47-349A-43AB-B6DE-66C5D04E7797}"/>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340093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F4756-3E60-4580-90EF-FEB7EE37197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C90794-7790-4FCC-A1D1-DC31F072526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2A1D2F2-4844-4921-B36C-D0FAE53D42A6}"/>
              </a:ext>
            </a:extLst>
          </p:cNvPr>
          <p:cNvSpPr>
            <a:spLocks noGrp="1"/>
          </p:cNvSpPr>
          <p:nvPr>
            <p:ph type="dt" sz="half" idx="10"/>
          </p:nvPr>
        </p:nvSpPr>
        <p:spPr/>
        <p:txBody>
          <a:bodyPr/>
          <a:lstStyle/>
          <a:p>
            <a:fld id="{036B44EB-C7B1-41FF-BF4D-2E6AFA12E72F}" type="datetime1">
              <a:rPr lang="en-US" smtClean="0"/>
              <a:t>9/4/24</a:t>
            </a:fld>
            <a:endParaRPr lang="en-US" dirty="0"/>
          </a:p>
        </p:txBody>
      </p:sp>
      <p:sp>
        <p:nvSpPr>
          <p:cNvPr id="5" name="页脚占位符 4">
            <a:extLst>
              <a:ext uri="{FF2B5EF4-FFF2-40B4-BE49-F238E27FC236}">
                <a16:creationId xmlns:a16="http://schemas.microsoft.com/office/drawing/2014/main" id="{68D2A017-FDBC-4609-B316-B5C8C32ED217}"/>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038A82EF-E27F-4E39-8098-4BD4943F8BF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96591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9A1EC0-4DD6-4F92-999F-515F3FBEAE6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C133750-4858-4A75-BC80-213AF6E1EB6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4C83453-782A-415A-863A-F49831ECFE85}"/>
              </a:ext>
            </a:extLst>
          </p:cNvPr>
          <p:cNvSpPr>
            <a:spLocks noGrp="1"/>
          </p:cNvSpPr>
          <p:nvPr>
            <p:ph type="dt" sz="half" idx="10"/>
          </p:nvPr>
        </p:nvSpPr>
        <p:spPr/>
        <p:txBody>
          <a:bodyPr/>
          <a:lstStyle/>
          <a:p>
            <a:fld id="{FF878D52-BB1C-4443-8D9E-AC281A38D81F}" type="datetime1">
              <a:rPr lang="en-US" smtClean="0"/>
              <a:t>9/4/24</a:t>
            </a:fld>
            <a:endParaRPr lang="en-US" dirty="0"/>
          </a:p>
        </p:txBody>
      </p:sp>
      <p:sp>
        <p:nvSpPr>
          <p:cNvPr id="5" name="页脚占位符 4">
            <a:extLst>
              <a:ext uri="{FF2B5EF4-FFF2-40B4-BE49-F238E27FC236}">
                <a16:creationId xmlns:a16="http://schemas.microsoft.com/office/drawing/2014/main" id="{CF495C01-CD19-4089-900D-58072C3B1AE2}"/>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45DBBBD1-B151-4799-BDFA-01AC7AA3D56E}"/>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342930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2DA4BD-7FB0-44FB-9FFD-F6DDC57EBB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B91D1C-AA8C-486D-A40C-18D95D83F3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8B68D0F-6AB9-4C8B-A355-D977D71C948B}"/>
              </a:ext>
            </a:extLst>
          </p:cNvPr>
          <p:cNvSpPr>
            <a:spLocks noGrp="1"/>
          </p:cNvSpPr>
          <p:nvPr>
            <p:ph type="dt" sz="half" idx="10"/>
          </p:nvPr>
        </p:nvSpPr>
        <p:spPr/>
        <p:txBody>
          <a:bodyPr/>
          <a:lstStyle/>
          <a:p>
            <a:fld id="{1CBBD159-3E26-40E2-B189-8F65E04B0F15}" type="datetime1">
              <a:rPr lang="en-US" smtClean="0"/>
              <a:t>9/4/24</a:t>
            </a:fld>
            <a:endParaRPr lang="en-US" dirty="0"/>
          </a:p>
        </p:txBody>
      </p:sp>
      <p:sp>
        <p:nvSpPr>
          <p:cNvPr id="5" name="页脚占位符 4">
            <a:extLst>
              <a:ext uri="{FF2B5EF4-FFF2-40B4-BE49-F238E27FC236}">
                <a16:creationId xmlns:a16="http://schemas.microsoft.com/office/drawing/2014/main" id="{98CB6818-E721-43CB-9BF9-02D38B673EB1}"/>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A6FBBD47-349A-43AB-B6DE-66C5D04E7797}"/>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977136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FF29D-EF82-472B-8DA4-A26BFFF200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4DDB66-AF14-40D2-9269-B4C0F05148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167CFEC-2E30-42DD-8591-6A3968218EA6}"/>
              </a:ext>
            </a:extLst>
          </p:cNvPr>
          <p:cNvSpPr>
            <a:spLocks noGrp="1"/>
          </p:cNvSpPr>
          <p:nvPr>
            <p:ph type="dt" sz="half" idx="10"/>
          </p:nvPr>
        </p:nvSpPr>
        <p:spPr/>
        <p:txBody>
          <a:bodyPr/>
          <a:lstStyle/>
          <a:p>
            <a:fld id="{A28EA032-007B-40A8-B17D-E9839A3DA5BD}" type="datetime1">
              <a:rPr lang="en-US" smtClean="0"/>
              <a:t>9/4/24</a:t>
            </a:fld>
            <a:endParaRPr lang="en-US" dirty="0"/>
          </a:p>
        </p:txBody>
      </p:sp>
      <p:sp>
        <p:nvSpPr>
          <p:cNvPr id="5" name="页脚占位符 4">
            <a:extLst>
              <a:ext uri="{FF2B5EF4-FFF2-40B4-BE49-F238E27FC236}">
                <a16:creationId xmlns:a16="http://schemas.microsoft.com/office/drawing/2014/main" id="{32262018-7F89-496E-BA1E-52DD6FA06F45}"/>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9F14698B-4471-452A-9DCA-68C1ECEF653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348524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FDFA3D-917E-4AD8-8B07-A0C160C724C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FE2C9F-4E5E-422C-BF89-73243EA14E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9EF7F3A-F20F-43F5-A43F-45A193A555BB}"/>
              </a:ext>
            </a:extLst>
          </p:cNvPr>
          <p:cNvSpPr>
            <a:spLocks noGrp="1"/>
          </p:cNvSpPr>
          <p:nvPr>
            <p:ph type="dt" sz="half" idx="10"/>
          </p:nvPr>
        </p:nvSpPr>
        <p:spPr/>
        <p:txBody>
          <a:bodyPr/>
          <a:lstStyle/>
          <a:p>
            <a:fld id="{8BDB82E4-3987-424C-8864-B6609E2FFD49}" type="datetime1">
              <a:rPr lang="en-US" smtClean="0"/>
              <a:t>9/4/24</a:t>
            </a:fld>
            <a:endParaRPr lang="en-US" dirty="0"/>
          </a:p>
        </p:txBody>
      </p:sp>
      <p:sp>
        <p:nvSpPr>
          <p:cNvPr id="5" name="页脚占位符 4">
            <a:extLst>
              <a:ext uri="{FF2B5EF4-FFF2-40B4-BE49-F238E27FC236}">
                <a16:creationId xmlns:a16="http://schemas.microsoft.com/office/drawing/2014/main" id="{62CDAE5A-20EE-4296-BB0E-0B69284A524F}"/>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7FBD3642-36D2-4D04-8AE0-12318FE5274F}"/>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1550611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EE924-48E4-46F5-BE69-FB2F890CC2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9B635C-F7F1-4EA6-B83B-96362C80E8A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1D3C3A0-D7B0-4804-8A96-9BA1B722313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8542F6C-1760-4DE3-94B4-E4A7D349341D}"/>
              </a:ext>
            </a:extLst>
          </p:cNvPr>
          <p:cNvSpPr>
            <a:spLocks noGrp="1"/>
          </p:cNvSpPr>
          <p:nvPr>
            <p:ph type="dt" sz="half" idx="10"/>
          </p:nvPr>
        </p:nvSpPr>
        <p:spPr/>
        <p:txBody>
          <a:bodyPr/>
          <a:lstStyle/>
          <a:p>
            <a:fld id="{E61A7F8D-1661-4EC1-A933-58A1D018E239}" type="datetime1">
              <a:rPr lang="en-US" smtClean="0"/>
              <a:t>9/4/24</a:t>
            </a:fld>
            <a:endParaRPr lang="en-US" dirty="0"/>
          </a:p>
        </p:txBody>
      </p:sp>
      <p:sp>
        <p:nvSpPr>
          <p:cNvPr id="6" name="页脚占位符 5">
            <a:extLst>
              <a:ext uri="{FF2B5EF4-FFF2-40B4-BE49-F238E27FC236}">
                <a16:creationId xmlns:a16="http://schemas.microsoft.com/office/drawing/2014/main" id="{3572A6B5-3D0D-43BB-B2D2-597786B37CBC}"/>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4AE139B0-B3A9-46E4-A022-70D7DEECF5A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1102998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D94FFE-7114-4D24-9F5B-CE619FA0542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989CB5-110C-4DF1-9ACC-DFEB7C007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7230847-7A11-4FD5-BB9C-E8BEF36D7CB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921E0A-4016-4A1D-96AC-D79D2F6C4F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23DE9A2-4DCD-4E66-AB86-18FB113C514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7536CA0-0CC3-4471-BF55-2F9087F01A1E}"/>
              </a:ext>
            </a:extLst>
          </p:cNvPr>
          <p:cNvSpPr>
            <a:spLocks noGrp="1"/>
          </p:cNvSpPr>
          <p:nvPr>
            <p:ph type="dt" sz="half" idx="10"/>
          </p:nvPr>
        </p:nvSpPr>
        <p:spPr/>
        <p:txBody>
          <a:bodyPr/>
          <a:lstStyle/>
          <a:p>
            <a:fld id="{3FA4EA4B-33E3-4E2D-BFCD-B9D6DA42F50C}" type="datetime1">
              <a:rPr lang="en-US" smtClean="0"/>
              <a:t>9/4/24</a:t>
            </a:fld>
            <a:endParaRPr lang="en-US" dirty="0"/>
          </a:p>
        </p:txBody>
      </p:sp>
      <p:sp>
        <p:nvSpPr>
          <p:cNvPr id="8" name="页脚占位符 7">
            <a:extLst>
              <a:ext uri="{FF2B5EF4-FFF2-40B4-BE49-F238E27FC236}">
                <a16:creationId xmlns:a16="http://schemas.microsoft.com/office/drawing/2014/main" id="{969965A8-BE49-4E85-BF01-84AD01C223BC}"/>
              </a:ext>
            </a:extLst>
          </p:cNvPr>
          <p:cNvSpPr>
            <a:spLocks noGrp="1"/>
          </p:cNvSpPr>
          <p:nvPr>
            <p:ph type="ftr" sz="quarter" idx="11"/>
          </p:nvPr>
        </p:nvSpPr>
        <p:spPr/>
        <p:txBody>
          <a:bodyPr/>
          <a:lstStyle/>
          <a:p>
            <a:r>
              <a:rPr lang="en-US" dirty="0"/>
              <a:t>CONFIDENTIAL / NOT FOR DISTRIBUTION</a:t>
            </a:r>
          </a:p>
        </p:txBody>
      </p:sp>
      <p:sp>
        <p:nvSpPr>
          <p:cNvPr id="9" name="灯片编号占位符 8">
            <a:extLst>
              <a:ext uri="{FF2B5EF4-FFF2-40B4-BE49-F238E27FC236}">
                <a16:creationId xmlns:a16="http://schemas.microsoft.com/office/drawing/2014/main" id="{383D9B03-6926-49EF-8213-9359F0636FA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538718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E28E4F-D98D-4043-A965-87B3E266623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1CF93-BB7A-48D7-91F8-7E89355F1278}"/>
              </a:ext>
            </a:extLst>
          </p:cNvPr>
          <p:cNvSpPr>
            <a:spLocks noGrp="1"/>
          </p:cNvSpPr>
          <p:nvPr>
            <p:ph type="dt" sz="half" idx="10"/>
          </p:nvPr>
        </p:nvSpPr>
        <p:spPr/>
        <p:txBody>
          <a:bodyPr/>
          <a:lstStyle/>
          <a:p>
            <a:fld id="{1AB7870C-705B-4836-9E7A-67368ADDDDE7}" type="datetime1">
              <a:rPr lang="en-US" smtClean="0"/>
              <a:t>9/4/24</a:t>
            </a:fld>
            <a:endParaRPr lang="en-US" dirty="0"/>
          </a:p>
        </p:txBody>
      </p:sp>
      <p:sp>
        <p:nvSpPr>
          <p:cNvPr id="4" name="页脚占位符 3">
            <a:extLst>
              <a:ext uri="{FF2B5EF4-FFF2-40B4-BE49-F238E27FC236}">
                <a16:creationId xmlns:a16="http://schemas.microsoft.com/office/drawing/2014/main" id="{7FB39F46-2696-43CA-90E6-A244313C93C0}"/>
              </a:ext>
            </a:extLst>
          </p:cNvPr>
          <p:cNvSpPr>
            <a:spLocks noGrp="1"/>
          </p:cNvSpPr>
          <p:nvPr>
            <p:ph type="ftr" sz="quarter" idx="11"/>
          </p:nvPr>
        </p:nvSpPr>
        <p:spPr/>
        <p:txBody>
          <a:bodyPr/>
          <a:lstStyle/>
          <a:p>
            <a:r>
              <a:rPr lang="en-US" dirty="0"/>
              <a:t>CONFIDENTIAL / NOT FOR DISTRIBUTION</a:t>
            </a:r>
          </a:p>
        </p:txBody>
      </p:sp>
      <p:sp>
        <p:nvSpPr>
          <p:cNvPr id="5" name="灯片编号占位符 4">
            <a:extLst>
              <a:ext uri="{FF2B5EF4-FFF2-40B4-BE49-F238E27FC236}">
                <a16:creationId xmlns:a16="http://schemas.microsoft.com/office/drawing/2014/main" id="{2A643D71-51B0-44AD-9060-2649642C00A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901581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C73FA9-C3A3-4C7C-BEDF-45E664C35D15}"/>
              </a:ext>
            </a:extLst>
          </p:cNvPr>
          <p:cNvSpPr>
            <a:spLocks noGrp="1"/>
          </p:cNvSpPr>
          <p:nvPr>
            <p:ph type="dt" sz="half" idx="10"/>
          </p:nvPr>
        </p:nvSpPr>
        <p:spPr/>
        <p:txBody>
          <a:bodyPr/>
          <a:lstStyle/>
          <a:p>
            <a:fld id="{2CAD128A-FEBD-44C5-B317-8E9AE27454C9}" type="datetime1">
              <a:rPr lang="en-US" smtClean="0"/>
              <a:t>9/4/24</a:t>
            </a:fld>
            <a:endParaRPr lang="en-US" dirty="0"/>
          </a:p>
        </p:txBody>
      </p:sp>
      <p:sp>
        <p:nvSpPr>
          <p:cNvPr id="3" name="页脚占位符 2">
            <a:extLst>
              <a:ext uri="{FF2B5EF4-FFF2-40B4-BE49-F238E27FC236}">
                <a16:creationId xmlns:a16="http://schemas.microsoft.com/office/drawing/2014/main" id="{6A88EFAF-AA2E-4336-AC25-6C83BD07ED54}"/>
              </a:ext>
            </a:extLst>
          </p:cNvPr>
          <p:cNvSpPr>
            <a:spLocks noGrp="1"/>
          </p:cNvSpPr>
          <p:nvPr>
            <p:ph type="ftr" sz="quarter" idx="11"/>
          </p:nvPr>
        </p:nvSpPr>
        <p:spPr/>
        <p:txBody>
          <a:bodyPr/>
          <a:lstStyle/>
          <a:p>
            <a:r>
              <a:rPr lang="en-US" dirty="0"/>
              <a:t>CONFIDENTIAL / NOT FOR DISTRIBUTION</a:t>
            </a:r>
          </a:p>
        </p:txBody>
      </p:sp>
      <p:sp>
        <p:nvSpPr>
          <p:cNvPr id="4" name="灯片编号占位符 3">
            <a:extLst>
              <a:ext uri="{FF2B5EF4-FFF2-40B4-BE49-F238E27FC236}">
                <a16:creationId xmlns:a16="http://schemas.microsoft.com/office/drawing/2014/main" id="{2F6F226F-B21D-477B-9AA5-E55BACD3747F}"/>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11997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B326E-27C2-4FB6-9857-A07C3C289A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DDABBC-628B-4544-8B33-AD64ED186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54AB8E8-A331-49E3-A56F-3C7E90DE4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8F783C3-85B2-4B53-8E30-69ECA3132D7C}"/>
              </a:ext>
            </a:extLst>
          </p:cNvPr>
          <p:cNvSpPr>
            <a:spLocks noGrp="1"/>
          </p:cNvSpPr>
          <p:nvPr>
            <p:ph type="dt" sz="half" idx="10"/>
          </p:nvPr>
        </p:nvSpPr>
        <p:spPr/>
        <p:txBody>
          <a:bodyPr/>
          <a:lstStyle/>
          <a:p>
            <a:fld id="{C7337FCD-35EA-4CD7-8BC0-DB08AB5E78CC}" type="datetime1">
              <a:rPr lang="en-US" smtClean="0"/>
              <a:t>9/4/24</a:t>
            </a:fld>
            <a:endParaRPr lang="en-US" dirty="0"/>
          </a:p>
        </p:txBody>
      </p:sp>
      <p:sp>
        <p:nvSpPr>
          <p:cNvPr id="6" name="页脚占位符 5">
            <a:extLst>
              <a:ext uri="{FF2B5EF4-FFF2-40B4-BE49-F238E27FC236}">
                <a16:creationId xmlns:a16="http://schemas.microsoft.com/office/drawing/2014/main" id="{DEE417C3-D7A9-4BB9-A771-D1EA6869D772}"/>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D50EB368-69EF-4E06-95D5-24E752622BE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701156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FF29D-EF82-472B-8DA4-A26BFFF200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4DDB66-AF14-40D2-9269-B4C0F05148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167CFEC-2E30-42DD-8591-6A3968218EA6}"/>
              </a:ext>
            </a:extLst>
          </p:cNvPr>
          <p:cNvSpPr>
            <a:spLocks noGrp="1"/>
          </p:cNvSpPr>
          <p:nvPr>
            <p:ph type="dt" sz="half" idx="10"/>
          </p:nvPr>
        </p:nvSpPr>
        <p:spPr/>
        <p:txBody>
          <a:bodyPr/>
          <a:lstStyle/>
          <a:p>
            <a:fld id="{0E6ACCAF-7604-49FF-8788-0896FB8DB373}" type="datetime1">
              <a:rPr lang="en-US" smtClean="0"/>
              <a:t>9/4/24</a:t>
            </a:fld>
            <a:endParaRPr lang="en-US" dirty="0"/>
          </a:p>
        </p:txBody>
      </p:sp>
      <p:sp>
        <p:nvSpPr>
          <p:cNvPr id="5" name="页脚占位符 4">
            <a:extLst>
              <a:ext uri="{FF2B5EF4-FFF2-40B4-BE49-F238E27FC236}">
                <a16:creationId xmlns:a16="http://schemas.microsoft.com/office/drawing/2014/main" id="{32262018-7F89-496E-BA1E-52DD6FA06F45}"/>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9F14698B-4471-452A-9DCA-68C1ECEF653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173991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9645A-2672-4183-92EF-FAB5FBF7EF2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F07825B-A6B2-4EEB-841B-0AADD9111C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1AB246B-FE32-460D-AD8E-11A66C593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189845-16BF-400C-A8B3-514A392B6656}"/>
              </a:ext>
            </a:extLst>
          </p:cNvPr>
          <p:cNvSpPr>
            <a:spLocks noGrp="1"/>
          </p:cNvSpPr>
          <p:nvPr>
            <p:ph type="dt" sz="half" idx="10"/>
          </p:nvPr>
        </p:nvSpPr>
        <p:spPr/>
        <p:txBody>
          <a:bodyPr/>
          <a:lstStyle/>
          <a:p>
            <a:fld id="{D3E301B5-9EAF-46CB-901D-95E3F9D8FA7B}" type="datetime1">
              <a:rPr lang="en-US" smtClean="0"/>
              <a:t>9/4/24</a:t>
            </a:fld>
            <a:endParaRPr lang="en-US" dirty="0"/>
          </a:p>
        </p:txBody>
      </p:sp>
      <p:sp>
        <p:nvSpPr>
          <p:cNvPr id="6" name="页脚占位符 5">
            <a:extLst>
              <a:ext uri="{FF2B5EF4-FFF2-40B4-BE49-F238E27FC236}">
                <a16:creationId xmlns:a16="http://schemas.microsoft.com/office/drawing/2014/main" id="{19EEE64D-EA01-409F-B06E-5E3800A696DD}"/>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33EBB19D-E428-4763-8904-79C17A3468B3}"/>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151869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F4756-3E60-4580-90EF-FEB7EE37197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C90794-7790-4FCC-A1D1-DC31F072526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2A1D2F2-4844-4921-B36C-D0FAE53D42A6}"/>
              </a:ext>
            </a:extLst>
          </p:cNvPr>
          <p:cNvSpPr>
            <a:spLocks noGrp="1"/>
          </p:cNvSpPr>
          <p:nvPr>
            <p:ph type="dt" sz="half" idx="10"/>
          </p:nvPr>
        </p:nvSpPr>
        <p:spPr/>
        <p:txBody>
          <a:bodyPr/>
          <a:lstStyle/>
          <a:p>
            <a:fld id="{4A93C74D-E7E8-4C07-834F-F9B39BB5F6EC}" type="datetime1">
              <a:rPr lang="en-US" smtClean="0"/>
              <a:t>9/4/24</a:t>
            </a:fld>
            <a:endParaRPr lang="en-US" dirty="0"/>
          </a:p>
        </p:txBody>
      </p:sp>
      <p:sp>
        <p:nvSpPr>
          <p:cNvPr id="5" name="页脚占位符 4">
            <a:extLst>
              <a:ext uri="{FF2B5EF4-FFF2-40B4-BE49-F238E27FC236}">
                <a16:creationId xmlns:a16="http://schemas.microsoft.com/office/drawing/2014/main" id="{68D2A017-FDBC-4609-B316-B5C8C32ED217}"/>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038A82EF-E27F-4E39-8098-4BD4943F8BF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655104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9A1EC0-4DD6-4F92-999F-515F3FBEAE6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C133750-4858-4A75-BC80-213AF6E1EB6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4C83453-782A-415A-863A-F49831ECFE85}"/>
              </a:ext>
            </a:extLst>
          </p:cNvPr>
          <p:cNvSpPr>
            <a:spLocks noGrp="1"/>
          </p:cNvSpPr>
          <p:nvPr>
            <p:ph type="dt" sz="half" idx="10"/>
          </p:nvPr>
        </p:nvSpPr>
        <p:spPr/>
        <p:txBody>
          <a:bodyPr/>
          <a:lstStyle/>
          <a:p>
            <a:fld id="{5F0CD420-BBF0-4812-9B23-89EBE037B90F}" type="datetime1">
              <a:rPr lang="en-US" smtClean="0"/>
              <a:t>9/4/24</a:t>
            </a:fld>
            <a:endParaRPr lang="en-US" dirty="0"/>
          </a:p>
        </p:txBody>
      </p:sp>
      <p:sp>
        <p:nvSpPr>
          <p:cNvPr id="5" name="页脚占位符 4">
            <a:extLst>
              <a:ext uri="{FF2B5EF4-FFF2-40B4-BE49-F238E27FC236}">
                <a16:creationId xmlns:a16="http://schemas.microsoft.com/office/drawing/2014/main" id="{CF495C01-CD19-4089-900D-58072C3B1AE2}"/>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45DBBBD1-B151-4799-BDFA-01AC7AA3D56E}"/>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704021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2DA4BD-7FB0-44FB-9FFD-F6DDC57EBB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B91D1C-AA8C-486D-A40C-18D95D83F3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8B68D0F-6AB9-4C8B-A355-D977D71C948B}"/>
              </a:ext>
            </a:extLst>
          </p:cNvPr>
          <p:cNvSpPr>
            <a:spLocks noGrp="1"/>
          </p:cNvSpPr>
          <p:nvPr>
            <p:ph type="dt" sz="half" idx="10"/>
          </p:nvPr>
        </p:nvSpPr>
        <p:spPr/>
        <p:txBody>
          <a:bodyPr/>
          <a:lstStyle/>
          <a:p>
            <a:fld id="{EADBEB62-76EF-4BB9-9A6E-86BA9041961C}" type="datetime1">
              <a:rPr lang="en-US" smtClean="0"/>
              <a:t>9/4/24</a:t>
            </a:fld>
            <a:endParaRPr lang="en-US" dirty="0"/>
          </a:p>
        </p:txBody>
      </p:sp>
      <p:sp>
        <p:nvSpPr>
          <p:cNvPr id="5" name="页脚占位符 4">
            <a:extLst>
              <a:ext uri="{FF2B5EF4-FFF2-40B4-BE49-F238E27FC236}">
                <a16:creationId xmlns:a16="http://schemas.microsoft.com/office/drawing/2014/main" id="{98CB6818-E721-43CB-9BF9-02D38B673EB1}"/>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A6FBBD47-349A-43AB-B6DE-66C5D04E7797}"/>
              </a:ext>
            </a:extLst>
          </p:cNvPr>
          <p:cNvSpPr>
            <a:spLocks noGrp="1"/>
          </p:cNvSpPr>
          <p:nvPr>
            <p:ph type="sldNum" sz="quarter" idx="12"/>
          </p:nvPr>
        </p:nvSpPr>
        <p:spPr/>
        <p:txBody>
          <a:bodyPr/>
          <a:lstStyle/>
          <a:p>
            <a:fld id="{2E3FFEA2-357C-114C-A414-D121CE40066B}" type="slidenum">
              <a:rPr lang="en-US" smtClean="0"/>
              <a:t>‹#›</a:t>
            </a:fld>
            <a:endParaRPr lang="en-US" dirty="0"/>
          </a:p>
        </p:txBody>
      </p:sp>
      <p:pic>
        <p:nvPicPr>
          <p:cNvPr id="9" name="图片 7">
            <a:extLst>
              <a:ext uri="{FF2B5EF4-FFF2-40B4-BE49-F238E27FC236}">
                <a16:creationId xmlns:a16="http://schemas.microsoft.com/office/drawing/2014/main" id="{883B3890-80C1-42BD-9083-3E9B68115B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0470" y="117228"/>
            <a:ext cx="1789737" cy="557556"/>
          </a:xfrm>
          <a:prstGeom prst="rect">
            <a:avLst/>
          </a:prstGeom>
        </p:spPr>
      </p:pic>
    </p:spTree>
    <p:extLst>
      <p:ext uri="{BB962C8B-B14F-4D97-AF65-F5344CB8AC3E}">
        <p14:creationId xmlns:p14="http://schemas.microsoft.com/office/powerpoint/2010/main" val="2940357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FF29D-EF82-472B-8DA4-A26BFFF200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4DDB66-AF14-40D2-9269-B4C0F05148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167CFEC-2E30-42DD-8591-6A3968218EA6}"/>
              </a:ext>
            </a:extLst>
          </p:cNvPr>
          <p:cNvSpPr>
            <a:spLocks noGrp="1"/>
          </p:cNvSpPr>
          <p:nvPr>
            <p:ph type="dt" sz="half" idx="10"/>
          </p:nvPr>
        </p:nvSpPr>
        <p:spPr/>
        <p:txBody>
          <a:bodyPr/>
          <a:lstStyle/>
          <a:p>
            <a:fld id="{769BE14A-AFAE-4E28-B7C0-60CCE133E04A}" type="datetime1">
              <a:rPr lang="en-US" smtClean="0"/>
              <a:t>9/4/24</a:t>
            </a:fld>
            <a:endParaRPr lang="en-US" dirty="0"/>
          </a:p>
        </p:txBody>
      </p:sp>
      <p:sp>
        <p:nvSpPr>
          <p:cNvPr id="5" name="页脚占位符 4">
            <a:extLst>
              <a:ext uri="{FF2B5EF4-FFF2-40B4-BE49-F238E27FC236}">
                <a16:creationId xmlns:a16="http://schemas.microsoft.com/office/drawing/2014/main" id="{32262018-7F89-496E-BA1E-52DD6FA06F45}"/>
              </a:ext>
            </a:extLst>
          </p:cNvPr>
          <p:cNvSpPr>
            <a:spLocks noGrp="1"/>
          </p:cNvSpPr>
          <p:nvPr>
            <p:ph type="ftr" sz="quarter" idx="11"/>
          </p:nvPr>
        </p:nvSpPr>
        <p:spPr/>
        <p:txBody>
          <a:bodyPr/>
          <a:lstStyle>
            <a:lvl1pPr>
              <a:defRPr sz="1050">
                <a:latin typeface="Arial" panose="020B0604020202020204" pitchFamily="34" charset="0"/>
                <a:cs typeface="Arial" panose="020B0604020202020204" pitchFamily="34" charset="0"/>
              </a:defRPr>
            </a:lvl1pPr>
          </a:lstStyle>
          <a:p>
            <a:r>
              <a:rPr lang="en-US" dirty="0"/>
              <a:t>CONFIDENTIAL / NOT FOR DISTRIBUTION</a:t>
            </a:r>
          </a:p>
        </p:txBody>
      </p:sp>
      <p:sp>
        <p:nvSpPr>
          <p:cNvPr id="6" name="灯片编号占位符 5">
            <a:extLst>
              <a:ext uri="{FF2B5EF4-FFF2-40B4-BE49-F238E27FC236}">
                <a16:creationId xmlns:a16="http://schemas.microsoft.com/office/drawing/2014/main" id="{9F14698B-4471-452A-9DCA-68C1ECEF6538}"/>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7" name="矩形 6">
            <a:extLst>
              <a:ext uri="{FF2B5EF4-FFF2-40B4-BE49-F238E27FC236}">
                <a16:creationId xmlns:a16="http://schemas.microsoft.com/office/drawing/2014/main" id="{24AC8A21-7C94-49BD-94CE-762606263E55}"/>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图片 7">
            <a:extLst>
              <a:ext uri="{FF2B5EF4-FFF2-40B4-BE49-F238E27FC236}">
                <a16:creationId xmlns:a16="http://schemas.microsoft.com/office/drawing/2014/main" id="{883B3890-80C1-42BD-9083-3E9B68115B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0470" y="117228"/>
            <a:ext cx="1789737" cy="557556"/>
          </a:xfrm>
          <a:prstGeom prst="rect">
            <a:avLst/>
          </a:prstGeom>
        </p:spPr>
      </p:pic>
    </p:spTree>
    <p:extLst>
      <p:ext uri="{BB962C8B-B14F-4D97-AF65-F5344CB8AC3E}">
        <p14:creationId xmlns:p14="http://schemas.microsoft.com/office/powerpoint/2010/main" val="1874335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FDFA3D-917E-4AD8-8B07-A0C160C724C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FE2C9F-4E5E-422C-BF89-73243EA14E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9EF7F3A-F20F-43F5-A43F-45A193A555BB}"/>
              </a:ext>
            </a:extLst>
          </p:cNvPr>
          <p:cNvSpPr>
            <a:spLocks noGrp="1"/>
          </p:cNvSpPr>
          <p:nvPr>
            <p:ph type="dt" sz="half" idx="10"/>
          </p:nvPr>
        </p:nvSpPr>
        <p:spPr/>
        <p:txBody>
          <a:bodyPr/>
          <a:lstStyle/>
          <a:p>
            <a:fld id="{12C4836C-8ADE-4DD4-AE00-353A0D2DB066}" type="datetime1">
              <a:rPr lang="en-US" smtClean="0"/>
              <a:t>9/4/24</a:t>
            </a:fld>
            <a:endParaRPr lang="en-US" dirty="0"/>
          </a:p>
        </p:txBody>
      </p:sp>
      <p:sp>
        <p:nvSpPr>
          <p:cNvPr id="5" name="页脚占位符 4">
            <a:extLst>
              <a:ext uri="{FF2B5EF4-FFF2-40B4-BE49-F238E27FC236}">
                <a16:creationId xmlns:a16="http://schemas.microsoft.com/office/drawing/2014/main" id="{62CDAE5A-20EE-4296-BB0E-0B69284A524F}"/>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7FBD3642-36D2-4D04-8AE0-12318FE5274F}"/>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7" name="矩形 6">
            <a:extLst>
              <a:ext uri="{FF2B5EF4-FFF2-40B4-BE49-F238E27FC236}">
                <a16:creationId xmlns:a16="http://schemas.microsoft.com/office/drawing/2014/main" id="{704FA696-2C4A-4818-8B5C-2B22A78AEE83}"/>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图片 7">
            <a:extLst>
              <a:ext uri="{FF2B5EF4-FFF2-40B4-BE49-F238E27FC236}">
                <a16:creationId xmlns:a16="http://schemas.microsoft.com/office/drawing/2014/main" id="{D79E961E-67C4-4EA2-8436-493EE90326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9" name="图片 8">
            <a:extLst>
              <a:ext uri="{FF2B5EF4-FFF2-40B4-BE49-F238E27FC236}">
                <a16:creationId xmlns:a16="http://schemas.microsoft.com/office/drawing/2014/main" id="{F432D3DC-C5CB-4000-BA15-9DB5CA3D72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9146521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EE924-48E4-46F5-BE69-FB2F890CC2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9B635C-F7F1-4EA6-B83B-96362C80E8A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1D3C3A0-D7B0-4804-8A96-9BA1B722313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8542F6C-1760-4DE3-94B4-E4A7D349341D}"/>
              </a:ext>
            </a:extLst>
          </p:cNvPr>
          <p:cNvSpPr>
            <a:spLocks noGrp="1"/>
          </p:cNvSpPr>
          <p:nvPr>
            <p:ph type="dt" sz="half" idx="10"/>
          </p:nvPr>
        </p:nvSpPr>
        <p:spPr/>
        <p:txBody>
          <a:bodyPr/>
          <a:lstStyle/>
          <a:p>
            <a:fld id="{519604AF-2D76-4F31-80B6-47CE76FA12C1}" type="datetime1">
              <a:rPr lang="en-US" smtClean="0"/>
              <a:t>9/4/24</a:t>
            </a:fld>
            <a:endParaRPr lang="en-US" dirty="0"/>
          </a:p>
        </p:txBody>
      </p:sp>
      <p:sp>
        <p:nvSpPr>
          <p:cNvPr id="6" name="页脚占位符 5">
            <a:extLst>
              <a:ext uri="{FF2B5EF4-FFF2-40B4-BE49-F238E27FC236}">
                <a16:creationId xmlns:a16="http://schemas.microsoft.com/office/drawing/2014/main" id="{3572A6B5-3D0D-43BB-B2D2-597786B37CBC}"/>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4AE139B0-B3A9-46E4-A022-70D7DEECF5A8}"/>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8" name="矩形 7">
            <a:extLst>
              <a:ext uri="{FF2B5EF4-FFF2-40B4-BE49-F238E27FC236}">
                <a16:creationId xmlns:a16="http://schemas.microsoft.com/office/drawing/2014/main" id="{50CD2C81-43F6-4AD6-AC94-427E8FB7BC4F}"/>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图片 8">
            <a:extLst>
              <a:ext uri="{FF2B5EF4-FFF2-40B4-BE49-F238E27FC236}">
                <a16:creationId xmlns:a16="http://schemas.microsoft.com/office/drawing/2014/main" id="{F4C0F7DB-8358-4848-B2E0-2DC10A38B0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10" name="图片 9">
            <a:extLst>
              <a:ext uri="{FF2B5EF4-FFF2-40B4-BE49-F238E27FC236}">
                <a16:creationId xmlns:a16="http://schemas.microsoft.com/office/drawing/2014/main" id="{F4A62D20-EEA7-4EE5-96E8-401D9D5247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724093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D94FFE-7114-4D24-9F5B-CE619FA0542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989CB5-110C-4DF1-9ACC-DFEB7C007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7230847-7A11-4FD5-BB9C-E8BEF36D7CB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921E0A-4016-4A1D-96AC-D79D2F6C4F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23DE9A2-4DCD-4E66-AB86-18FB113C514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7536CA0-0CC3-4471-BF55-2F9087F01A1E}"/>
              </a:ext>
            </a:extLst>
          </p:cNvPr>
          <p:cNvSpPr>
            <a:spLocks noGrp="1"/>
          </p:cNvSpPr>
          <p:nvPr>
            <p:ph type="dt" sz="half" idx="10"/>
          </p:nvPr>
        </p:nvSpPr>
        <p:spPr/>
        <p:txBody>
          <a:bodyPr/>
          <a:lstStyle/>
          <a:p>
            <a:fld id="{E64542EA-0958-46FC-AE6F-522214EFB757}" type="datetime1">
              <a:rPr lang="en-US" smtClean="0"/>
              <a:t>9/4/24</a:t>
            </a:fld>
            <a:endParaRPr lang="en-US" dirty="0"/>
          </a:p>
        </p:txBody>
      </p:sp>
      <p:sp>
        <p:nvSpPr>
          <p:cNvPr id="8" name="页脚占位符 7">
            <a:extLst>
              <a:ext uri="{FF2B5EF4-FFF2-40B4-BE49-F238E27FC236}">
                <a16:creationId xmlns:a16="http://schemas.microsoft.com/office/drawing/2014/main" id="{969965A8-BE49-4E85-BF01-84AD01C223BC}"/>
              </a:ext>
            </a:extLst>
          </p:cNvPr>
          <p:cNvSpPr>
            <a:spLocks noGrp="1"/>
          </p:cNvSpPr>
          <p:nvPr>
            <p:ph type="ftr" sz="quarter" idx="11"/>
          </p:nvPr>
        </p:nvSpPr>
        <p:spPr/>
        <p:txBody>
          <a:bodyPr/>
          <a:lstStyle/>
          <a:p>
            <a:r>
              <a:rPr lang="en-US" dirty="0"/>
              <a:t>CONFIDENTIAL / NOT FOR DISTRIBUTION</a:t>
            </a:r>
          </a:p>
        </p:txBody>
      </p:sp>
      <p:sp>
        <p:nvSpPr>
          <p:cNvPr id="9" name="灯片编号占位符 8">
            <a:extLst>
              <a:ext uri="{FF2B5EF4-FFF2-40B4-BE49-F238E27FC236}">
                <a16:creationId xmlns:a16="http://schemas.microsoft.com/office/drawing/2014/main" id="{383D9B03-6926-49EF-8213-9359F0636FA8}"/>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10" name="矩形 9">
            <a:extLst>
              <a:ext uri="{FF2B5EF4-FFF2-40B4-BE49-F238E27FC236}">
                <a16:creationId xmlns:a16="http://schemas.microsoft.com/office/drawing/2014/main" id="{AD00A26B-CFCA-4DA9-AA87-516F24A6AD35}"/>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图片 10">
            <a:extLst>
              <a:ext uri="{FF2B5EF4-FFF2-40B4-BE49-F238E27FC236}">
                <a16:creationId xmlns:a16="http://schemas.microsoft.com/office/drawing/2014/main" id="{81BD7AAA-0437-41F7-8606-613482DD95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12" name="图片 11">
            <a:extLst>
              <a:ext uri="{FF2B5EF4-FFF2-40B4-BE49-F238E27FC236}">
                <a16:creationId xmlns:a16="http://schemas.microsoft.com/office/drawing/2014/main" id="{C77650F3-4668-4F82-B295-7131C3CDACE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3601225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E28E4F-D98D-4043-A965-87B3E266623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1CF93-BB7A-48D7-91F8-7E89355F1278}"/>
              </a:ext>
            </a:extLst>
          </p:cNvPr>
          <p:cNvSpPr>
            <a:spLocks noGrp="1"/>
          </p:cNvSpPr>
          <p:nvPr>
            <p:ph type="dt" sz="half" idx="10"/>
          </p:nvPr>
        </p:nvSpPr>
        <p:spPr/>
        <p:txBody>
          <a:bodyPr/>
          <a:lstStyle/>
          <a:p>
            <a:fld id="{5AFBCF8E-B67C-4DB3-ABD0-C3E9C46C97FF}" type="datetime1">
              <a:rPr lang="en-US" smtClean="0"/>
              <a:t>9/4/24</a:t>
            </a:fld>
            <a:endParaRPr lang="en-US" dirty="0"/>
          </a:p>
        </p:txBody>
      </p:sp>
      <p:sp>
        <p:nvSpPr>
          <p:cNvPr id="4" name="页脚占位符 3">
            <a:extLst>
              <a:ext uri="{FF2B5EF4-FFF2-40B4-BE49-F238E27FC236}">
                <a16:creationId xmlns:a16="http://schemas.microsoft.com/office/drawing/2014/main" id="{7FB39F46-2696-43CA-90E6-A244313C93C0}"/>
              </a:ext>
            </a:extLst>
          </p:cNvPr>
          <p:cNvSpPr>
            <a:spLocks noGrp="1"/>
          </p:cNvSpPr>
          <p:nvPr>
            <p:ph type="ftr" sz="quarter" idx="11"/>
          </p:nvPr>
        </p:nvSpPr>
        <p:spPr/>
        <p:txBody>
          <a:bodyPr/>
          <a:lstStyle/>
          <a:p>
            <a:r>
              <a:rPr lang="en-US" dirty="0"/>
              <a:t>CONFIDENTIAL / NOT FOR DISTRIBUTION</a:t>
            </a:r>
          </a:p>
        </p:txBody>
      </p:sp>
      <p:sp>
        <p:nvSpPr>
          <p:cNvPr id="5" name="灯片编号占位符 4">
            <a:extLst>
              <a:ext uri="{FF2B5EF4-FFF2-40B4-BE49-F238E27FC236}">
                <a16:creationId xmlns:a16="http://schemas.microsoft.com/office/drawing/2014/main" id="{2A643D71-51B0-44AD-9060-2649642C00AB}"/>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6" name="矩形 5">
            <a:extLst>
              <a:ext uri="{FF2B5EF4-FFF2-40B4-BE49-F238E27FC236}">
                <a16:creationId xmlns:a16="http://schemas.microsoft.com/office/drawing/2014/main" id="{0FB6DADA-E702-4752-8E4A-93238CA60C0D}"/>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图片 6">
            <a:extLst>
              <a:ext uri="{FF2B5EF4-FFF2-40B4-BE49-F238E27FC236}">
                <a16:creationId xmlns:a16="http://schemas.microsoft.com/office/drawing/2014/main" id="{BB31E52C-491C-4B99-AD43-207CA323CD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8" name="图片 7">
            <a:extLst>
              <a:ext uri="{FF2B5EF4-FFF2-40B4-BE49-F238E27FC236}">
                <a16:creationId xmlns:a16="http://schemas.microsoft.com/office/drawing/2014/main" id="{728579FC-E3C7-426B-9206-86B50F2826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1944573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C73FA9-C3A3-4C7C-BEDF-45E664C35D15}"/>
              </a:ext>
            </a:extLst>
          </p:cNvPr>
          <p:cNvSpPr>
            <a:spLocks noGrp="1"/>
          </p:cNvSpPr>
          <p:nvPr>
            <p:ph type="dt" sz="half" idx="10"/>
          </p:nvPr>
        </p:nvSpPr>
        <p:spPr/>
        <p:txBody>
          <a:bodyPr/>
          <a:lstStyle>
            <a:lvl1pPr>
              <a:defRPr sz="1000">
                <a:latin typeface="Arial" panose="020B0604020202020204" pitchFamily="34" charset="0"/>
                <a:cs typeface="Arial" panose="020B0604020202020204" pitchFamily="34" charset="0"/>
              </a:defRPr>
            </a:lvl1pPr>
          </a:lstStyle>
          <a:p>
            <a:fld id="{FDFF62F2-98DB-49F6-BA8B-6C2BF598E14D}" type="datetime1">
              <a:rPr lang="en-US" smtClean="0"/>
              <a:t>9/4/24</a:t>
            </a:fld>
            <a:endParaRPr lang="en-US" dirty="0"/>
          </a:p>
        </p:txBody>
      </p:sp>
      <p:sp>
        <p:nvSpPr>
          <p:cNvPr id="3" name="页脚占位符 2">
            <a:extLst>
              <a:ext uri="{FF2B5EF4-FFF2-40B4-BE49-F238E27FC236}">
                <a16:creationId xmlns:a16="http://schemas.microsoft.com/office/drawing/2014/main" id="{6A88EFAF-AA2E-4336-AC25-6C83BD07ED54}"/>
              </a:ext>
            </a:extLst>
          </p:cNvPr>
          <p:cNvSpPr>
            <a:spLocks noGrp="1"/>
          </p:cNvSpPr>
          <p:nvPr>
            <p:ph type="ftr" sz="quarter" idx="11"/>
          </p:nvPr>
        </p:nvSpPr>
        <p:spPr/>
        <p:txBody>
          <a:bodyPr/>
          <a:lstStyle>
            <a:lvl1pPr>
              <a:defRPr sz="1000">
                <a:latin typeface="Arial" panose="020B0604020202020204" pitchFamily="34" charset="0"/>
                <a:cs typeface="Arial" panose="020B0604020202020204" pitchFamily="34" charset="0"/>
              </a:defRPr>
            </a:lvl1pPr>
          </a:lstStyle>
          <a:p>
            <a:r>
              <a:rPr lang="en-US" dirty="0"/>
              <a:t>CONFIDENTIAL / NOT FOR DISTRIBUTION</a:t>
            </a:r>
          </a:p>
        </p:txBody>
      </p:sp>
      <p:sp>
        <p:nvSpPr>
          <p:cNvPr id="4" name="灯片编号占位符 3">
            <a:extLst>
              <a:ext uri="{FF2B5EF4-FFF2-40B4-BE49-F238E27FC236}">
                <a16:creationId xmlns:a16="http://schemas.microsoft.com/office/drawing/2014/main" id="{2F6F226F-B21D-477B-9AA5-E55BACD3747F}"/>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5" name="矩形 4">
            <a:extLst>
              <a:ext uri="{FF2B5EF4-FFF2-40B4-BE49-F238E27FC236}">
                <a16:creationId xmlns:a16="http://schemas.microsoft.com/office/drawing/2014/main" id="{11794A07-72C7-4938-934F-2BD4AEBAF63D}"/>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6160FFA7-A1D8-4452-83FC-D6B92A8A37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7" name="图片 6">
            <a:extLst>
              <a:ext uri="{FF2B5EF4-FFF2-40B4-BE49-F238E27FC236}">
                <a16:creationId xmlns:a16="http://schemas.microsoft.com/office/drawing/2014/main" id="{81CD1CDB-F139-40C4-B9F6-0C2D7615FD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4294458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FDFA3D-917E-4AD8-8B07-A0C160C724C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FE2C9F-4E5E-422C-BF89-73243EA14E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9EF7F3A-F20F-43F5-A43F-45A193A555BB}"/>
              </a:ext>
            </a:extLst>
          </p:cNvPr>
          <p:cNvSpPr>
            <a:spLocks noGrp="1"/>
          </p:cNvSpPr>
          <p:nvPr>
            <p:ph type="dt" sz="half" idx="10"/>
          </p:nvPr>
        </p:nvSpPr>
        <p:spPr/>
        <p:txBody>
          <a:bodyPr/>
          <a:lstStyle/>
          <a:p>
            <a:fld id="{8F6D0F81-BEAB-4AD3-A827-6BCEF4314277}" type="datetime1">
              <a:rPr lang="en-US" smtClean="0"/>
              <a:t>9/4/24</a:t>
            </a:fld>
            <a:endParaRPr lang="en-US" dirty="0"/>
          </a:p>
        </p:txBody>
      </p:sp>
      <p:sp>
        <p:nvSpPr>
          <p:cNvPr id="5" name="页脚占位符 4">
            <a:extLst>
              <a:ext uri="{FF2B5EF4-FFF2-40B4-BE49-F238E27FC236}">
                <a16:creationId xmlns:a16="http://schemas.microsoft.com/office/drawing/2014/main" id="{62CDAE5A-20EE-4296-BB0E-0B69284A524F}"/>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7FBD3642-36D2-4D04-8AE0-12318FE5274F}"/>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168563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B326E-27C2-4FB6-9857-A07C3C289A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DDABBC-628B-4544-8B33-AD64ED186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54AB8E8-A331-49E3-A56F-3C7E90DE4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8F783C3-85B2-4B53-8E30-69ECA3132D7C}"/>
              </a:ext>
            </a:extLst>
          </p:cNvPr>
          <p:cNvSpPr>
            <a:spLocks noGrp="1"/>
          </p:cNvSpPr>
          <p:nvPr>
            <p:ph type="dt" sz="half" idx="10"/>
          </p:nvPr>
        </p:nvSpPr>
        <p:spPr/>
        <p:txBody>
          <a:bodyPr/>
          <a:lstStyle>
            <a:lvl1pPr>
              <a:defRPr sz="1000">
                <a:latin typeface="Arial" panose="020B0604020202020204" pitchFamily="34" charset="0"/>
                <a:cs typeface="Arial" panose="020B0604020202020204" pitchFamily="34" charset="0"/>
              </a:defRPr>
            </a:lvl1pPr>
          </a:lstStyle>
          <a:p>
            <a:fld id="{FA5B8F7B-7A48-4964-B851-324AEDD55309}" type="datetime1">
              <a:rPr lang="en-US" smtClean="0"/>
              <a:t>9/4/24</a:t>
            </a:fld>
            <a:endParaRPr lang="en-US" dirty="0"/>
          </a:p>
        </p:txBody>
      </p:sp>
      <p:sp>
        <p:nvSpPr>
          <p:cNvPr id="7" name="灯片编号占位符 6">
            <a:extLst>
              <a:ext uri="{FF2B5EF4-FFF2-40B4-BE49-F238E27FC236}">
                <a16:creationId xmlns:a16="http://schemas.microsoft.com/office/drawing/2014/main" id="{D50EB368-69EF-4E06-95D5-24E752622BEB}"/>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8" name="矩形 7">
            <a:extLst>
              <a:ext uri="{FF2B5EF4-FFF2-40B4-BE49-F238E27FC236}">
                <a16:creationId xmlns:a16="http://schemas.microsoft.com/office/drawing/2014/main" id="{E80ACE4B-CD4C-4EB3-B3CE-92787F40CEBE}"/>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图片 8">
            <a:extLst>
              <a:ext uri="{FF2B5EF4-FFF2-40B4-BE49-F238E27FC236}">
                <a16:creationId xmlns:a16="http://schemas.microsoft.com/office/drawing/2014/main" id="{D3E8B4F9-D684-48DE-94AF-BB45E81A56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10" name="图片 9">
            <a:extLst>
              <a:ext uri="{FF2B5EF4-FFF2-40B4-BE49-F238E27FC236}">
                <a16:creationId xmlns:a16="http://schemas.microsoft.com/office/drawing/2014/main" id="{3DDA1822-08F8-43AA-9372-CD7AFED932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2392051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9645A-2672-4183-92EF-FAB5FBF7EF2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F07825B-A6B2-4EEB-841B-0AADD9111C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1AB246B-FE32-460D-AD8E-11A66C593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189845-16BF-400C-A8B3-514A392B6656}"/>
              </a:ext>
            </a:extLst>
          </p:cNvPr>
          <p:cNvSpPr>
            <a:spLocks noGrp="1"/>
          </p:cNvSpPr>
          <p:nvPr>
            <p:ph type="dt" sz="half" idx="10"/>
          </p:nvPr>
        </p:nvSpPr>
        <p:spPr/>
        <p:txBody>
          <a:bodyPr/>
          <a:lstStyle>
            <a:lvl1pPr>
              <a:defRPr sz="1000">
                <a:latin typeface="Arial" panose="020B0604020202020204" pitchFamily="34" charset="0"/>
                <a:cs typeface="Arial" panose="020B0604020202020204" pitchFamily="34" charset="0"/>
              </a:defRPr>
            </a:lvl1pPr>
          </a:lstStyle>
          <a:p>
            <a:fld id="{737FB646-4CCA-4705-97F1-8368BEDD61FA}" type="datetime1">
              <a:rPr lang="en-US" smtClean="0"/>
              <a:t>9/4/24</a:t>
            </a:fld>
            <a:endParaRPr lang="en-US" dirty="0"/>
          </a:p>
        </p:txBody>
      </p:sp>
      <p:sp>
        <p:nvSpPr>
          <p:cNvPr id="6" name="页脚占位符 5">
            <a:extLst>
              <a:ext uri="{FF2B5EF4-FFF2-40B4-BE49-F238E27FC236}">
                <a16:creationId xmlns:a16="http://schemas.microsoft.com/office/drawing/2014/main" id="{19EEE64D-EA01-409F-B06E-5E3800A696DD}"/>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33EBB19D-E428-4763-8904-79C17A3468B3}"/>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8" name="矩形 7">
            <a:extLst>
              <a:ext uri="{FF2B5EF4-FFF2-40B4-BE49-F238E27FC236}">
                <a16:creationId xmlns:a16="http://schemas.microsoft.com/office/drawing/2014/main" id="{C35B235A-A7DB-4F0B-8405-DFA0C51BC6B8}"/>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图片 8">
            <a:extLst>
              <a:ext uri="{FF2B5EF4-FFF2-40B4-BE49-F238E27FC236}">
                <a16:creationId xmlns:a16="http://schemas.microsoft.com/office/drawing/2014/main" id="{85C72000-B360-408D-8514-1D1D39BA7D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10" name="图片 9">
            <a:extLst>
              <a:ext uri="{FF2B5EF4-FFF2-40B4-BE49-F238E27FC236}">
                <a16:creationId xmlns:a16="http://schemas.microsoft.com/office/drawing/2014/main" id="{96542F6F-35A1-4B92-900B-B85E9980EB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1469644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F4756-3E60-4580-90EF-FEB7EE37197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C90794-7790-4FCC-A1D1-DC31F072526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2A1D2F2-4844-4921-B36C-D0FAE53D42A6}"/>
              </a:ext>
            </a:extLst>
          </p:cNvPr>
          <p:cNvSpPr>
            <a:spLocks noGrp="1"/>
          </p:cNvSpPr>
          <p:nvPr>
            <p:ph type="dt" sz="half" idx="10"/>
          </p:nvPr>
        </p:nvSpPr>
        <p:spPr/>
        <p:txBody>
          <a:bodyPr/>
          <a:lstStyle>
            <a:lvl1pPr>
              <a:defRPr sz="1000">
                <a:latin typeface="Arial" panose="020B0604020202020204" pitchFamily="34" charset="0"/>
                <a:cs typeface="Arial" panose="020B0604020202020204" pitchFamily="34" charset="0"/>
              </a:defRPr>
            </a:lvl1pPr>
          </a:lstStyle>
          <a:p>
            <a:fld id="{1211E6E3-B518-432F-A883-89242D24E783}" type="datetime1">
              <a:rPr lang="en-US" smtClean="0"/>
              <a:t>9/4/24</a:t>
            </a:fld>
            <a:endParaRPr lang="en-US" dirty="0"/>
          </a:p>
        </p:txBody>
      </p:sp>
      <p:sp>
        <p:nvSpPr>
          <p:cNvPr id="6" name="灯片编号占位符 5">
            <a:extLst>
              <a:ext uri="{FF2B5EF4-FFF2-40B4-BE49-F238E27FC236}">
                <a16:creationId xmlns:a16="http://schemas.microsoft.com/office/drawing/2014/main" id="{038A82EF-E27F-4E39-8098-4BD4943F8BFB}"/>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7" name="矩形 6">
            <a:extLst>
              <a:ext uri="{FF2B5EF4-FFF2-40B4-BE49-F238E27FC236}">
                <a16:creationId xmlns:a16="http://schemas.microsoft.com/office/drawing/2014/main" id="{BC177B27-EED6-4AB5-B7A9-4DFE5077F3DE}"/>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图片 7">
            <a:extLst>
              <a:ext uri="{FF2B5EF4-FFF2-40B4-BE49-F238E27FC236}">
                <a16:creationId xmlns:a16="http://schemas.microsoft.com/office/drawing/2014/main" id="{526F5BAE-96C8-4E7B-81F2-9D65A997CF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34900" y="72402"/>
            <a:ext cx="2184958" cy="680680"/>
          </a:xfrm>
          <a:prstGeom prst="rect">
            <a:avLst/>
          </a:prstGeom>
        </p:spPr>
      </p:pic>
      <p:pic>
        <p:nvPicPr>
          <p:cNvPr id="9" name="图片 8">
            <a:extLst>
              <a:ext uri="{FF2B5EF4-FFF2-40B4-BE49-F238E27FC236}">
                <a16:creationId xmlns:a16="http://schemas.microsoft.com/office/drawing/2014/main" id="{F34A5F2C-C160-4436-A3DB-DF1086A303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34900" y="72402"/>
            <a:ext cx="2184958" cy="680679"/>
          </a:xfrm>
          <a:prstGeom prst="rect">
            <a:avLst/>
          </a:prstGeom>
        </p:spPr>
      </p:pic>
    </p:spTree>
    <p:extLst>
      <p:ext uri="{BB962C8B-B14F-4D97-AF65-F5344CB8AC3E}">
        <p14:creationId xmlns:p14="http://schemas.microsoft.com/office/powerpoint/2010/main" val="1384752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9A1EC0-4DD6-4F92-999F-515F3FBEAE6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C133750-4858-4A75-BC80-213AF6E1EB6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4C83453-782A-415A-863A-F49831ECFE85}"/>
              </a:ext>
            </a:extLst>
          </p:cNvPr>
          <p:cNvSpPr>
            <a:spLocks noGrp="1"/>
          </p:cNvSpPr>
          <p:nvPr>
            <p:ph type="dt" sz="half" idx="10"/>
          </p:nvPr>
        </p:nvSpPr>
        <p:spPr/>
        <p:txBody>
          <a:bodyPr/>
          <a:lstStyle/>
          <a:p>
            <a:fld id="{DDEFD26C-1A5C-4BCA-985C-2E0F41FF98F6}" type="datetime1">
              <a:rPr lang="en-US" smtClean="0"/>
              <a:t>9/4/24</a:t>
            </a:fld>
            <a:endParaRPr lang="en-US" dirty="0"/>
          </a:p>
        </p:txBody>
      </p:sp>
      <p:sp>
        <p:nvSpPr>
          <p:cNvPr id="5" name="页脚占位符 4">
            <a:extLst>
              <a:ext uri="{FF2B5EF4-FFF2-40B4-BE49-F238E27FC236}">
                <a16:creationId xmlns:a16="http://schemas.microsoft.com/office/drawing/2014/main" id="{CF495C01-CD19-4089-900D-58072C3B1AE2}"/>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45DBBBD1-B151-4799-BDFA-01AC7AA3D56E}"/>
              </a:ext>
            </a:extLst>
          </p:cNvPr>
          <p:cNvSpPr>
            <a:spLocks noGrp="1"/>
          </p:cNvSpPr>
          <p:nvPr>
            <p:ph type="sldNum" sz="quarter" idx="12"/>
          </p:nvPr>
        </p:nvSpPr>
        <p:spPr/>
        <p:txBody>
          <a:bodyPr/>
          <a:lstStyle/>
          <a:p>
            <a:fld id="{2E3FFEA2-357C-114C-A414-D121CE40066B}" type="slidenum">
              <a:rPr lang="en-US" smtClean="0"/>
              <a:t>‹#›</a:t>
            </a:fld>
            <a:endParaRPr lang="en-US" dirty="0"/>
          </a:p>
        </p:txBody>
      </p:sp>
      <p:sp>
        <p:nvSpPr>
          <p:cNvPr id="7" name="矩形 6">
            <a:extLst>
              <a:ext uri="{FF2B5EF4-FFF2-40B4-BE49-F238E27FC236}">
                <a16:creationId xmlns:a16="http://schemas.microsoft.com/office/drawing/2014/main" id="{730EF26A-C762-4013-B708-65E216D0140E}"/>
              </a:ext>
            </a:extLst>
          </p:cNvPr>
          <p:cNvSpPr/>
          <p:nvPr userDrawn="1"/>
        </p:nvSpPr>
        <p:spPr>
          <a:xfrm>
            <a:off x="10997967" y="0"/>
            <a:ext cx="1194033" cy="80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2211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2DA4BD-7FB0-44FB-9FFD-F6DDC57EBB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B91D1C-AA8C-486D-A40C-18D95D83F3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8B68D0F-6AB9-4C8B-A355-D977D71C948B}"/>
              </a:ext>
            </a:extLst>
          </p:cNvPr>
          <p:cNvSpPr>
            <a:spLocks noGrp="1"/>
          </p:cNvSpPr>
          <p:nvPr>
            <p:ph type="dt" sz="half" idx="10"/>
          </p:nvPr>
        </p:nvSpPr>
        <p:spPr/>
        <p:txBody>
          <a:bodyPr/>
          <a:lstStyle/>
          <a:p>
            <a:fld id="{7A2D01A7-176B-4278-8D5A-7D0C99DAD4EB}" type="datetime1">
              <a:rPr lang="en-US" smtClean="0"/>
              <a:t>9/4/24</a:t>
            </a:fld>
            <a:endParaRPr lang="en-US" dirty="0"/>
          </a:p>
        </p:txBody>
      </p:sp>
      <p:sp>
        <p:nvSpPr>
          <p:cNvPr id="5" name="页脚占位符 4">
            <a:extLst>
              <a:ext uri="{FF2B5EF4-FFF2-40B4-BE49-F238E27FC236}">
                <a16:creationId xmlns:a16="http://schemas.microsoft.com/office/drawing/2014/main" id="{98CB6818-E721-43CB-9BF9-02D38B673EB1}"/>
              </a:ext>
            </a:extLst>
          </p:cNvPr>
          <p:cNvSpPr>
            <a:spLocks noGrp="1"/>
          </p:cNvSpPr>
          <p:nvPr>
            <p:ph type="ftr" sz="quarter" idx="11"/>
          </p:nvPr>
        </p:nvSpPr>
        <p:spPr/>
        <p:txBody>
          <a:bodyPr/>
          <a:lstStyle>
            <a:lvl1pPr>
              <a:defRPr sz="1000"/>
            </a:lvl1pPr>
          </a:lstStyle>
          <a:p>
            <a:r>
              <a:rPr lang="en-US" dirty="0"/>
              <a:t>CONFIDENTIAL / NOT FOR DISTRIBUTION</a:t>
            </a:r>
          </a:p>
        </p:txBody>
      </p:sp>
      <p:sp>
        <p:nvSpPr>
          <p:cNvPr id="6" name="灯片编号占位符 5">
            <a:extLst>
              <a:ext uri="{FF2B5EF4-FFF2-40B4-BE49-F238E27FC236}">
                <a16:creationId xmlns:a16="http://schemas.microsoft.com/office/drawing/2014/main" id="{A6FBBD47-349A-43AB-B6DE-66C5D04E7797}"/>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356188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FF29D-EF82-472B-8DA4-A26BFFF200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4DDB66-AF14-40D2-9269-B4C0F05148E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167CFEC-2E30-42DD-8591-6A3968218EA6}"/>
              </a:ext>
            </a:extLst>
          </p:cNvPr>
          <p:cNvSpPr>
            <a:spLocks noGrp="1"/>
          </p:cNvSpPr>
          <p:nvPr>
            <p:ph type="dt" sz="half" idx="10"/>
          </p:nvPr>
        </p:nvSpPr>
        <p:spPr/>
        <p:txBody>
          <a:bodyPr/>
          <a:lstStyle/>
          <a:p>
            <a:fld id="{4BC18183-B0FB-48F7-BEA7-F87FDE9BA372}" type="datetime1">
              <a:rPr lang="en-US" smtClean="0"/>
              <a:t>9/4/24</a:t>
            </a:fld>
            <a:endParaRPr lang="en-US" dirty="0"/>
          </a:p>
        </p:txBody>
      </p:sp>
      <p:sp>
        <p:nvSpPr>
          <p:cNvPr id="5" name="页脚占位符 4">
            <a:extLst>
              <a:ext uri="{FF2B5EF4-FFF2-40B4-BE49-F238E27FC236}">
                <a16:creationId xmlns:a16="http://schemas.microsoft.com/office/drawing/2014/main" id="{32262018-7F89-496E-BA1E-52DD6FA06F45}"/>
              </a:ext>
            </a:extLst>
          </p:cNvPr>
          <p:cNvSpPr>
            <a:spLocks noGrp="1"/>
          </p:cNvSpPr>
          <p:nvPr>
            <p:ph type="ftr" sz="quarter" idx="11"/>
          </p:nvPr>
        </p:nvSpPr>
        <p:spPr/>
        <p:txBody>
          <a:bodyPr/>
          <a:lstStyle>
            <a:lvl1pPr>
              <a:defRPr sz="1000"/>
            </a:lvl1pPr>
          </a:lstStyle>
          <a:p>
            <a:r>
              <a:rPr lang="en-US" dirty="0"/>
              <a:t>CONFIDENTIAL / NOT FOR DISTRIBUTION</a:t>
            </a:r>
          </a:p>
        </p:txBody>
      </p:sp>
      <p:sp>
        <p:nvSpPr>
          <p:cNvPr id="6" name="灯片编号占位符 5">
            <a:extLst>
              <a:ext uri="{FF2B5EF4-FFF2-40B4-BE49-F238E27FC236}">
                <a16:creationId xmlns:a16="http://schemas.microsoft.com/office/drawing/2014/main" id="{9F14698B-4471-452A-9DCA-68C1ECEF653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1938971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FDFA3D-917E-4AD8-8B07-A0C160C724C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FE2C9F-4E5E-422C-BF89-73243EA14E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9EF7F3A-F20F-43F5-A43F-45A193A555BB}"/>
              </a:ext>
            </a:extLst>
          </p:cNvPr>
          <p:cNvSpPr>
            <a:spLocks noGrp="1"/>
          </p:cNvSpPr>
          <p:nvPr>
            <p:ph type="dt" sz="half" idx="10"/>
          </p:nvPr>
        </p:nvSpPr>
        <p:spPr/>
        <p:txBody>
          <a:bodyPr/>
          <a:lstStyle/>
          <a:p>
            <a:fld id="{3ABE1E19-7B65-47AA-A0BF-54C4DEBFB1B5}" type="datetime1">
              <a:rPr lang="en-US" smtClean="0"/>
              <a:t>9/4/24</a:t>
            </a:fld>
            <a:endParaRPr lang="en-US" dirty="0"/>
          </a:p>
        </p:txBody>
      </p:sp>
      <p:sp>
        <p:nvSpPr>
          <p:cNvPr id="5" name="页脚占位符 4">
            <a:extLst>
              <a:ext uri="{FF2B5EF4-FFF2-40B4-BE49-F238E27FC236}">
                <a16:creationId xmlns:a16="http://schemas.microsoft.com/office/drawing/2014/main" id="{62CDAE5A-20EE-4296-BB0E-0B69284A524F}"/>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7FBD3642-36D2-4D04-8AE0-12318FE5274F}"/>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17961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EE924-48E4-46F5-BE69-FB2F890CC2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9B635C-F7F1-4EA6-B83B-96362C80E8A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1D3C3A0-D7B0-4804-8A96-9BA1B722313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8542F6C-1760-4DE3-94B4-E4A7D349341D}"/>
              </a:ext>
            </a:extLst>
          </p:cNvPr>
          <p:cNvSpPr>
            <a:spLocks noGrp="1"/>
          </p:cNvSpPr>
          <p:nvPr>
            <p:ph type="dt" sz="half" idx="10"/>
          </p:nvPr>
        </p:nvSpPr>
        <p:spPr/>
        <p:txBody>
          <a:bodyPr/>
          <a:lstStyle/>
          <a:p>
            <a:fld id="{8325576E-E5D4-4072-B997-BFC5CC6A5AC9}" type="datetime1">
              <a:rPr lang="en-US" smtClean="0"/>
              <a:t>9/4/24</a:t>
            </a:fld>
            <a:endParaRPr lang="en-US" dirty="0"/>
          </a:p>
        </p:txBody>
      </p:sp>
      <p:sp>
        <p:nvSpPr>
          <p:cNvPr id="6" name="页脚占位符 5">
            <a:extLst>
              <a:ext uri="{FF2B5EF4-FFF2-40B4-BE49-F238E27FC236}">
                <a16:creationId xmlns:a16="http://schemas.microsoft.com/office/drawing/2014/main" id="{3572A6B5-3D0D-43BB-B2D2-597786B37CBC}"/>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4AE139B0-B3A9-46E4-A022-70D7DEECF5A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4160220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D94FFE-7114-4D24-9F5B-CE619FA0542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989CB5-110C-4DF1-9ACC-DFEB7C007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7230847-7A11-4FD5-BB9C-E8BEF36D7CB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921E0A-4016-4A1D-96AC-D79D2F6C4F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23DE9A2-4DCD-4E66-AB86-18FB113C514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7536CA0-0CC3-4471-BF55-2F9087F01A1E}"/>
              </a:ext>
            </a:extLst>
          </p:cNvPr>
          <p:cNvSpPr>
            <a:spLocks noGrp="1"/>
          </p:cNvSpPr>
          <p:nvPr>
            <p:ph type="dt" sz="half" idx="10"/>
          </p:nvPr>
        </p:nvSpPr>
        <p:spPr/>
        <p:txBody>
          <a:bodyPr/>
          <a:lstStyle/>
          <a:p>
            <a:fld id="{276C6EDF-9F81-48B7-BE6C-2A19606A115B}" type="datetime1">
              <a:rPr lang="en-US" smtClean="0"/>
              <a:t>9/4/24</a:t>
            </a:fld>
            <a:endParaRPr lang="en-US" dirty="0"/>
          </a:p>
        </p:txBody>
      </p:sp>
      <p:sp>
        <p:nvSpPr>
          <p:cNvPr id="8" name="页脚占位符 7">
            <a:extLst>
              <a:ext uri="{FF2B5EF4-FFF2-40B4-BE49-F238E27FC236}">
                <a16:creationId xmlns:a16="http://schemas.microsoft.com/office/drawing/2014/main" id="{969965A8-BE49-4E85-BF01-84AD01C223BC}"/>
              </a:ext>
            </a:extLst>
          </p:cNvPr>
          <p:cNvSpPr>
            <a:spLocks noGrp="1"/>
          </p:cNvSpPr>
          <p:nvPr>
            <p:ph type="ftr" sz="quarter" idx="11"/>
          </p:nvPr>
        </p:nvSpPr>
        <p:spPr/>
        <p:txBody>
          <a:bodyPr/>
          <a:lstStyle/>
          <a:p>
            <a:r>
              <a:rPr lang="en-US" dirty="0"/>
              <a:t>CONFIDENTIAL / NOT FOR DISTRIBUTION</a:t>
            </a:r>
          </a:p>
        </p:txBody>
      </p:sp>
      <p:sp>
        <p:nvSpPr>
          <p:cNvPr id="9" name="灯片编号占位符 8">
            <a:extLst>
              <a:ext uri="{FF2B5EF4-FFF2-40B4-BE49-F238E27FC236}">
                <a16:creationId xmlns:a16="http://schemas.microsoft.com/office/drawing/2014/main" id="{383D9B03-6926-49EF-8213-9359F0636FA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578968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E28E4F-D98D-4043-A965-87B3E266623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1CF93-BB7A-48D7-91F8-7E89355F1278}"/>
              </a:ext>
            </a:extLst>
          </p:cNvPr>
          <p:cNvSpPr>
            <a:spLocks noGrp="1"/>
          </p:cNvSpPr>
          <p:nvPr>
            <p:ph type="dt" sz="half" idx="10"/>
          </p:nvPr>
        </p:nvSpPr>
        <p:spPr/>
        <p:txBody>
          <a:bodyPr/>
          <a:lstStyle/>
          <a:p>
            <a:fld id="{07AB6001-438D-459C-834C-351B7109BCEB}" type="datetime1">
              <a:rPr lang="en-US" smtClean="0"/>
              <a:t>9/4/24</a:t>
            </a:fld>
            <a:endParaRPr lang="en-US" dirty="0"/>
          </a:p>
        </p:txBody>
      </p:sp>
      <p:sp>
        <p:nvSpPr>
          <p:cNvPr id="4" name="页脚占位符 3">
            <a:extLst>
              <a:ext uri="{FF2B5EF4-FFF2-40B4-BE49-F238E27FC236}">
                <a16:creationId xmlns:a16="http://schemas.microsoft.com/office/drawing/2014/main" id="{7FB39F46-2696-43CA-90E6-A244313C93C0}"/>
              </a:ext>
            </a:extLst>
          </p:cNvPr>
          <p:cNvSpPr>
            <a:spLocks noGrp="1"/>
          </p:cNvSpPr>
          <p:nvPr>
            <p:ph type="ftr" sz="quarter" idx="11"/>
          </p:nvPr>
        </p:nvSpPr>
        <p:spPr/>
        <p:txBody>
          <a:bodyPr/>
          <a:lstStyle/>
          <a:p>
            <a:r>
              <a:rPr lang="en-US" dirty="0"/>
              <a:t>CONFIDENTIAL / NOT FOR DISTRIBUTION</a:t>
            </a:r>
          </a:p>
        </p:txBody>
      </p:sp>
      <p:sp>
        <p:nvSpPr>
          <p:cNvPr id="5" name="灯片编号占位符 4">
            <a:extLst>
              <a:ext uri="{FF2B5EF4-FFF2-40B4-BE49-F238E27FC236}">
                <a16:creationId xmlns:a16="http://schemas.microsoft.com/office/drawing/2014/main" id="{2A643D71-51B0-44AD-9060-2649642C00A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828815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EE924-48E4-46F5-BE69-FB2F890CC2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9B635C-F7F1-4EA6-B83B-96362C80E8A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1D3C3A0-D7B0-4804-8A96-9BA1B722313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8542F6C-1760-4DE3-94B4-E4A7D349341D}"/>
              </a:ext>
            </a:extLst>
          </p:cNvPr>
          <p:cNvSpPr>
            <a:spLocks noGrp="1"/>
          </p:cNvSpPr>
          <p:nvPr>
            <p:ph type="dt" sz="half" idx="10"/>
          </p:nvPr>
        </p:nvSpPr>
        <p:spPr/>
        <p:txBody>
          <a:bodyPr/>
          <a:lstStyle/>
          <a:p>
            <a:fld id="{8F353EA5-B262-463E-BD99-2F214B73C839}" type="datetime1">
              <a:rPr lang="en-US" smtClean="0"/>
              <a:t>9/4/24</a:t>
            </a:fld>
            <a:endParaRPr lang="en-US" dirty="0"/>
          </a:p>
        </p:txBody>
      </p:sp>
      <p:sp>
        <p:nvSpPr>
          <p:cNvPr id="6" name="页脚占位符 5">
            <a:extLst>
              <a:ext uri="{FF2B5EF4-FFF2-40B4-BE49-F238E27FC236}">
                <a16:creationId xmlns:a16="http://schemas.microsoft.com/office/drawing/2014/main" id="{3572A6B5-3D0D-43BB-B2D2-597786B37CBC}"/>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4AE139B0-B3A9-46E4-A022-70D7DEECF5A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675047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C73FA9-C3A3-4C7C-BEDF-45E664C35D15}"/>
              </a:ext>
            </a:extLst>
          </p:cNvPr>
          <p:cNvSpPr>
            <a:spLocks noGrp="1"/>
          </p:cNvSpPr>
          <p:nvPr>
            <p:ph type="dt" sz="half" idx="10"/>
          </p:nvPr>
        </p:nvSpPr>
        <p:spPr/>
        <p:txBody>
          <a:bodyPr/>
          <a:lstStyle/>
          <a:p>
            <a:fld id="{21AD74EC-46B0-454F-B24F-3DABD4FC72A1}" type="datetime1">
              <a:rPr lang="en-US" smtClean="0"/>
              <a:t>9/4/24</a:t>
            </a:fld>
            <a:endParaRPr lang="en-US" dirty="0"/>
          </a:p>
        </p:txBody>
      </p:sp>
      <p:sp>
        <p:nvSpPr>
          <p:cNvPr id="3" name="页脚占位符 2">
            <a:extLst>
              <a:ext uri="{FF2B5EF4-FFF2-40B4-BE49-F238E27FC236}">
                <a16:creationId xmlns:a16="http://schemas.microsoft.com/office/drawing/2014/main" id="{6A88EFAF-AA2E-4336-AC25-6C83BD07ED54}"/>
              </a:ext>
            </a:extLst>
          </p:cNvPr>
          <p:cNvSpPr>
            <a:spLocks noGrp="1"/>
          </p:cNvSpPr>
          <p:nvPr>
            <p:ph type="ftr" sz="quarter" idx="11"/>
          </p:nvPr>
        </p:nvSpPr>
        <p:spPr/>
        <p:txBody>
          <a:bodyPr/>
          <a:lstStyle/>
          <a:p>
            <a:r>
              <a:rPr lang="en-US" dirty="0"/>
              <a:t>CONFIDENTIAL / NOT FOR DISTRIBUTION</a:t>
            </a:r>
          </a:p>
        </p:txBody>
      </p:sp>
      <p:sp>
        <p:nvSpPr>
          <p:cNvPr id="4" name="灯片编号占位符 3">
            <a:extLst>
              <a:ext uri="{FF2B5EF4-FFF2-40B4-BE49-F238E27FC236}">
                <a16:creationId xmlns:a16="http://schemas.microsoft.com/office/drawing/2014/main" id="{2F6F226F-B21D-477B-9AA5-E55BACD3747F}"/>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634554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B326E-27C2-4FB6-9857-A07C3C289A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DDABBC-628B-4544-8B33-AD64ED186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54AB8E8-A331-49E3-A56F-3C7E90DE4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8F783C3-85B2-4B53-8E30-69ECA3132D7C}"/>
              </a:ext>
            </a:extLst>
          </p:cNvPr>
          <p:cNvSpPr>
            <a:spLocks noGrp="1"/>
          </p:cNvSpPr>
          <p:nvPr>
            <p:ph type="dt" sz="half" idx="10"/>
          </p:nvPr>
        </p:nvSpPr>
        <p:spPr/>
        <p:txBody>
          <a:bodyPr/>
          <a:lstStyle/>
          <a:p>
            <a:fld id="{053089D4-E41D-4467-A004-5D56CCC893A8}" type="datetime1">
              <a:rPr lang="en-US" smtClean="0"/>
              <a:t>9/4/24</a:t>
            </a:fld>
            <a:endParaRPr lang="en-US" dirty="0"/>
          </a:p>
        </p:txBody>
      </p:sp>
      <p:sp>
        <p:nvSpPr>
          <p:cNvPr id="6" name="页脚占位符 5">
            <a:extLst>
              <a:ext uri="{FF2B5EF4-FFF2-40B4-BE49-F238E27FC236}">
                <a16:creationId xmlns:a16="http://schemas.microsoft.com/office/drawing/2014/main" id="{DEE417C3-D7A9-4BB9-A771-D1EA6869D772}"/>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D50EB368-69EF-4E06-95D5-24E752622BE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604435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9645A-2672-4183-92EF-FAB5FBF7EF2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F07825B-A6B2-4EEB-841B-0AADD9111C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1AB246B-FE32-460D-AD8E-11A66C593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189845-16BF-400C-A8B3-514A392B6656}"/>
              </a:ext>
            </a:extLst>
          </p:cNvPr>
          <p:cNvSpPr>
            <a:spLocks noGrp="1"/>
          </p:cNvSpPr>
          <p:nvPr>
            <p:ph type="dt" sz="half" idx="10"/>
          </p:nvPr>
        </p:nvSpPr>
        <p:spPr/>
        <p:txBody>
          <a:bodyPr/>
          <a:lstStyle/>
          <a:p>
            <a:fld id="{3A654273-ADDF-40B3-B2A8-10DFB9C90304}" type="datetime1">
              <a:rPr lang="en-US" smtClean="0"/>
              <a:t>9/4/24</a:t>
            </a:fld>
            <a:endParaRPr lang="en-US" dirty="0"/>
          </a:p>
        </p:txBody>
      </p:sp>
      <p:sp>
        <p:nvSpPr>
          <p:cNvPr id="6" name="页脚占位符 5">
            <a:extLst>
              <a:ext uri="{FF2B5EF4-FFF2-40B4-BE49-F238E27FC236}">
                <a16:creationId xmlns:a16="http://schemas.microsoft.com/office/drawing/2014/main" id="{19EEE64D-EA01-409F-B06E-5E3800A696DD}"/>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33EBB19D-E428-4763-8904-79C17A3468B3}"/>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144754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F4756-3E60-4580-90EF-FEB7EE37197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C90794-7790-4FCC-A1D1-DC31F072526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2A1D2F2-4844-4921-B36C-D0FAE53D42A6}"/>
              </a:ext>
            </a:extLst>
          </p:cNvPr>
          <p:cNvSpPr>
            <a:spLocks noGrp="1"/>
          </p:cNvSpPr>
          <p:nvPr>
            <p:ph type="dt" sz="half" idx="10"/>
          </p:nvPr>
        </p:nvSpPr>
        <p:spPr/>
        <p:txBody>
          <a:bodyPr/>
          <a:lstStyle/>
          <a:p>
            <a:fld id="{EE065414-0FA7-464A-9319-2C3F66D23F58}" type="datetime1">
              <a:rPr lang="en-US" smtClean="0"/>
              <a:t>9/4/24</a:t>
            </a:fld>
            <a:endParaRPr lang="en-US" dirty="0"/>
          </a:p>
        </p:txBody>
      </p:sp>
      <p:sp>
        <p:nvSpPr>
          <p:cNvPr id="5" name="页脚占位符 4">
            <a:extLst>
              <a:ext uri="{FF2B5EF4-FFF2-40B4-BE49-F238E27FC236}">
                <a16:creationId xmlns:a16="http://schemas.microsoft.com/office/drawing/2014/main" id="{68D2A017-FDBC-4609-B316-B5C8C32ED217}"/>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038A82EF-E27F-4E39-8098-4BD4943F8BF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15162710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9A1EC0-4DD6-4F92-999F-515F3FBEAE6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C133750-4858-4A75-BC80-213AF6E1EB6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4C83453-782A-415A-863A-F49831ECFE85}"/>
              </a:ext>
            </a:extLst>
          </p:cNvPr>
          <p:cNvSpPr>
            <a:spLocks noGrp="1"/>
          </p:cNvSpPr>
          <p:nvPr>
            <p:ph type="dt" sz="half" idx="10"/>
          </p:nvPr>
        </p:nvSpPr>
        <p:spPr/>
        <p:txBody>
          <a:bodyPr/>
          <a:lstStyle/>
          <a:p>
            <a:fld id="{29811282-C024-41E6-99CD-193AF718D8A5}" type="datetime1">
              <a:rPr lang="en-US" smtClean="0"/>
              <a:t>9/4/24</a:t>
            </a:fld>
            <a:endParaRPr lang="en-US" dirty="0"/>
          </a:p>
        </p:txBody>
      </p:sp>
      <p:sp>
        <p:nvSpPr>
          <p:cNvPr id="5" name="页脚占位符 4">
            <a:extLst>
              <a:ext uri="{FF2B5EF4-FFF2-40B4-BE49-F238E27FC236}">
                <a16:creationId xmlns:a16="http://schemas.microsoft.com/office/drawing/2014/main" id="{CF495C01-CD19-4089-900D-58072C3B1AE2}"/>
              </a:ext>
            </a:extLst>
          </p:cNvPr>
          <p:cNvSpPr>
            <a:spLocks noGrp="1"/>
          </p:cNvSpPr>
          <p:nvPr>
            <p:ph type="ftr" sz="quarter" idx="11"/>
          </p:nvPr>
        </p:nvSpPr>
        <p:spPr/>
        <p:txBody>
          <a:bodyPr/>
          <a:lstStyle/>
          <a:p>
            <a:r>
              <a:rPr lang="en-US" dirty="0"/>
              <a:t>CONFIDENTIAL / NOT FOR DISTRIBUTION</a:t>
            </a:r>
          </a:p>
        </p:txBody>
      </p:sp>
      <p:sp>
        <p:nvSpPr>
          <p:cNvPr id="6" name="灯片编号占位符 5">
            <a:extLst>
              <a:ext uri="{FF2B5EF4-FFF2-40B4-BE49-F238E27FC236}">
                <a16:creationId xmlns:a16="http://schemas.microsoft.com/office/drawing/2014/main" id="{45DBBBD1-B151-4799-BDFA-01AC7AA3D56E}"/>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005258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D94FFE-7114-4D24-9F5B-CE619FA0542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989CB5-110C-4DF1-9ACC-DFEB7C007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7230847-7A11-4FD5-BB9C-E8BEF36D7CB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921E0A-4016-4A1D-96AC-D79D2F6C4F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23DE9A2-4DCD-4E66-AB86-18FB113C514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7536CA0-0CC3-4471-BF55-2F9087F01A1E}"/>
              </a:ext>
            </a:extLst>
          </p:cNvPr>
          <p:cNvSpPr>
            <a:spLocks noGrp="1"/>
          </p:cNvSpPr>
          <p:nvPr>
            <p:ph type="dt" sz="half" idx="10"/>
          </p:nvPr>
        </p:nvSpPr>
        <p:spPr/>
        <p:txBody>
          <a:bodyPr/>
          <a:lstStyle/>
          <a:p>
            <a:fld id="{4B09E8BE-BDB5-4F5F-B9E3-90E59DFCF3F3}" type="datetime1">
              <a:rPr lang="en-US" smtClean="0"/>
              <a:t>9/4/24</a:t>
            </a:fld>
            <a:endParaRPr lang="en-US" dirty="0"/>
          </a:p>
        </p:txBody>
      </p:sp>
      <p:sp>
        <p:nvSpPr>
          <p:cNvPr id="8" name="页脚占位符 7">
            <a:extLst>
              <a:ext uri="{FF2B5EF4-FFF2-40B4-BE49-F238E27FC236}">
                <a16:creationId xmlns:a16="http://schemas.microsoft.com/office/drawing/2014/main" id="{969965A8-BE49-4E85-BF01-84AD01C223BC}"/>
              </a:ext>
            </a:extLst>
          </p:cNvPr>
          <p:cNvSpPr>
            <a:spLocks noGrp="1"/>
          </p:cNvSpPr>
          <p:nvPr>
            <p:ph type="ftr" sz="quarter" idx="11"/>
          </p:nvPr>
        </p:nvSpPr>
        <p:spPr/>
        <p:txBody>
          <a:bodyPr/>
          <a:lstStyle/>
          <a:p>
            <a:r>
              <a:rPr lang="en-US" dirty="0"/>
              <a:t>CONFIDENTIAL / NOT FOR DISTRIBUTION</a:t>
            </a:r>
          </a:p>
        </p:txBody>
      </p:sp>
      <p:sp>
        <p:nvSpPr>
          <p:cNvPr id="9" name="灯片编号占位符 8">
            <a:extLst>
              <a:ext uri="{FF2B5EF4-FFF2-40B4-BE49-F238E27FC236}">
                <a16:creationId xmlns:a16="http://schemas.microsoft.com/office/drawing/2014/main" id="{383D9B03-6926-49EF-8213-9359F0636FA8}"/>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4093736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E28E4F-D98D-4043-A965-87B3E266623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1CF93-BB7A-48D7-91F8-7E89355F1278}"/>
              </a:ext>
            </a:extLst>
          </p:cNvPr>
          <p:cNvSpPr>
            <a:spLocks noGrp="1"/>
          </p:cNvSpPr>
          <p:nvPr>
            <p:ph type="dt" sz="half" idx="10"/>
          </p:nvPr>
        </p:nvSpPr>
        <p:spPr/>
        <p:txBody>
          <a:bodyPr/>
          <a:lstStyle/>
          <a:p>
            <a:fld id="{397C2A1A-18DF-4862-A254-25ADDF696E4E}" type="datetime1">
              <a:rPr lang="en-US" smtClean="0"/>
              <a:t>9/4/24</a:t>
            </a:fld>
            <a:endParaRPr lang="en-US" dirty="0"/>
          </a:p>
        </p:txBody>
      </p:sp>
      <p:sp>
        <p:nvSpPr>
          <p:cNvPr id="4" name="页脚占位符 3">
            <a:extLst>
              <a:ext uri="{FF2B5EF4-FFF2-40B4-BE49-F238E27FC236}">
                <a16:creationId xmlns:a16="http://schemas.microsoft.com/office/drawing/2014/main" id="{7FB39F46-2696-43CA-90E6-A244313C93C0}"/>
              </a:ext>
            </a:extLst>
          </p:cNvPr>
          <p:cNvSpPr>
            <a:spLocks noGrp="1"/>
          </p:cNvSpPr>
          <p:nvPr>
            <p:ph type="ftr" sz="quarter" idx="11"/>
          </p:nvPr>
        </p:nvSpPr>
        <p:spPr/>
        <p:txBody>
          <a:bodyPr/>
          <a:lstStyle/>
          <a:p>
            <a:r>
              <a:rPr lang="en-US" dirty="0"/>
              <a:t>CONFIDENTIAL / NOT FOR DISTRIBUTION</a:t>
            </a:r>
          </a:p>
        </p:txBody>
      </p:sp>
      <p:sp>
        <p:nvSpPr>
          <p:cNvPr id="5" name="灯片编号占位符 4">
            <a:extLst>
              <a:ext uri="{FF2B5EF4-FFF2-40B4-BE49-F238E27FC236}">
                <a16:creationId xmlns:a16="http://schemas.microsoft.com/office/drawing/2014/main" id="{2A643D71-51B0-44AD-9060-2649642C00A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88316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C73FA9-C3A3-4C7C-BEDF-45E664C35D15}"/>
              </a:ext>
            </a:extLst>
          </p:cNvPr>
          <p:cNvSpPr>
            <a:spLocks noGrp="1"/>
          </p:cNvSpPr>
          <p:nvPr>
            <p:ph type="dt" sz="half" idx="10"/>
          </p:nvPr>
        </p:nvSpPr>
        <p:spPr/>
        <p:txBody>
          <a:bodyPr/>
          <a:lstStyle/>
          <a:p>
            <a:fld id="{0530338A-A66E-4337-98DE-91303A6C3351}" type="datetime1">
              <a:rPr lang="en-US" smtClean="0"/>
              <a:t>9/4/24</a:t>
            </a:fld>
            <a:endParaRPr lang="en-US" dirty="0"/>
          </a:p>
        </p:txBody>
      </p:sp>
      <p:sp>
        <p:nvSpPr>
          <p:cNvPr id="3" name="页脚占位符 2">
            <a:extLst>
              <a:ext uri="{FF2B5EF4-FFF2-40B4-BE49-F238E27FC236}">
                <a16:creationId xmlns:a16="http://schemas.microsoft.com/office/drawing/2014/main" id="{6A88EFAF-AA2E-4336-AC25-6C83BD07ED54}"/>
              </a:ext>
            </a:extLst>
          </p:cNvPr>
          <p:cNvSpPr>
            <a:spLocks noGrp="1"/>
          </p:cNvSpPr>
          <p:nvPr>
            <p:ph type="ftr" sz="quarter" idx="11"/>
          </p:nvPr>
        </p:nvSpPr>
        <p:spPr/>
        <p:txBody>
          <a:bodyPr/>
          <a:lstStyle/>
          <a:p>
            <a:r>
              <a:rPr lang="en-US" dirty="0"/>
              <a:t>CONFIDENTIAL / NOT FOR DISTRIBUTION</a:t>
            </a:r>
          </a:p>
        </p:txBody>
      </p:sp>
      <p:sp>
        <p:nvSpPr>
          <p:cNvPr id="4" name="灯片编号占位符 3">
            <a:extLst>
              <a:ext uri="{FF2B5EF4-FFF2-40B4-BE49-F238E27FC236}">
                <a16:creationId xmlns:a16="http://schemas.microsoft.com/office/drawing/2014/main" id="{2F6F226F-B21D-477B-9AA5-E55BACD3747F}"/>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3519558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B326E-27C2-4FB6-9857-A07C3C289A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DDABBC-628B-4544-8B33-AD64ED186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54AB8E8-A331-49E3-A56F-3C7E90DE4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8F783C3-85B2-4B53-8E30-69ECA3132D7C}"/>
              </a:ext>
            </a:extLst>
          </p:cNvPr>
          <p:cNvSpPr>
            <a:spLocks noGrp="1"/>
          </p:cNvSpPr>
          <p:nvPr>
            <p:ph type="dt" sz="half" idx="10"/>
          </p:nvPr>
        </p:nvSpPr>
        <p:spPr/>
        <p:txBody>
          <a:bodyPr/>
          <a:lstStyle/>
          <a:p>
            <a:fld id="{1A9DC58C-010F-41F7-AA97-A29A1126BDEF}" type="datetime1">
              <a:rPr lang="en-US" smtClean="0"/>
              <a:t>9/4/24</a:t>
            </a:fld>
            <a:endParaRPr lang="en-US" dirty="0"/>
          </a:p>
        </p:txBody>
      </p:sp>
      <p:sp>
        <p:nvSpPr>
          <p:cNvPr id="6" name="页脚占位符 5">
            <a:extLst>
              <a:ext uri="{FF2B5EF4-FFF2-40B4-BE49-F238E27FC236}">
                <a16:creationId xmlns:a16="http://schemas.microsoft.com/office/drawing/2014/main" id="{DEE417C3-D7A9-4BB9-A771-D1EA6869D772}"/>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D50EB368-69EF-4E06-95D5-24E752622BEB}"/>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012510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9645A-2672-4183-92EF-FAB5FBF7EF2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F07825B-A6B2-4EEB-841B-0AADD9111C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1AB246B-FE32-460D-AD8E-11A66C593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189845-16BF-400C-A8B3-514A392B6656}"/>
              </a:ext>
            </a:extLst>
          </p:cNvPr>
          <p:cNvSpPr>
            <a:spLocks noGrp="1"/>
          </p:cNvSpPr>
          <p:nvPr>
            <p:ph type="dt" sz="half" idx="10"/>
          </p:nvPr>
        </p:nvSpPr>
        <p:spPr/>
        <p:txBody>
          <a:bodyPr/>
          <a:lstStyle/>
          <a:p>
            <a:fld id="{607DA95E-33E1-4AB4-A7E7-200BDF6AF52F}" type="datetime1">
              <a:rPr lang="en-US" smtClean="0"/>
              <a:t>9/4/24</a:t>
            </a:fld>
            <a:endParaRPr lang="en-US" dirty="0"/>
          </a:p>
        </p:txBody>
      </p:sp>
      <p:sp>
        <p:nvSpPr>
          <p:cNvPr id="6" name="页脚占位符 5">
            <a:extLst>
              <a:ext uri="{FF2B5EF4-FFF2-40B4-BE49-F238E27FC236}">
                <a16:creationId xmlns:a16="http://schemas.microsoft.com/office/drawing/2014/main" id="{19EEE64D-EA01-409F-B06E-5E3800A696DD}"/>
              </a:ext>
            </a:extLst>
          </p:cNvPr>
          <p:cNvSpPr>
            <a:spLocks noGrp="1"/>
          </p:cNvSpPr>
          <p:nvPr>
            <p:ph type="ftr" sz="quarter" idx="11"/>
          </p:nvPr>
        </p:nvSpPr>
        <p:spPr/>
        <p:txBody>
          <a:bodyPr/>
          <a:lstStyle/>
          <a:p>
            <a:r>
              <a:rPr lang="en-US" dirty="0"/>
              <a:t>CONFIDENTIAL / NOT FOR DISTRIBUTION</a:t>
            </a:r>
          </a:p>
        </p:txBody>
      </p:sp>
      <p:sp>
        <p:nvSpPr>
          <p:cNvPr id="7" name="灯片编号占位符 6">
            <a:extLst>
              <a:ext uri="{FF2B5EF4-FFF2-40B4-BE49-F238E27FC236}">
                <a16:creationId xmlns:a16="http://schemas.microsoft.com/office/drawing/2014/main" id="{33EBB19D-E428-4763-8904-79C17A3468B3}"/>
              </a:ext>
            </a:extLst>
          </p:cNvPr>
          <p:cNvSpPr>
            <a:spLocks noGrp="1"/>
          </p:cNvSpPr>
          <p:nvPr>
            <p:ph type="sldNum" sz="quarter" idx="12"/>
          </p:nvPr>
        </p:nvSpPr>
        <p:spPr/>
        <p:txBody>
          <a:bodyPr/>
          <a:lstStyle/>
          <a:p>
            <a:fld id="{2E3FFEA2-357C-114C-A414-D121CE40066B}" type="slidenum">
              <a:rPr lang="en-US" smtClean="0"/>
              <a:t>‹#›</a:t>
            </a:fld>
            <a:endParaRPr lang="en-US" dirty="0"/>
          </a:p>
        </p:txBody>
      </p:sp>
    </p:spTree>
    <p:extLst>
      <p:ext uri="{BB962C8B-B14F-4D97-AF65-F5344CB8AC3E}">
        <p14:creationId xmlns:p14="http://schemas.microsoft.com/office/powerpoint/2010/main" val="2431722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40D9AEC-8EAD-4F4B-BD9A-66A533810A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BF992EC-10B3-4B74-88B6-5EDCE77121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B3CCB93-5175-4F2E-B2C0-9C09E15C1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8B924B-D6D3-48D7-A940-BC8C5F150F60}" type="datetime1">
              <a:rPr lang="en-US" smtClean="0"/>
              <a:t>9/4/24</a:t>
            </a:fld>
            <a:endParaRPr lang="en-US" dirty="0"/>
          </a:p>
        </p:txBody>
      </p:sp>
      <p:sp>
        <p:nvSpPr>
          <p:cNvPr id="5" name="页脚占位符 4">
            <a:extLst>
              <a:ext uri="{FF2B5EF4-FFF2-40B4-BE49-F238E27FC236}">
                <a16:creationId xmlns:a16="http://schemas.microsoft.com/office/drawing/2014/main" id="{BE505315-0ECE-45FA-B39F-765A70F05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CONFIDENTIAL / NOT FOR DISTRIBUTION</a:t>
            </a:r>
          </a:p>
        </p:txBody>
      </p:sp>
      <p:sp>
        <p:nvSpPr>
          <p:cNvPr id="6" name="灯片编号占位符 5">
            <a:extLst>
              <a:ext uri="{FF2B5EF4-FFF2-40B4-BE49-F238E27FC236}">
                <a16:creationId xmlns:a16="http://schemas.microsoft.com/office/drawing/2014/main" id="{8A8611AD-9F67-444E-8F51-F671C29F52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FFEA2-357C-114C-A414-D121CE40066B}" type="slidenum">
              <a:rPr lang="en-US" smtClean="0"/>
              <a:t>‹#›</a:t>
            </a:fld>
            <a:endParaRPr lang="en-US" dirty="0"/>
          </a:p>
        </p:txBody>
      </p:sp>
    </p:spTree>
    <p:extLst>
      <p:ext uri="{BB962C8B-B14F-4D97-AF65-F5344CB8AC3E}">
        <p14:creationId xmlns:p14="http://schemas.microsoft.com/office/powerpoint/2010/main" val="1801359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40D9AEC-8EAD-4F4B-BD9A-66A533810A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BF992EC-10B3-4B74-88B6-5EDCE77121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B3CCB93-5175-4F2E-B2C0-9C09E15C1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0B323-A7EB-400F-90DC-B87D6DEAF0E8}" type="datetime1">
              <a:rPr lang="en-US" smtClean="0"/>
              <a:t>9/4/24</a:t>
            </a:fld>
            <a:endParaRPr lang="en-US" dirty="0"/>
          </a:p>
        </p:txBody>
      </p:sp>
      <p:sp>
        <p:nvSpPr>
          <p:cNvPr id="5" name="页脚占位符 4">
            <a:extLst>
              <a:ext uri="{FF2B5EF4-FFF2-40B4-BE49-F238E27FC236}">
                <a16:creationId xmlns:a16="http://schemas.microsoft.com/office/drawing/2014/main" id="{BE505315-0ECE-45FA-B39F-765A70F05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CONFIDENTIAL / NOT FOR DISTRIBUTION</a:t>
            </a:r>
          </a:p>
        </p:txBody>
      </p:sp>
      <p:sp>
        <p:nvSpPr>
          <p:cNvPr id="6" name="灯片编号占位符 5">
            <a:extLst>
              <a:ext uri="{FF2B5EF4-FFF2-40B4-BE49-F238E27FC236}">
                <a16:creationId xmlns:a16="http://schemas.microsoft.com/office/drawing/2014/main" id="{8A8611AD-9F67-444E-8F51-F671C29F52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FFEA2-357C-114C-A414-D121CE40066B}" type="slidenum">
              <a:rPr lang="en-US" smtClean="0"/>
              <a:t>‹#›</a:t>
            </a:fld>
            <a:endParaRPr lang="en-US" dirty="0"/>
          </a:p>
        </p:txBody>
      </p:sp>
      <p:sp>
        <p:nvSpPr>
          <p:cNvPr id="10" name="TextBox 9"/>
          <p:cNvSpPr txBox="1"/>
          <p:nvPr userDrawn="1"/>
        </p:nvSpPr>
        <p:spPr>
          <a:xfrm>
            <a:off x="0" y="-6838"/>
            <a:ext cx="1005840" cy="228600"/>
          </a:xfrm>
          <a:prstGeom prst="rect">
            <a:avLst/>
          </a:prstGeom>
          <a:solidFill>
            <a:srgbClr val="FF0000"/>
          </a:solidFill>
        </p:spPr>
        <p:txBody>
          <a:bodyPr wrap="square" rtlCol="0" anchor="ctr">
            <a:spAutoFit/>
          </a:bodyPr>
          <a:lstStyle/>
          <a:p>
            <a:pPr algn="ctr"/>
            <a:r>
              <a:rPr lang="en-US" sz="1500" b="1" dirty="0"/>
              <a:t>DRAFT</a:t>
            </a:r>
          </a:p>
        </p:txBody>
      </p:sp>
    </p:spTree>
    <p:extLst>
      <p:ext uri="{BB962C8B-B14F-4D97-AF65-F5344CB8AC3E}">
        <p14:creationId xmlns:p14="http://schemas.microsoft.com/office/powerpoint/2010/main" val="6476311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40D9AEC-8EAD-4F4B-BD9A-66A533810A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BF992EC-10B3-4B74-88B6-5EDCE77121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B3CCB93-5175-4F2E-B2C0-9C09E15C1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46E56C-AE49-4AC9-97C9-F8E24D655A5E}" type="datetime1">
              <a:rPr lang="en-US" smtClean="0"/>
              <a:t>9/4/24</a:t>
            </a:fld>
            <a:endParaRPr lang="en-US" dirty="0"/>
          </a:p>
        </p:txBody>
      </p:sp>
      <p:sp>
        <p:nvSpPr>
          <p:cNvPr id="5" name="页脚占位符 4">
            <a:extLst>
              <a:ext uri="{FF2B5EF4-FFF2-40B4-BE49-F238E27FC236}">
                <a16:creationId xmlns:a16="http://schemas.microsoft.com/office/drawing/2014/main" id="{BE505315-0ECE-45FA-B39F-765A70F05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CONFIDENTIAL / NOT FOR DISTRIBUTION</a:t>
            </a:r>
          </a:p>
        </p:txBody>
      </p:sp>
      <p:sp>
        <p:nvSpPr>
          <p:cNvPr id="6" name="灯片编号占位符 5">
            <a:extLst>
              <a:ext uri="{FF2B5EF4-FFF2-40B4-BE49-F238E27FC236}">
                <a16:creationId xmlns:a16="http://schemas.microsoft.com/office/drawing/2014/main" id="{8A8611AD-9F67-444E-8F51-F671C29F52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FFEA2-357C-114C-A414-D121CE40066B}" type="slidenum">
              <a:rPr lang="en-US" smtClean="0"/>
              <a:t>‹#›</a:t>
            </a:fld>
            <a:endParaRPr lang="en-US" dirty="0"/>
          </a:p>
        </p:txBody>
      </p:sp>
    </p:spTree>
    <p:extLst>
      <p:ext uri="{BB962C8B-B14F-4D97-AF65-F5344CB8AC3E}">
        <p14:creationId xmlns:p14="http://schemas.microsoft.com/office/powerpoint/2010/main" val="11727538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40D9AEC-8EAD-4F4B-BD9A-66A533810A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BF992EC-10B3-4B74-88B6-5EDCE77121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B3CCB93-5175-4F2E-B2C0-9C09E15C1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49387-DF7C-4E45-AB47-FEFE96CE700E}" type="datetime1">
              <a:rPr lang="en-US" smtClean="0"/>
              <a:t>9/4/24</a:t>
            </a:fld>
            <a:endParaRPr lang="en-US" dirty="0"/>
          </a:p>
        </p:txBody>
      </p:sp>
      <p:sp>
        <p:nvSpPr>
          <p:cNvPr id="5" name="页脚占位符 4">
            <a:extLst>
              <a:ext uri="{FF2B5EF4-FFF2-40B4-BE49-F238E27FC236}">
                <a16:creationId xmlns:a16="http://schemas.microsoft.com/office/drawing/2014/main" id="{BE505315-0ECE-45FA-B39F-765A70F05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r>
              <a:rPr lang="en-US" dirty="0"/>
              <a:t>CONFIDENTIAL / NOT FOR DISTRIBUTION</a:t>
            </a:r>
          </a:p>
        </p:txBody>
      </p:sp>
      <p:sp>
        <p:nvSpPr>
          <p:cNvPr id="6" name="灯片编号占位符 5">
            <a:extLst>
              <a:ext uri="{FF2B5EF4-FFF2-40B4-BE49-F238E27FC236}">
                <a16:creationId xmlns:a16="http://schemas.microsoft.com/office/drawing/2014/main" id="{8A8611AD-9F67-444E-8F51-F671C29F52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FFEA2-357C-114C-A414-D121CE40066B}" type="slidenum">
              <a:rPr lang="en-US" smtClean="0"/>
              <a:t>‹#›</a:t>
            </a:fld>
            <a:endParaRPr lang="en-US" dirty="0"/>
          </a:p>
        </p:txBody>
      </p:sp>
      <p:sp>
        <p:nvSpPr>
          <p:cNvPr id="8" name="TextBox 7"/>
          <p:cNvSpPr txBox="1"/>
          <p:nvPr userDrawn="1"/>
        </p:nvSpPr>
        <p:spPr>
          <a:xfrm>
            <a:off x="0" y="-6838"/>
            <a:ext cx="1005840" cy="228600"/>
          </a:xfrm>
          <a:prstGeom prst="rect">
            <a:avLst/>
          </a:prstGeom>
          <a:solidFill>
            <a:srgbClr val="FF0000"/>
          </a:solidFill>
        </p:spPr>
        <p:txBody>
          <a:bodyPr wrap="square" rtlCol="0" anchor="ctr">
            <a:spAutoFit/>
          </a:bodyPr>
          <a:lstStyle/>
          <a:p>
            <a:pPr algn="ctr"/>
            <a:r>
              <a:rPr lang="en-US" sz="1500" b="1" dirty="0"/>
              <a:t>DRAFT</a:t>
            </a:r>
          </a:p>
        </p:txBody>
      </p:sp>
    </p:spTree>
    <p:extLst>
      <p:ext uri="{BB962C8B-B14F-4D97-AF65-F5344CB8AC3E}">
        <p14:creationId xmlns:p14="http://schemas.microsoft.com/office/powerpoint/2010/main" val="391122661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67.tiff"/><Relationship Id="rId5" Type="http://schemas.openxmlformats.org/officeDocument/2006/relationships/image" Target="../media/image66.tiff"/><Relationship Id="rId4" Type="http://schemas.openxmlformats.org/officeDocument/2006/relationships/image" Target="../media/image65.tiff"/></Relationships>
</file>

<file path=ppt/slides/_rels/slide11.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70.png"/><Relationship Id="rId5" Type="http://schemas.openxmlformats.org/officeDocument/2006/relationships/image" Target="../media/image69.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72.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81.tiff"/><Relationship Id="rId3" Type="http://schemas.openxmlformats.org/officeDocument/2006/relationships/notesSlide" Target="../notesSlides/notesSlide11.xml"/><Relationship Id="rId7" Type="http://schemas.openxmlformats.org/officeDocument/2006/relationships/image" Target="../media/image80.jpeg"/><Relationship Id="rId2" Type="http://schemas.openxmlformats.org/officeDocument/2006/relationships/slideLayout" Target="../slideLayouts/slideLayout24.xml"/><Relationship Id="rId1" Type="http://schemas.openxmlformats.org/officeDocument/2006/relationships/themeOverride" Target="../theme/themeOverride1.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1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jpe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jpe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jpeg"/><Relationship Id="rId29" Type="http://schemas.openxmlformats.org/officeDocument/2006/relationships/image" Target="../media/image50.jpeg"/><Relationship Id="rId1" Type="http://schemas.openxmlformats.org/officeDocument/2006/relationships/slideLayout" Target="../slideLayouts/slideLayout29.xml"/><Relationship Id="rId6" Type="http://schemas.openxmlformats.org/officeDocument/2006/relationships/image" Target="../media/image27.jpeg"/><Relationship Id="rId11" Type="http://schemas.openxmlformats.org/officeDocument/2006/relationships/image" Target="../media/image32.png"/><Relationship Id="rId24" Type="http://schemas.openxmlformats.org/officeDocument/2006/relationships/image" Target="../media/image45.jpeg"/><Relationship Id="rId5" Type="http://schemas.openxmlformats.org/officeDocument/2006/relationships/image" Target="../media/image26.jpeg"/><Relationship Id="rId15" Type="http://schemas.openxmlformats.org/officeDocument/2006/relationships/image" Target="../media/image36.gif"/><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image" Target="../media/image31.png"/><Relationship Id="rId19" Type="http://schemas.openxmlformats.org/officeDocument/2006/relationships/image" Target="../media/image40.jpeg"/><Relationship Id="rId31" Type="http://schemas.openxmlformats.org/officeDocument/2006/relationships/image" Target="../media/image52.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55.tiff"/><Relationship Id="rId4" Type="http://schemas.openxmlformats.org/officeDocument/2006/relationships/image" Target="../media/image54.jpeg"/></Relationships>
</file>

<file path=ppt/slides/_rels/slide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8E160-6221-A0F5-52C9-0DBF7A038B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0DB1E7-CB51-6C3F-4A46-D9326B0D3B1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E2CD5E-5B8B-11E5-C6BD-16B8FE7C451E}"/>
              </a:ext>
            </a:extLst>
          </p:cNvPr>
          <p:cNvSpPr>
            <a:spLocks noGrp="1"/>
          </p:cNvSpPr>
          <p:nvPr>
            <p:ph type="sldNum" sz="quarter" idx="12"/>
          </p:nvPr>
        </p:nvSpPr>
        <p:spPr/>
        <p:txBody>
          <a:bodyPr/>
          <a:lstStyle/>
          <a:p>
            <a:fld id="{2E3FFEA2-357C-114C-A414-D121CE40066B}" type="slidenum">
              <a:rPr lang="en-US" smtClean="0"/>
              <a:t>1</a:t>
            </a:fld>
            <a:endParaRPr lang="en-US" dirty="0"/>
          </a:p>
        </p:txBody>
      </p:sp>
      <p:pic>
        <p:nvPicPr>
          <p:cNvPr id="5" name="Picture 4">
            <a:extLst>
              <a:ext uri="{FF2B5EF4-FFF2-40B4-BE49-F238E27FC236}">
                <a16:creationId xmlns:a16="http://schemas.microsoft.com/office/drawing/2014/main" id="{9AA4E323-3B25-7669-6D65-60F9881997B3}"/>
              </a:ext>
            </a:extLst>
          </p:cNvPr>
          <p:cNvPicPr>
            <a:picLocks noChangeAspect="1"/>
          </p:cNvPicPr>
          <p:nvPr/>
        </p:nvPicPr>
        <p:blipFill>
          <a:blip r:embed="rId2"/>
          <a:stretch>
            <a:fillRect/>
          </a:stretch>
        </p:blipFill>
        <p:spPr>
          <a:xfrm>
            <a:off x="9939" y="9939"/>
            <a:ext cx="13860379" cy="6858000"/>
          </a:xfrm>
          <a:prstGeom prst="rect">
            <a:avLst/>
          </a:prstGeom>
        </p:spPr>
      </p:pic>
      <p:sp>
        <p:nvSpPr>
          <p:cNvPr id="6" name="矩形 3">
            <a:extLst>
              <a:ext uri="{FF2B5EF4-FFF2-40B4-BE49-F238E27FC236}">
                <a16:creationId xmlns:a16="http://schemas.microsoft.com/office/drawing/2014/main" id="{7261790A-0389-EB5C-335A-5704C62A2E0D}"/>
              </a:ext>
            </a:extLst>
          </p:cNvPr>
          <p:cNvSpPr/>
          <p:nvPr/>
        </p:nvSpPr>
        <p:spPr>
          <a:xfrm>
            <a:off x="0" y="2614127"/>
            <a:ext cx="4139514" cy="1155440"/>
          </a:xfrm>
          <a:prstGeom prst="rect">
            <a:avLst/>
          </a:prstGeom>
          <a:solidFill>
            <a:srgbClr val="3E4E6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2">
            <a:extLst>
              <a:ext uri="{FF2B5EF4-FFF2-40B4-BE49-F238E27FC236}">
                <a16:creationId xmlns:a16="http://schemas.microsoft.com/office/drawing/2014/main" id="{DF94ECF0-F64A-9BD6-E49F-7734B170384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E3FFEA2-357C-114C-A414-D121CE40066B}" type="slidenum">
              <a:rPr lang="en-US" smtClean="0"/>
              <a:pPr/>
              <a:t>1</a:t>
            </a:fld>
            <a:endParaRPr lang="en-US" dirty="0"/>
          </a:p>
        </p:txBody>
      </p:sp>
      <p:sp>
        <p:nvSpPr>
          <p:cNvPr id="9" name="Rectangle 8">
            <a:extLst>
              <a:ext uri="{FF2B5EF4-FFF2-40B4-BE49-F238E27FC236}">
                <a16:creationId xmlns:a16="http://schemas.microsoft.com/office/drawing/2014/main" id="{FC2F46CF-63AE-818F-2433-CDB82CBC4114}"/>
              </a:ext>
            </a:extLst>
          </p:cNvPr>
          <p:cNvSpPr/>
          <p:nvPr/>
        </p:nvSpPr>
        <p:spPr>
          <a:xfrm>
            <a:off x="733901" y="2868681"/>
            <a:ext cx="3534752" cy="830997"/>
          </a:xfrm>
          <a:prstGeom prst="rect">
            <a:avLst/>
          </a:prstGeom>
        </p:spPr>
        <p:txBody>
          <a:bodyPr wrap="square">
            <a:spAutoFit/>
          </a:bodyPr>
          <a:lstStyle/>
          <a:p>
            <a:r>
              <a:rPr lang="en-US" sz="2400" b="1" dirty="0">
                <a:solidFill>
                  <a:schemeClr val="bg1"/>
                </a:solidFill>
                <a:latin typeface="Helvetica Neue" panose="02000503000000020004" pitchFamily="2" charset="0"/>
              </a:rPr>
              <a:t>NYSE American: INDO</a:t>
            </a:r>
          </a:p>
          <a:p>
            <a:r>
              <a:rPr lang="en-US" sz="2400" b="1" dirty="0">
                <a:solidFill>
                  <a:schemeClr val="bg1"/>
                </a:solidFill>
                <a:latin typeface="Helvetica Neue" panose="02000503000000020004" pitchFamily="2" charset="0"/>
              </a:rPr>
              <a:t>indo-energy.com</a:t>
            </a:r>
            <a:endParaRPr lang="en-US" sz="2400" b="1" dirty="0">
              <a:solidFill>
                <a:schemeClr val="bg1"/>
              </a:solidFill>
            </a:endParaRPr>
          </a:p>
        </p:txBody>
      </p:sp>
      <p:sp>
        <p:nvSpPr>
          <p:cNvPr id="10" name="TextBox 9">
            <a:extLst>
              <a:ext uri="{FF2B5EF4-FFF2-40B4-BE49-F238E27FC236}">
                <a16:creationId xmlns:a16="http://schemas.microsoft.com/office/drawing/2014/main" id="{A632B098-0F32-458E-FA30-4C63C0765D20}"/>
              </a:ext>
            </a:extLst>
          </p:cNvPr>
          <p:cNvSpPr txBox="1"/>
          <p:nvPr/>
        </p:nvSpPr>
        <p:spPr>
          <a:xfrm>
            <a:off x="798470" y="5730687"/>
            <a:ext cx="3405613" cy="492443"/>
          </a:xfrm>
          <a:prstGeom prst="rect">
            <a:avLst/>
          </a:prstGeom>
          <a:noFill/>
        </p:spPr>
        <p:txBody>
          <a:bodyPr wrap="square" rtlCol="0">
            <a:spAutoFit/>
          </a:bodyPr>
          <a:lstStyle/>
          <a:p>
            <a:r>
              <a:rPr lang="en-US" sz="2600" dirty="0">
                <a:solidFill>
                  <a:schemeClr val="bg1"/>
                </a:solidFill>
                <a:latin typeface="Helvetica" pitchFamily="2" charset="0"/>
              </a:rPr>
              <a:t> SEPTEMBER 2024</a:t>
            </a:r>
          </a:p>
        </p:txBody>
      </p:sp>
      <p:pic>
        <p:nvPicPr>
          <p:cNvPr id="11" name="Picture 10" descr="A picture containing drawing&#10;&#10;Description automatically generated">
            <a:extLst>
              <a:ext uri="{FF2B5EF4-FFF2-40B4-BE49-F238E27FC236}">
                <a16:creationId xmlns:a16="http://schemas.microsoft.com/office/drawing/2014/main" id="{3514BB44-DEFE-EF64-F01F-46F38795C44D}"/>
              </a:ext>
            </a:extLst>
          </p:cNvPr>
          <p:cNvPicPr>
            <a:picLocks noChangeAspect="1"/>
          </p:cNvPicPr>
          <p:nvPr/>
        </p:nvPicPr>
        <p:blipFill>
          <a:blip r:embed="rId3"/>
          <a:stretch>
            <a:fillRect/>
          </a:stretch>
        </p:blipFill>
        <p:spPr>
          <a:xfrm>
            <a:off x="709061" y="715025"/>
            <a:ext cx="4585789" cy="1583189"/>
          </a:xfrm>
          <a:prstGeom prst="rect">
            <a:avLst/>
          </a:prstGeom>
        </p:spPr>
      </p:pic>
    </p:spTree>
    <p:extLst>
      <p:ext uri="{BB962C8B-B14F-4D97-AF65-F5344CB8AC3E}">
        <p14:creationId xmlns:p14="http://schemas.microsoft.com/office/powerpoint/2010/main" val="1600724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a:cxnSpLocks/>
          </p:cNvCxnSpPr>
          <p:nvPr/>
        </p:nvCxnSpPr>
        <p:spPr>
          <a:xfrm>
            <a:off x="319316" y="890541"/>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3998A140-4512-4982-BD88-D55DA1B2BAA5}"/>
              </a:ext>
            </a:extLst>
          </p:cNvPr>
          <p:cNvSpPr txBox="1">
            <a:spLocks/>
          </p:cNvSpPr>
          <p:nvPr/>
        </p:nvSpPr>
        <p:spPr>
          <a:xfrm>
            <a:off x="323440" y="278007"/>
            <a:ext cx="6999515" cy="725864"/>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KRUH: Drilling Program 2021 - 2024</a:t>
            </a:r>
          </a:p>
        </p:txBody>
      </p:sp>
      <p:sp>
        <p:nvSpPr>
          <p:cNvPr id="4" name="Slide Number Placeholder 3">
            <a:extLst>
              <a:ext uri="{FF2B5EF4-FFF2-40B4-BE49-F238E27FC236}">
                <a16:creationId xmlns:a16="http://schemas.microsoft.com/office/drawing/2014/main" id="{EA33570C-0D40-402B-B697-FA2750E8F1EF}"/>
              </a:ext>
            </a:extLst>
          </p:cNvPr>
          <p:cNvSpPr>
            <a:spLocks noGrp="1"/>
          </p:cNvSpPr>
          <p:nvPr>
            <p:ph type="sldNum" sz="quarter" idx="12"/>
          </p:nvPr>
        </p:nvSpPr>
        <p:spPr>
          <a:xfrm>
            <a:off x="8610600" y="6299200"/>
            <a:ext cx="2743200" cy="365125"/>
          </a:xfrm>
        </p:spPr>
        <p:txBody>
          <a:bodyPr/>
          <a:lstStyle/>
          <a:p>
            <a:fld id="{2E3FFEA2-357C-114C-A414-D121CE40066B}" type="slidenum">
              <a:rPr lang="en-US" smtClean="0"/>
              <a:t>10</a:t>
            </a:fld>
            <a:endParaRPr lang="en-US"/>
          </a:p>
        </p:txBody>
      </p:sp>
      <p:sp>
        <p:nvSpPr>
          <p:cNvPr id="15" name="Rectangle 14">
            <a:extLst>
              <a:ext uri="{FF2B5EF4-FFF2-40B4-BE49-F238E27FC236}">
                <a16:creationId xmlns:a16="http://schemas.microsoft.com/office/drawing/2014/main" id="{ACFBA73B-4034-4BF7-B940-11AC6C8C08C2}"/>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93F4E9A-8459-1F40-9146-FACEBE6BB908}"/>
              </a:ext>
            </a:extLst>
          </p:cNvPr>
          <p:cNvSpPr txBox="1"/>
          <p:nvPr/>
        </p:nvSpPr>
        <p:spPr>
          <a:xfrm>
            <a:off x="361143" y="1090957"/>
            <a:ext cx="10194214" cy="769441"/>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Drilled 4 consecutive Oil Discoveries: 100% Success Rate !</a:t>
            </a:r>
          </a:p>
          <a:p>
            <a:r>
              <a:rPr lang="en-US" sz="2200" b="1" dirty="0">
                <a:latin typeface="Arial" panose="020B0604020202020204" pitchFamily="34" charset="0"/>
                <a:cs typeface="Arial" panose="020B0604020202020204" pitchFamily="34" charset="0"/>
              </a:rPr>
              <a:t>New Gas Zone Discovered !</a:t>
            </a:r>
          </a:p>
        </p:txBody>
      </p:sp>
      <p:pic>
        <p:nvPicPr>
          <p:cNvPr id="5" name="Picture 4">
            <a:extLst>
              <a:ext uri="{FF2B5EF4-FFF2-40B4-BE49-F238E27FC236}">
                <a16:creationId xmlns:a16="http://schemas.microsoft.com/office/drawing/2014/main" id="{0F1CCF1C-5E56-6947-90F6-5C48A10660F5}"/>
              </a:ext>
            </a:extLst>
          </p:cNvPr>
          <p:cNvPicPr>
            <a:picLocks noChangeAspect="1"/>
          </p:cNvPicPr>
          <p:nvPr/>
        </p:nvPicPr>
        <p:blipFill>
          <a:blip r:embed="rId3"/>
          <a:stretch>
            <a:fillRect/>
          </a:stretch>
        </p:blipFill>
        <p:spPr>
          <a:xfrm>
            <a:off x="1152525" y="2024510"/>
            <a:ext cx="2459463" cy="1844597"/>
          </a:xfrm>
          <a:prstGeom prst="rect">
            <a:avLst/>
          </a:prstGeom>
        </p:spPr>
      </p:pic>
      <p:pic>
        <p:nvPicPr>
          <p:cNvPr id="7" name="Picture 6">
            <a:extLst>
              <a:ext uri="{FF2B5EF4-FFF2-40B4-BE49-F238E27FC236}">
                <a16:creationId xmlns:a16="http://schemas.microsoft.com/office/drawing/2014/main" id="{450EB833-7B9A-684F-AFEC-E03925305414}"/>
              </a:ext>
            </a:extLst>
          </p:cNvPr>
          <p:cNvPicPr>
            <a:picLocks noChangeAspect="1"/>
          </p:cNvPicPr>
          <p:nvPr/>
        </p:nvPicPr>
        <p:blipFill>
          <a:blip r:embed="rId4"/>
          <a:stretch>
            <a:fillRect/>
          </a:stretch>
        </p:blipFill>
        <p:spPr>
          <a:xfrm>
            <a:off x="1779875" y="4267200"/>
            <a:ext cx="1524000" cy="2032000"/>
          </a:xfrm>
          <a:prstGeom prst="rect">
            <a:avLst/>
          </a:prstGeom>
        </p:spPr>
      </p:pic>
      <p:pic>
        <p:nvPicPr>
          <p:cNvPr id="8" name="Picture 7">
            <a:extLst>
              <a:ext uri="{FF2B5EF4-FFF2-40B4-BE49-F238E27FC236}">
                <a16:creationId xmlns:a16="http://schemas.microsoft.com/office/drawing/2014/main" id="{C52C6097-7D9D-4347-B311-A396952CF125}"/>
              </a:ext>
            </a:extLst>
          </p:cNvPr>
          <p:cNvPicPr>
            <a:picLocks noChangeAspect="1"/>
          </p:cNvPicPr>
          <p:nvPr/>
        </p:nvPicPr>
        <p:blipFill>
          <a:blip r:embed="rId5"/>
          <a:stretch>
            <a:fillRect/>
          </a:stretch>
        </p:blipFill>
        <p:spPr>
          <a:xfrm>
            <a:off x="4817866" y="2235200"/>
            <a:ext cx="2235200" cy="4064000"/>
          </a:xfrm>
          <a:prstGeom prst="rect">
            <a:avLst/>
          </a:prstGeom>
        </p:spPr>
      </p:pic>
      <p:pic>
        <p:nvPicPr>
          <p:cNvPr id="13" name="Picture 12">
            <a:extLst>
              <a:ext uri="{FF2B5EF4-FFF2-40B4-BE49-F238E27FC236}">
                <a16:creationId xmlns:a16="http://schemas.microsoft.com/office/drawing/2014/main" id="{722BE761-1EBE-2B49-8272-5283E6D2A340}"/>
              </a:ext>
            </a:extLst>
          </p:cNvPr>
          <p:cNvPicPr>
            <a:picLocks noChangeAspect="1"/>
          </p:cNvPicPr>
          <p:nvPr/>
        </p:nvPicPr>
        <p:blipFill>
          <a:blip r:embed="rId6"/>
          <a:stretch>
            <a:fillRect/>
          </a:stretch>
        </p:blipFill>
        <p:spPr>
          <a:xfrm>
            <a:off x="8567057" y="2235200"/>
            <a:ext cx="2235200" cy="4064000"/>
          </a:xfrm>
          <a:prstGeom prst="rect">
            <a:avLst/>
          </a:prstGeom>
        </p:spPr>
      </p:pic>
    </p:spTree>
    <p:extLst>
      <p:ext uri="{BB962C8B-B14F-4D97-AF65-F5344CB8AC3E}">
        <p14:creationId xmlns:p14="http://schemas.microsoft.com/office/powerpoint/2010/main" val="1810470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p:cNvGraphicFramePr>
            <a:graphicFrameLocks noGrp="1"/>
          </p:cNvGraphicFramePr>
          <p:nvPr>
            <p:extLst>
              <p:ext uri="{D42A27DB-BD31-4B8C-83A1-F6EECF244321}">
                <p14:modId xmlns:p14="http://schemas.microsoft.com/office/powerpoint/2010/main" val="1290872501"/>
              </p:ext>
            </p:extLst>
          </p:nvPr>
        </p:nvGraphicFramePr>
        <p:xfrm>
          <a:off x="334434" y="1041164"/>
          <a:ext cx="8344482" cy="2100093"/>
        </p:xfrm>
        <a:graphic>
          <a:graphicData uri="http://schemas.openxmlformats.org/drawingml/2006/table">
            <a:tbl>
              <a:tblPr firstRow="1" bandRow="1">
                <a:tableStyleId>{5C22544A-7EE6-4342-B048-85BDC9FD1C3A}</a:tableStyleId>
              </a:tblPr>
              <a:tblGrid>
                <a:gridCol w="2309313">
                  <a:extLst>
                    <a:ext uri="{9D8B030D-6E8A-4147-A177-3AD203B41FA5}">
                      <a16:colId xmlns:a16="http://schemas.microsoft.com/office/drawing/2014/main" val="20000"/>
                    </a:ext>
                  </a:extLst>
                </a:gridCol>
                <a:gridCol w="1972521">
                  <a:extLst>
                    <a:ext uri="{9D8B030D-6E8A-4147-A177-3AD203B41FA5}">
                      <a16:colId xmlns:a16="http://schemas.microsoft.com/office/drawing/2014/main" val="20001"/>
                    </a:ext>
                  </a:extLst>
                </a:gridCol>
                <a:gridCol w="2339607">
                  <a:extLst>
                    <a:ext uri="{9D8B030D-6E8A-4147-A177-3AD203B41FA5}">
                      <a16:colId xmlns:a16="http://schemas.microsoft.com/office/drawing/2014/main" val="20002"/>
                    </a:ext>
                  </a:extLst>
                </a:gridCol>
                <a:gridCol w="1723041">
                  <a:extLst>
                    <a:ext uri="{9D8B030D-6E8A-4147-A177-3AD203B41FA5}">
                      <a16:colId xmlns:a16="http://schemas.microsoft.com/office/drawing/2014/main" val="20003"/>
                    </a:ext>
                  </a:extLst>
                </a:gridCol>
              </a:tblGrid>
              <a:tr h="282231">
                <a:tc gridSpan="2">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HISTORICAL WELL DATA</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815C"/>
                    </a:solidFill>
                  </a:tcPr>
                </a:tc>
                <a:tc gridSpan="2">
                  <a:txBody>
                    <a:bodyPr/>
                    <a:lstStyle/>
                    <a:p>
                      <a:pPr algn="ctr" fontAlgn="ctr"/>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OPERATING</a:t>
                      </a:r>
                      <a:r>
                        <a:rPr lang="en-AU" sz="900" b="1" i="0" u="none" strike="noStrike" kern="1200"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INDICATORS &amp; ASSUMPTIONS</a:t>
                      </a: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8815C"/>
                    </a:solidFill>
                  </a:tcPr>
                </a:tc>
                <a:extLst>
                  <a:ext uri="{0D108BD9-81ED-4DB2-BD59-A6C34878D82A}">
                    <a16:rowId xmlns:a16="http://schemas.microsoft.com/office/drawing/2014/main" val="10001"/>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Location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Kruh Block, South</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Sumatra </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Well Depth – TVD Average</a:t>
                      </a:r>
                    </a:p>
                  </a:txBody>
                  <a:tcPr marL="120699"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3,300 feet</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53215">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Number of wells drilled</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29 wells</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Oil Realization Discount</a:t>
                      </a:r>
                    </a:p>
                  </a:txBody>
                  <a:tcPr marL="6707"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0%</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Average 1</a:t>
                      </a:r>
                      <a:r>
                        <a:rPr lang="en-AU" sz="11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st</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Year Daily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a:t>
                      </a: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127</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BOPD</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Production Operation Cost per </a:t>
                      </a:r>
                      <a:r>
                        <a:rPr lang="en-AU" sz="1100" b="0" i="0" u="none" strike="noStrike" dirty="0" err="1">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(2023)</a:t>
                      </a:r>
                    </a:p>
                  </a:txBody>
                  <a:tcPr marL="6707"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$32 / </a:t>
                      </a:r>
                      <a:r>
                        <a:rPr lang="en-AU" sz="1100" b="0" i="0" u="none" strike="noStrike" dirty="0" err="1">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29252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Average 1</a:t>
                      </a:r>
                      <a:r>
                        <a:rPr kumimoji="0" lang="en-AU" sz="1100" b="0" i="0" u="none" strike="noStrike" kern="1200" cap="none" spc="0" normalizeH="0" baseline="3000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st</a:t>
                      </a: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 Year </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Gross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46,341 </a:t>
                      </a:r>
                      <a:r>
                        <a:rPr lang="en-AU" sz="1100" b="0" i="0" u="none" strike="noStrike" dirty="0" err="1">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Well Drilling and Completion</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Cost</a:t>
                      </a:r>
                    </a:p>
                  </a:txBody>
                  <a:tcPr marL="6707"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$1,500,000</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Production Type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100%</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Crude Oil</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Decline Rate</a:t>
                      </a:r>
                    </a:p>
                  </a:txBody>
                  <a:tcPr marL="120699"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13%</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Well Type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Infill Vertical Well</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l" fontAlgn="ct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Lifting Method</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9"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Artificial</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Lift</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bl>
          </a:graphicData>
        </a:graphic>
      </p:graphicFrame>
      <p:cxnSp>
        <p:nvCxnSpPr>
          <p:cNvPr id="12" name="Straight Connector 11"/>
          <p:cNvCxnSpPr>
            <a:cxnSpLocks/>
          </p:cNvCxnSpPr>
          <p:nvPr/>
        </p:nvCxnSpPr>
        <p:spPr>
          <a:xfrm>
            <a:off x="319316" y="890541"/>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3998A140-4512-4982-BD88-D55DA1B2BAA5}"/>
              </a:ext>
            </a:extLst>
          </p:cNvPr>
          <p:cNvSpPr txBox="1">
            <a:spLocks/>
          </p:cNvSpPr>
          <p:nvPr/>
        </p:nvSpPr>
        <p:spPr>
          <a:xfrm>
            <a:off x="323440" y="278007"/>
            <a:ext cx="6999515" cy="725864"/>
          </a:xfrm>
          <a:prstGeom prst="rect">
            <a:avLst/>
          </a:prstGeom>
        </p:spPr>
        <p:txBody>
          <a:bodyPr vert="horz" lIns="91438" tIns="45719" rIns="91438" bIns="4571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KRUH: Single Well Economics</a:t>
            </a:r>
          </a:p>
        </p:txBody>
      </p:sp>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3597" r="6018"/>
          <a:stretch/>
        </p:blipFill>
        <p:spPr>
          <a:xfrm>
            <a:off x="8738010" y="972584"/>
            <a:ext cx="3168869" cy="2228125"/>
          </a:xfrm>
          <a:prstGeom prst="rect">
            <a:avLst/>
          </a:prstGeom>
        </p:spPr>
      </p:pic>
      <p:graphicFrame>
        <p:nvGraphicFramePr>
          <p:cNvPr id="17" name="Table 16">
            <a:extLst>
              <a:ext uri="{FF2B5EF4-FFF2-40B4-BE49-F238E27FC236}">
                <a16:creationId xmlns:a16="http://schemas.microsoft.com/office/drawing/2014/main" id="{0ECDC03F-13C3-4514-912B-AA35BB0ADA17}"/>
              </a:ext>
            </a:extLst>
          </p:cNvPr>
          <p:cNvGraphicFramePr>
            <a:graphicFrameLocks noGrp="1"/>
          </p:cNvGraphicFramePr>
          <p:nvPr>
            <p:extLst>
              <p:ext uri="{D42A27DB-BD31-4B8C-83A1-F6EECF244321}">
                <p14:modId xmlns:p14="http://schemas.microsoft.com/office/powerpoint/2010/main" val="2937142400"/>
              </p:ext>
            </p:extLst>
          </p:nvPr>
        </p:nvGraphicFramePr>
        <p:xfrm>
          <a:off x="334435" y="3425653"/>
          <a:ext cx="4292743" cy="2160090"/>
        </p:xfrm>
        <a:graphic>
          <a:graphicData uri="http://schemas.openxmlformats.org/drawingml/2006/table">
            <a:tbl>
              <a:tblPr firstRow="1" bandRow="1">
                <a:tableStyleId>{5C22544A-7EE6-4342-B048-85BDC9FD1C3A}</a:tableStyleId>
              </a:tblPr>
              <a:tblGrid>
                <a:gridCol w="2135707">
                  <a:extLst>
                    <a:ext uri="{9D8B030D-6E8A-4147-A177-3AD203B41FA5}">
                      <a16:colId xmlns:a16="http://schemas.microsoft.com/office/drawing/2014/main" val="20000"/>
                    </a:ext>
                  </a:extLst>
                </a:gridCol>
                <a:gridCol w="1078518">
                  <a:extLst>
                    <a:ext uri="{9D8B030D-6E8A-4147-A177-3AD203B41FA5}">
                      <a16:colId xmlns:a16="http://schemas.microsoft.com/office/drawing/2014/main" val="20001"/>
                    </a:ext>
                  </a:extLst>
                </a:gridCol>
                <a:gridCol w="1078518">
                  <a:extLst>
                    <a:ext uri="{9D8B030D-6E8A-4147-A177-3AD203B41FA5}">
                      <a16:colId xmlns:a16="http://schemas.microsoft.com/office/drawing/2014/main" val="2822711404"/>
                    </a:ext>
                  </a:extLst>
                </a:gridCol>
              </a:tblGrid>
              <a:tr h="306759">
                <a:tc gridSpan="3">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AVERAGE KRUH WELLS ECONOMIC INDICATOR</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815C"/>
                    </a:solidFill>
                  </a:tcPr>
                </a:tc>
                <a:tc hMerge="1">
                  <a:txBody>
                    <a:bodyPr/>
                    <a:lstStyle/>
                    <a:p>
                      <a:endParaRPr lang="en-US"/>
                    </a:p>
                  </a:txBody>
                  <a:tcPr/>
                </a:tc>
                <a:extLst>
                  <a:ext uri="{0D108BD9-81ED-4DB2-BD59-A6C34878D82A}">
                    <a16:rowId xmlns:a16="http://schemas.microsoft.com/office/drawing/2014/main" val="10001"/>
                  </a:ext>
                </a:extLst>
              </a:tr>
              <a:tr h="278223">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Monthly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gridSpan="2">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Kruh Block, South</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Sumatra </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0002"/>
                  </a:ext>
                </a:extLst>
              </a:tr>
              <a:tr h="283192">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Initial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gridSpan="2">
                  <a:txBody>
                    <a:bodyPr/>
                    <a:lstStyle/>
                    <a:p>
                      <a:pPr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100 BOPD</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0004"/>
                  </a:ext>
                </a:extLst>
              </a:tr>
              <a:tr h="292491">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Oil Price (US$/</a:t>
                      </a:r>
                      <a:r>
                        <a:rPr lang="en-AU" sz="1100" b="0" i="0" u="none" strike="noStrike" dirty="0" err="1">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Bbl</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$80/</a:t>
                      </a:r>
                      <a:r>
                        <a:rPr lang="en-AU" sz="1100" b="0" i="0" u="none" strike="noStrike" dirty="0" err="1">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$90/</a:t>
                      </a:r>
                      <a:r>
                        <a:rPr lang="en-AU" sz="1100" b="0" i="0" u="none" strike="noStrike" dirty="0" err="1">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54038639"/>
                  </a:ext>
                </a:extLst>
              </a:tr>
              <a:tr h="349563">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1</a:t>
                      </a:r>
                      <a:r>
                        <a:rPr lang="en-AU" sz="11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st</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Year Net Revenue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$ 2.2 million</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$ 2.4 million</a:t>
                      </a: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7"/>
                  </a:ext>
                </a:extLst>
              </a:tr>
              <a:tr h="342428">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First 6-months Net Revenue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$ 1.1 million</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$ 1.3 million</a:t>
                      </a: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51704782"/>
                  </a:ext>
                </a:extLst>
              </a:tr>
              <a:tr h="307434">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1</a:t>
                      </a:r>
                      <a:r>
                        <a:rPr lang="en-AU" sz="11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st</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Year Net Cash Flow</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$ 1.1 million</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$ 1.3 million</a:t>
                      </a: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07588385"/>
                  </a:ext>
                </a:extLst>
              </a:tr>
            </a:tbl>
          </a:graphicData>
        </a:graphic>
      </p:graphicFrame>
      <p:sp>
        <p:nvSpPr>
          <p:cNvPr id="11" name="TextBox 10">
            <a:extLst>
              <a:ext uri="{FF2B5EF4-FFF2-40B4-BE49-F238E27FC236}">
                <a16:creationId xmlns:a16="http://schemas.microsoft.com/office/drawing/2014/main" id="{74A458A9-6554-45E3-BC8F-41908D546A09}"/>
              </a:ext>
            </a:extLst>
          </p:cNvPr>
          <p:cNvSpPr txBox="1"/>
          <p:nvPr/>
        </p:nvSpPr>
        <p:spPr>
          <a:xfrm>
            <a:off x="4859383" y="3343599"/>
            <a:ext cx="7097298" cy="246221"/>
          </a:xfrm>
          <a:prstGeom prst="rect">
            <a:avLst/>
          </a:prstGeom>
          <a:solidFill>
            <a:srgbClr val="3E4E68"/>
          </a:solidFill>
          <a:ln>
            <a:solidFill>
              <a:srgbClr val="90603F"/>
            </a:solidFill>
          </a:ln>
        </p:spPr>
        <p:txBody>
          <a:bodyPr wrap="square" rtlCol="0">
            <a:spAutoFit/>
          </a:bodyPr>
          <a:lstStyle/>
          <a:p>
            <a:r>
              <a:rPr lang="en-ID" sz="100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AVERAGE HISTORICAL WELL PRODUCTION PROFILE</a:t>
            </a:r>
            <a:endParaRPr lang="en-US" sz="1000" b="1" dirty="0">
              <a:solidFill>
                <a:schemeClr val="bg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4" name="Slide Number Placeholder 3">
            <a:extLst>
              <a:ext uri="{FF2B5EF4-FFF2-40B4-BE49-F238E27FC236}">
                <a16:creationId xmlns:a16="http://schemas.microsoft.com/office/drawing/2014/main" id="{EA33570C-0D40-402B-B697-FA2750E8F1EF}"/>
              </a:ext>
            </a:extLst>
          </p:cNvPr>
          <p:cNvSpPr>
            <a:spLocks noGrp="1"/>
          </p:cNvSpPr>
          <p:nvPr>
            <p:ph type="sldNum" sz="quarter" idx="12"/>
          </p:nvPr>
        </p:nvSpPr>
        <p:spPr>
          <a:xfrm>
            <a:off x="8610600" y="6299200"/>
            <a:ext cx="2743200" cy="365125"/>
          </a:xfrm>
        </p:spPr>
        <p:txBody>
          <a:bodyPr/>
          <a:lstStyle/>
          <a:p>
            <a:fld id="{2E3FFEA2-357C-114C-A414-D121CE40066B}" type="slidenum">
              <a:rPr lang="en-US" smtClean="0"/>
              <a:t>11</a:t>
            </a:fld>
            <a:endParaRPr lang="en-US"/>
          </a:p>
        </p:txBody>
      </p:sp>
      <p:pic>
        <p:nvPicPr>
          <p:cNvPr id="14" name="Picture 13">
            <a:extLst>
              <a:ext uri="{FF2B5EF4-FFF2-40B4-BE49-F238E27FC236}">
                <a16:creationId xmlns:a16="http://schemas.microsoft.com/office/drawing/2014/main" id="{0DEB7060-081D-414A-AE28-E864DA696F81}"/>
              </a:ext>
            </a:extLst>
          </p:cNvPr>
          <p:cNvPicPr>
            <a:picLocks noChangeAspect="1"/>
          </p:cNvPicPr>
          <p:nvPr/>
        </p:nvPicPr>
        <p:blipFill rotWithShape="1">
          <a:blip r:embed="rId5"/>
          <a:srcRect l="21701" t="36484" r="1525" b="28346"/>
          <a:stretch/>
        </p:blipFill>
        <p:spPr>
          <a:xfrm>
            <a:off x="334436" y="6087171"/>
            <a:ext cx="4292742" cy="473203"/>
          </a:xfrm>
          <a:prstGeom prst="rect">
            <a:avLst/>
          </a:prstGeom>
        </p:spPr>
      </p:pic>
      <p:sp>
        <p:nvSpPr>
          <p:cNvPr id="15" name="Rectangle 14">
            <a:extLst>
              <a:ext uri="{FF2B5EF4-FFF2-40B4-BE49-F238E27FC236}">
                <a16:creationId xmlns:a16="http://schemas.microsoft.com/office/drawing/2014/main" id="{ACFBA73B-4034-4BF7-B940-11AC6C8C08C2}"/>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p:nvPr/>
        </p:nvPicPr>
        <p:blipFill>
          <a:blip r:embed="rId6">
            <a:extLst>
              <a:ext uri="{28A0092B-C50C-407E-A947-70E740481C1C}">
                <a14:useLocalDpi xmlns:a14="http://schemas.microsoft.com/office/drawing/2010/main" val="0"/>
              </a:ext>
            </a:extLst>
          </a:blip>
          <a:srcRect/>
          <a:stretch>
            <a:fillRect/>
          </a:stretch>
        </p:blipFill>
        <p:spPr bwMode="auto">
          <a:xfrm>
            <a:off x="12265780" y="3676906"/>
            <a:ext cx="7089442" cy="3074505"/>
          </a:xfrm>
          <a:prstGeom prst="rect">
            <a:avLst/>
          </a:prstGeom>
          <a:noFill/>
          <a:ln w="9525">
            <a:solidFill>
              <a:schemeClr val="tx1"/>
            </a:solidFill>
          </a:ln>
        </p:spPr>
      </p:pic>
      <p:graphicFrame>
        <p:nvGraphicFramePr>
          <p:cNvPr id="5" name="Table 4">
            <a:extLst>
              <a:ext uri="{FF2B5EF4-FFF2-40B4-BE49-F238E27FC236}">
                <a16:creationId xmlns:a16="http://schemas.microsoft.com/office/drawing/2014/main" id="{C7FBF0C3-F3BC-8441-9099-ABC686DF3EAB}"/>
              </a:ext>
            </a:extLst>
          </p:cNvPr>
          <p:cNvGraphicFramePr>
            <a:graphicFrameLocks noGrp="1"/>
          </p:cNvGraphicFramePr>
          <p:nvPr>
            <p:extLst>
              <p:ext uri="{D42A27DB-BD31-4B8C-83A1-F6EECF244321}">
                <p14:modId xmlns:p14="http://schemas.microsoft.com/office/powerpoint/2010/main" val="2819156694"/>
              </p:ext>
            </p:extLst>
          </p:nvPr>
        </p:nvGraphicFramePr>
        <p:xfrm>
          <a:off x="12580863" y="1021004"/>
          <a:ext cx="4292743" cy="2160090"/>
        </p:xfrm>
        <a:graphic>
          <a:graphicData uri="http://schemas.openxmlformats.org/drawingml/2006/table">
            <a:tbl>
              <a:tblPr firstRow="1" bandRow="1">
                <a:tableStyleId>{5C22544A-7EE6-4342-B048-85BDC9FD1C3A}</a:tableStyleId>
              </a:tblPr>
              <a:tblGrid>
                <a:gridCol w="2135707">
                  <a:extLst>
                    <a:ext uri="{9D8B030D-6E8A-4147-A177-3AD203B41FA5}">
                      <a16:colId xmlns:a16="http://schemas.microsoft.com/office/drawing/2014/main" val="20000"/>
                    </a:ext>
                  </a:extLst>
                </a:gridCol>
                <a:gridCol w="1078518">
                  <a:extLst>
                    <a:ext uri="{9D8B030D-6E8A-4147-A177-3AD203B41FA5}">
                      <a16:colId xmlns:a16="http://schemas.microsoft.com/office/drawing/2014/main" val="20001"/>
                    </a:ext>
                  </a:extLst>
                </a:gridCol>
                <a:gridCol w="1078518">
                  <a:extLst>
                    <a:ext uri="{9D8B030D-6E8A-4147-A177-3AD203B41FA5}">
                      <a16:colId xmlns:a16="http://schemas.microsoft.com/office/drawing/2014/main" val="2822711404"/>
                    </a:ext>
                  </a:extLst>
                </a:gridCol>
              </a:tblGrid>
              <a:tr h="306759">
                <a:tc gridSpan="3">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AVERAGE KRUH WELLS ECONOMIC INDICATOR</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815C"/>
                    </a:solidFill>
                  </a:tcPr>
                </a:tc>
                <a:tc hMerge="1">
                  <a:txBody>
                    <a:bodyPr/>
                    <a:lstStyle/>
                    <a:p>
                      <a:endParaRPr lang="en-US"/>
                    </a:p>
                  </a:txBody>
                  <a:tcPr/>
                </a:tc>
                <a:extLst>
                  <a:ext uri="{0D108BD9-81ED-4DB2-BD59-A6C34878D82A}">
                    <a16:rowId xmlns:a16="http://schemas.microsoft.com/office/drawing/2014/main" val="10001"/>
                  </a:ext>
                </a:extLst>
              </a:tr>
              <a:tr h="278223">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Monthly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gridSpan="2">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Kruh Block, South</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Sumatra </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0002"/>
                  </a:ext>
                </a:extLst>
              </a:tr>
              <a:tr h="283192">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Initial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gridSpan="2">
                  <a:txBody>
                    <a:bodyPr/>
                    <a:lstStyle/>
                    <a:p>
                      <a:pPr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100 BOPD</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0004"/>
                  </a:ext>
                </a:extLst>
              </a:tr>
              <a:tr h="292491">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Oil Price (US$/</a:t>
                      </a:r>
                      <a:r>
                        <a:rPr lang="en-AU" sz="1100" b="0" i="0" u="none" strike="noStrike" dirty="0" err="1">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Bbl</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$80/</a:t>
                      </a:r>
                      <a:r>
                        <a:rPr lang="en-AU" sz="1100" b="0" i="0" u="none" strike="noStrike" dirty="0" err="1">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$90/</a:t>
                      </a:r>
                      <a:r>
                        <a:rPr lang="en-AU" sz="1100" b="0" i="0" u="none" strike="noStrike" dirty="0" err="1">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54038639"/>
                  </a:ext>
                </a:extLst>
              </a:tr>
              <a:tr h="349563">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1</a:t>
                      </a:r>
                      <a:r>
                        <a:rPr lang="en-AU" sz="11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st</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Year Net Revenue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a:t>
                      </a:r>
                      <a:r>
                        <a:rPr lang="en-AU" sz="11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2.1 </a:t>
                      </a: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million</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a:t>
                      </a:r>
                      <a:r>
                        <a:rPr lang="en-AU" sz="11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2.3</a:t>
                      </a: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million</a:t>
                      </a: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7"/>
                  </a:ext>
                </a:extLst>
              </a:tr>
              <a:tr h="342428">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First 6-months Net Revenue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$ 1.1 million</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$ 1.2 million</a:t>
                      </a: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51704782"/>
                  </a:ext>
                </a:extLst>
              </a:tr>
              <a:tr h="307434">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1</a:t>
                      </a:r>
                      <a:r>
                        <a:rPr lang="en-AU" sz="11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st</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Year Net Cash Flow</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a:t>
                      </a:r>
                      <a:r>
                        <a:rPr lang="en-AU" sz="11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1.2</a:t>
                      </a: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million</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a:t>
                      </a:r>
                      <a:r>
                        <a:rPr lang="en-AU" sz="11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1.4</a:t>
                      </a: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million</a:t>
                      </a: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07588385"/>
                  </a:ext>
                </a:extLst>
              </a:tr>
            </a:tbl>
          </a:graphicData>
        </a:graphic>
      </p:graphicFrame>
      <p:graphicFrame>
        <p:nvGraphicFramePr>
          <p:cNvPr id="6" name="Table 5">
            <a:extLst>
              <a:ext uri="{FF2B5EF4-FFF2-40B4-BE49-F238E27FC236}">
                <a16:creationId xmlns:a16="http://schemas.microsoft.com/office/drawing/2014/main" id="{14540EB6-71FD-9764-5501-1F515B31D22F}"/>
              </a:ext>
            </a:extLst>
          </p:cNvPr>
          <p:cNvGraphicFramePr>
            <a:graphicFrameLocks noGrp="1"/>
          </p:cNvGraphicFramePr>
          <p:nvPr>
            <p:extLst>
              <p:ext uri="{D42A27DB-BD31-4B8C-83A1-F6EECF244321}">
                <p14:modId xmlns:p14="http://schemas.microsoft.com/office/powerpoint/2010/main" val="1943255237"/>
              </p:ext>
            </p:extLst>
          </p:nvPr>
        </p:nvGraphicFramePr>
        <p:xfrm>
          <a:off x="12429330" y="-1326995"/>
          <a:ext cx="8344482" cy="2100093"/>
        </p:xfrm>
        <a:graphic>
          <a:graphicData uri="http://schemas.openxmlformats.org/drawingml/2006/table">
            <a:tbl>
              <a:tblPr firstRow="1" bandRow="1">
                <a:tableStyleId>{5C22544A-7EE6-4342-B048-85BDC9FD1C3A}</a:tableStyleId>
              </a:tblPr>
              <a:tblGrid>
                <a:gridCol w="2309313">
                  <a:extLst>
                    <a:ext uri="{9D8B030D-6E8A-4147-A177-3AD203B41FA5}">
                      <a16:colId xmlns:a16="http://schemas.microsoft.com/office/drawing/2014/main" val="20000"/>
                    </a:ext>
                  </a:extLst>
                </a:gridCol>
                <a:gridCol w="1972521">
                  <a:extLst>
                    <a:ext uri="{9D8B030D-6E8A-4147-A177-3AD203B41FA5}">
                      <a16:colId xmlns:a16="http://schemas.microsoft.com/office/drawing/2014/main" val="20001"/>
                    </a:ext>
                  </a:extLst>
                </a:gridCol>
                <a:gridCol w="2339607">
                  <a:extLst>
                    <a:ext uri="{9D8B030D-6E8A-4147-A177-3AD203B41FA5}">
                      <a16:colId xmlns:a16="http://schemas.microsoft.com/office/drawing/2014/main" val="20002"/>
                    </a:ext>
                  </a:extLst>
                </a:gridCol>
                <a:gridCol w="1723041">
                  <a:extLst>
                    <a:ext uri="{9D8B030D-6E8A-4147-A177-3AD203B41FA5}">
                      <a16:colId xmlns:a16="http://schemas.microsoft.com/office/drawing/2014/main" val="20003"/>
                    </a:ext>
                  </a:extLst>
                </a:gridCol>
              </a:tblGrid>
              <a:tr h="282231">
                <a:tc gridSpan="2">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HISTORICAL WELL DATA</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815C"/>
                    </a:solidFill>
                  </a:tcPr>
                </a:tc>
                <a:tc gridSpan="2">
                  <a:txBody>
                    <a:bodyPr/>
                    <a:lstStyle/>
                    <a:p>
                      <a:pPr algn="ctr" fontAlgn="ctr"/>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OPERATING</a:t>
                      </a:r>
                      <a:r>
                        <a:rPr lang="en-AU" sz="900" b="1" i="0" u="none" strike="noStrike" kern="1200"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INDICATORS &amp; ASSUMPTIONS</a:t>
                      </a: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8815C"/>
                    </a:solidFill>
                  </a:tcPr>
                </a:tc>
                <a:extLst>
                  <a:ext uri="{0D108BD9-81ED-4DB2-BD59-A6C34878D82A}">
                    <a16:rowId xmlns:a16="http://schemas.microsoft.com/office/drawing/2014/main" val="10001"/>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Location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Kruh Block, South</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Sumatra </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Well Depth – TVD Average</a:t>
                      </a:r>
                    </a:p>
                  </a:txBody>
                  <a:tcPr marL="120699"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3,300 feet</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53215">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Number of wells drilled</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29 wells</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Oil Realization Discount</a:t>
                      </a:r>
                    </a:p>
                  </a:txBody>
                  <a:tcPr marL="6707"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0%</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Average 1</a:t>
                      </a:r>
                      <a:r>
                        <a:rPr lang="en-AU" sz="11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st</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Year Daily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a:t>
                      </a: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127</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BOPD</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Production Operation Cost per </a:t>
                      </a:r>
                      <a:r>
                        <a:rPr lang="en-AU" sz="1100" b="0" i="0" u="none" strike="noStrike" dirty="0" err="1">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(2023)</a:t>
                      </a:r>
                    </a:p>
                  </a:txBody>
                  <a:tcPr marL="6707"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a:t>
                      </a:r>
                      <a:r>
                        <a:rPr lang="en-AU" sz="11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25</a:t>
                      </a: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.00 / </a:t>
                      </a:r>
                      <a:r>
                        <a:rPr lang="en-AU" sz="1100" b="0" i="0" u="none" strike="noStrike" dirty="0" err="1">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29252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Average 1</a:t>
                      </a:r>
                      <a:r>
                        <a:rPr kumimoji="0" lang="en-AU" sz="1100" b="0" i="0" u="none" strike="noStrike" kern="1200" cap="none" spc="0" normalizeH="0" baseline="3000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st</a:t>
                      </a: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 Year </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Gross Production</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46,341 </a:t>
                      </a:r>
                      <a:r>
                        <a:rPr lang="en-AU" sz="1100" b="0" i="0" u="none" strike="noStrike" dirty="0" err="1">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Bbl</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Well Drilling and Completion</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a:t>
                      </a: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Cost</a:t>
                      </a:r>
                    </a:p>
                  </a:txBody>
                  <a:tcPr marL="6707"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$1,500,000</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Production Type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100%</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Crude Oil</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Decline Rate</a:t>
                      </a:r>
                    </a:p>
                  </a:txBody>
                  <a:tcPr marL="120699"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11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   21%</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292527">
                <a:tc>
                  <a:txBody>
                    <a:bodyPr/>
                    <a:lstStyle/>
                    <a:p>
                      <a:pPr lvl="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Well Type</a:t>
                      </a:r>
                    </a:p>
                  </a:txBody>
                  <a:tcPr marL="120699" marR="6707"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Infill Vertical Well</a:t>
                      </a: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l" fontAlgn="ct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Lifting Method</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9" marR="6707"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8900" indent="0" algn="l" fontAlgn="ctr"/>
                      <a:r>
                        <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Artificial</a:t>
                      </a:r>
                      <a:r>
                        <a:rPr lang="en-AU" sz="11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Lift</a:t>
                      </a:r>
                      <a:endParaRPr lang="en-AU" sz="11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7" marR="6707"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bl>
          </a:graphicData>
        </a:graphic>
      </p:graphicFrame>
      <p:pic>
        <p:nvPicPr>
          <p:cNvPr id="7" name="Picture 6">
            <a:extLst>
              <a:ext uri="{FF2B5EF4-FFF2-40B4-BE49-F238E27FC236}">
                <a16:creationId xmlns:a16="http://schemas.microsoft.com/office/drawing/2014/main" id="{40EA5897-C245-9B3B-BEFA-65F38983BA04}"/>
              </a:ext>
            </a:extLst>
          </p:cNvPr>
          <p:cNvPicPr>
            <a:picLocks noChangeAspect="1"/>
          </p:cNvPicPr>
          <p:nvPr/>
        </p:nvPicPr>
        <p:blipFill>
          <a:blip r:embed="rId7"/>
          <a:stretch>
            <a:fillRect/>
          </a:stretch>
        </p:blipFill>
        <p:spPr>
          <a:xfrm>
            <a:off x="4859382" y="3589819"/>
            <a:ext cx="7047497" cy="2709381"/>
          </a:xfrm>
          <a:prstGeom prst="rect">
            <a:avLst/>
          </a:prstGeom>
        </p:spPr>
      </p:pic>
    </p:spTree>
    <p:extLst>
      <p:ext uri="{BB962C8B-B14F-4D97-AF65-F5344CB8AC3E}">
        <p14:creationId xmlns:p14="http://schemas.microsoft.com/office/powerpoint/2010/main" val="4261877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658751" y="484902"/>
            <a:ext cx="2704651" cy="369332"/>
          </a:xfrm>
          <a:prstGeom prst="rect">
            <a:avLst/>
          </a:prstGeom>
        </p:spPr>
        <p:txBody>
          <a:bodyPr wrap="none">
            <a:spAutoFit/>
          </a:bodyPr>
          <a:lstStyle/>
          <a:p>
            <a:pPr algn="r">
              <a:spcBef>
                <a:spcPct val="0"/>
              </a:spcBef>
            </a:pPr>
            <a:r>
              <a:rPr lang="en-US" dirty="0">
                <a:solidFill>
                  <a:schemeClr val="bg1"/>
                </a:solidFill>
                <a:latin typeface="Arial" panose="020B0604020202020204" pitchFamily="34" charset="0"/>
                <a:ea typeface="Microsoft YaHei UI" panose="020B0503020204020204" pitchFamily="34" charset="-122"/>
                <a:cs typeface="Arial" panose="020B0604020202020204" pitchFamily="34" charset="0"/>
              </a:rPr>
              <a:t>INDONESIA INDUSTRY</a:t>
            </a:r>
          </a:p>
        </p:txBody>
      </p:sp>
      <p:sp>
        <p:nvSpPr>
          <p:cNvPr id="14" name="Rectangle 13">
            <a:extLst>
              <a:ext uri="{FF2B5EF4-FFF2-40B4-BE49-F238E27FC236}">
                <a16:creationId xmlns:a16="http://schemas.microsoft.com/office/drawing/2014/main" id="{D87AC78E-930D-49D7-BE44-F0910D8E4251}"/>
              </a:ext>
            </a:extLst>
          </p:cNvPr>
          <p:cNvSpPr/>
          <p:nvPr/>
        </p:nvSpPr>
        <p:spPr>
          <a:xfrm>
            <a:off x="571499" y="945936"/>
            <a:ext cx="11335380" cy="485319"/>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ts val="1500"/>
              </a:lnSpc>
              <a:spcAft>
                <a:spcPts val="1200"/>
              </a:spcAft>
            </a:pPr>
            <a:r>
              <a:rPr lang="en-AU" sz="105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Proven hydrocarbon presence located 16 miles from Jakarta, a metropolitan area with large &amp; growing gas demand and established gas pipeline infrastructure network </a:t>
            </a:r>
            <a:endParaRPr lang="en-US" sz="1050" b="1" dirty="0">
              <a:solidFill>
                <a:schemeClr val="bg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9" name="Rectangle 18">
            <a:extLst>
              <a:ext uri="{FF2B5EF4-FFF2-40B4-BE49-F238E27FC236}">
                <a16:creationId xmlns:a16="http://schemas.microsoft.com/office/drawing/2014/main" id="{DA50A97B-3E9F-4255-89DB-B41590598157}"/>
              </a:ext>
            </a:extLst>
          </p:cNvPr>
          <p:cNvSpPr/>
          <p:nvPr/>
        </p:nvSpPr>
        <p:spPr>
          <a:xfrm>
            <a:off x="319314" y="945936"/>
            <a:ext cx="252185" cy="485319"/>
          </a:xfrm>
          <a:prstGeom prst="rect">
            <a:avLst/>
          </a:prstGeom>
          <a:solidFill>
            <a:schemeClr val="accent1">
              <a:lumMod val="20000"/>
              <a:lumOff val="80000"/>
            </a:schemeClr>
          </a:solidFill>
          <a:ln>
            <a:solidFill>
              <a:srgbClr val="EFE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A9F55549-0497-40DE-A9A1-BDD1174290FC}"/>
              </a:ext>
            </a:extLst>
          </p:cNvPr>
          <p:cNvGrpSpPr>
            <a:grpSpLocks noChangeAspect="1"/>
          </p:cNvGrpSpPr>
          <p:nvPr/>
        </p:nvGrpSpPr>
        <p:grpSpPr>
          <a:xfrm>
            <a:off x="501492" y="1532190"/>
            <a:ext cx="5669280" cy="2073297"/>
            <a:chOff x="6550747" y="2046811"/>
            <a:chExt cx="4702047" cy="1719572"/>
          </a:xfrm>
        </p:grpSpPr>
        <p:sp>
          <p:nvSpPr>
            <p:cNvPr id="33" name="Freeform 96">
              <a:extLst>
                <a:ext uri="{FF2B5EF4-FFF2-40B4-BE49-F238E27FC236}">
                  <a16:creationId xmlns:a16="http://schemas.microsoft.com/office/drawing/2014/main" id="{DCD8CBCE-4751-49AD-80A9-663CAEE26FF5}"/>
                </a:ext>
              </a:extLst>
            </p:cNvPr>
            <p:cNvSpPr>
              <a:spLocks noChangeArrowheads="1"/>
            </p:cNvSpPr>
            <p:nvPr/>
          </p:nvSpPr>
          <p:spPr bwMode="auto">
            <a:xfrm>
              <a:off x="9413691" y="2185519"/>
              <a:ext cx="397043" cy="440482"/>
            </a:xfrm>
            <a:custGeom>
              <a:avLst/>
              <a:gdLst>
                <a:gd name="T0" fmla="*/ 1573 w 1652"/>
                <a:gd name="T1" fmla="*/ 11 h 1835"/>
                <a:gd name="T2" fmla="*/ 1551 w 1652"/>
                <a:gd name="T3" fmla="*/ 89 h 1835"/>
                <a:gd name="T4" fmla="*/ 1546 w 1652"/>
                <a:gd name="T5" fmla="*/ 233 h 1835"/>
                <a:gd name="T6" fmla="*/ 1596 w 1652"/>
                <a:gd name="T7" fmla="*/ 244 h 1835"/>
                <a:gd name="T8" fmla="*/ 1651 w 1652"/>
                <a:gd name="T9" fmla="*/ 122 h 1835"/>
                <a:gd name="T10" fmla="*/ 1607 w 1652"/>
                <a:gd name="T11" fmla="*/ 11 h 1835"/>
                <a:gd name="T12" fmla="*/ 1141 w 1652"/>
                <a:gd name="T13" fmla="*/ 355 h 1835"/>
                <a:gd name="T14" fmla="*/ 1097 w 1652"/>
                <a:gd name="T15" fmla="*/ 383 h 1835"/>
                <a:gd name="T16" fmla="*/ 1147 w 1652"/>
                <a:gd name="T17" fmla="*/ 460 h 1835"/>
                <a:gd name="T18" fmla="*/ 1202 w 1652"/>
                <a:gd name="T19" fmla="*/ 516 h 1835"/>
                <a:gd name="T20" fmla="*/ 1186 w 1652"/>
                <a:gd name="T21" fmla="*/ 405 h 1835"/>
                <a:gd name="T22" fmla="*/ 1019 w 1652"/>
                <a:gd name="T23" fmla="*/ 754 h 1835"/>
                <a:gd name="T24" fmla="*/ 1014 w 1652"/>
                <a:gd name="T25" fmla="*/ 770 h 1835"/>
                <a:gd name="T26" fmla="*/ 1019 w 1652"/>
                <a:gd name="T27" fmla="*/ 793 h 1835"/>
                <a:gd name="T28" fmla="*/ 1030 w 1652"/>
                <a:gd name="T29" fmla="*/ 743 h 1835"/>
                <a:gd name="T30" fmla="*/ 0 w 1652"/>
                <a:gd name="T31" fmla="*/ 1541 h 1835"/>
                <a:gd name="T32" fmla="*/ 0 w 1652"/>
                <a:gd name="T33" fmla="*/ 1541 h 1835"/>
                <a:gd name="T34" fmla="*/ 171 w 1652"/>
                <a:gd name="T35" fmla="*/ 1713 h 1835"/>
                <a:gd name="T36" fmla="*/ 155 w 1652"/>
                <a:gd name="T37" fmla="*/ 1812 h 1835"/>
                <a:gd name="T38" fmla="*/ 210 w 1652"/>
                <a:gd name="T39" fmla="*/ 1801 h 1835"/>
                <a:gd name="T40" fmla="*/ 299 w 1652"/>
                <a:gd name="T41" fmla="*/ 1812 h 1835"/>
                <a:gd name="T42" fmla="*/ 460 w 1652"/>
                <a:gd name="T43" fmla="*/ 1790 h 1835"/>
                <a:gd name="T44" fmla="*/ 521 w 1652"/>
                <a:gd name="T45" fmla="*/ 1785 h 1835"/>
                <a:gd name="T46" fmla="*/ 726 w 1652"/>
                <a:gd name="T47" fmla="*/ 1563 h 1835"/>
                <a:gd name="T48" fmla="*/ 820 w 1652"/>
                <a:gd name="T49" fmla="*/ 1474 h 1835"/>
                <a:gd name="T50" fmla="*/ 897 w 1652"/>
                <a:gd name="T51" fmla="*/ 1347 h 1835"/>
                <a:gd name="T52" fmla="*/ 925 w 1652"/>
                <a:gd name="T53" fmla="*/ 1275 h 1835"/>
                <a:gd name="T54" fmla="*/ 892 w 1652"/>
                <a:gd name="T55" fmla="*/ 1230 h 1835"/>
                <a:gd name="T56" fmla="*/ 831 w 1652"/>
                <a:gd name="T57" fmla="*/ 1203 h 1835"/>
                <a:gd name="T58" fmla="*/ 753 w 1652"/>
                <a:gd name="T59" fmla="*/ 1291 h 1835"/>
                <a:gd name="T60" fmla="*/ 737 w 1652"/>
                <a:gd name="T61" fmla="*/ 1369 h 1835"/>
                <a:gd name="T62" fmla="*/ 620 w 1652"/>
                <a:gd name="T63" fmla="*/ 1441 h 1835"/>
                <a:gd name="T64" fmla="*/ 565 w 1652"/>
                <a:gd name="T65" fmla="*/ 1435 h 1835"/>
                <a:gd name="T66" fmla="*/ 476 w 1652"/>
                <a:gd name="T67" fmla="*/ 1541 h 1835"/>
                <a:gd name="T68" fmla="*/ 360 w 1652"/>
                <a:gd name="T69" fmla="*/ 1591 h 1835"/>
                <a:gd name="T70" fmla="*/ 238 w 1652"/>
                <a:gd name="T71" fmla="*/ 1568 h 1835"/>
                <a:gd name="T72" fmla="*/ 182 w 1652"/>
                <a:gd name="T73" fmla="*/ 1568 h 1835"/>
                <a:gd name="T74" fmla="*/ 94 w 1652"/>
                <a:gd name="T75" fmla="*/ 1552 h 1835"/>
                <a:gd name="T76" fmla="*/ 49 w 1652"/>
                <a:gd name="T77" fmla="*/ 1546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2" h="1835">
                  <a:moveTo>
                    <a:pt x="1573" y="11"/>
                  </a:moveTo>
                  <a:lnTo>
                    <a:pt x="1573" y="11"/>
                  </a:lnTo>
                  <a:cubicBezTo>
                    <a:pt x="1573" y="23"/>
                    <a:pt x="1573" y="28"/>
                    <a:pt x="1573" y="39"/>
                  </a:cubicBezTo>
                  <a:cubicBezTo>
                    <a:pt x="1573" y="61"/>
                    <a:pt x="1551" y="67"/>
                    <a:pt x="1551" y="89"/>
                  </a:cubicBezTo>
                  <a:cubicBezTo>
                    <a:pt x="1551" y="117"/>
                    <a:pt x="1585" y="122"/>
                    <a:pt x="1585" y="150"/>
                  </a:cubicBezTo>
                  <a:cubicBezTo>
                    <a:pt x="1585" y="183"/>
                    <a:pt x="1546" y="194"/>
                    <a:pt x="1546" y="233"/>
                  </a:cubicBezTo>
                  <a:cubicBezTo>
                    <a:pt x="1546" y="244"/>
                    <a:pt x="1568" y="244"/>
                    <a:pt x="1579" y="244"/>
                  </a:cubicBezTo>
                  <a:cubicBezTo>
                    <a:pt x="1596" y="244"/>
                    <a:pt x="1596" y="244"/>
                    <a:pt x="1596" y="244"/>
                  </a:cubicBezTo>
                  <a:cubicBezTo>
                    <a:pt x="1596" y="183"/>
                    <a:pt x="1596" y="183"/>
                    <a:pt x="1596" y="183"/>
                  </a:cubicBezTo>
                  <a:cubicBezTo>
                    <a:pt x="1623" y="166"/>
                    <a:pt x="1651" y="156"/>
                    <a:pt x="1651" y="122"/>
                  </a:cubicBezTo>
                  <a:cubicBezTo>
                    <a:pt x="1651" y="105"/>
                    <a:pt x="1629" y="100"/>
                    <a:pt x="1623" y="83"/>
                  </a:cubicBezTo>
                  <a:cubicBezTo>
                    <a:pt x="1618" y="56"/>
                    <a:pt x="1623" y="33"/>
                    <a:pt x="1607" y="11"/>
                  </a:cubicBezTo>
                  <a:cubicBezTo>
                    <a:pt x="1601" y="0"/>
                    <a:pt x="1585" y="11"/>
                    <a:pt x="1573" y="11"/>
                  </a:cubicBezTo>
                  <a:close/>
                  <a:moveTo>
                    <a:pt x="1141" y="355"/>
                  </a:moveTo>
                  <a:lnTo>
                    <a:pt x="1141" y="355"/>
                  </a:lnTo>
                  <a:cubicBezTo>
                    <a:pt x="1125" y="355"/>
                    <a:pt x="1097" y="361"/>
                    <a:pt x="1097" y="383"/>
                  </a:cubicBezTo>
                  <a:cubicBezTo>
                    <a:pt x="1097" y="394"/>
                    <a:pt x="1125" y="388"/>
                    <a:pt x="1130" y="399"/>
                  </a:cubicBezTo>
                  <a:cubicBezTo>
                    <a:pt x="1152" y="416"/>
                    <a:pt x="1147" y="438"/>
                    <a:pt x="1147" y="460"/>
                  </a:cubicBezTo>
                  <a:cubicBezTo>
                    <a:pt x="1147" y="477"/>
                    <a:pt x="1158" y="482"/>
                    <a:pt x="1169" y="488"/>
                  </a:cubicBezTo>
                  <a:cubicBezTo>
                    <a:pt x="1186" y="499"/>
                    <a:pt x="1186" y="516"/>
                    <a:pt x="1202" y="516"/>
                  </a:cubicBezTo>
                  <a:cubicBezTo>
                    <a:pt x="1219" y="516"/>
                    <a:pt x="1224" y="499"/>
                    <a:pt x="1224" y="482"/>
                  </a:cubicBezTo>
                  <a:cubicBezTo>
                    <a:pt x="1224" y="449"/>
                    <a:pt x="1191" y="438"/>
                    <a:pt x="1186" y="405"/>
                  </a:cubicBezTo>
                  <a:cubicBezTo>
                    <a:pt x="1180" y="377"/>
                    <a:pt x="1169" y="355"/>
                    <a:pt x="1141" y="355"/>
                  </a:cubicBezTo>
                  <a:close/>
                  <a:moveTo>
                    <a:pt x="1019" y="754"/>
                  </a:moveTo>
                  <a:lnTo>
                    <a:pt x="1019" y="754"/>
                  </a:lnTo>
                  <a:cubicBezTo>
                    <a:pt x="1019" y="759"/>
                    <a:pt x="1014" y="765"/>
                    <a:pt x="1014" y="770"/>
                  </a:cubicBezTo>
                  <a:cubicBezTo>
                    <a:pt x="1014" y="793"/>
                    <a:pt x="1014" y="793"/>
                    <a:pt x="1014" y="793"/>
                  </a:cubicBezTo>
                  <a:cubicBezTo>
                    <a:pt x="1019" y="793"/>
                    <a:pt x="1019" y="793"/>
                    <a:pt x="1019" y="793"/>
                  </a:cubicBezTo>
                  <a:cubicBezTo>
                    <a:pt x="1036" y="787"/>
                    <a:pt x="1047" y="776"/>
                    <a:pt x="1047" y="759"/>
                  </a:cubicBezTo>
                  <a:cubicBezTo>
                    <a:pt x="1047" y="748"/>
                    <a:pt x="1036" y="743"/>
                    <a:pt x="1030" y="743"/>
                  </a:cubicBezTo>
                  <a:cubicBezTo>
                    <a:pt x="1019" y="743"/>
                    <a:pt x="1025" y="748"/>
                    <a:pt x="1019" y="754"/>
                  </a:cubicBezTo>
                  <a:close/>
                  <a:moveTo>
                    <a:pt x="0" y="1541"/>
                  </a:moveTo>
                  <a:lnTo>
                    <a:pt x="0" y="1541"/>
                  </a:lnTo>
                  <a:lnTo>
                    <a:pt x="0" y="1541"/>
                  </a:lnTo>
                  <a:cubicBezTo>
                    <a:pt x="11" y="1580"/>
                    <a:pt x="49" y="1591"/>
                    <a:pt x="88" y="1607"/>
                  </a:cubicBezTo>
                  <a:cubicBezTo>
                    <a:pt x="133" y="1629"/>
                    <a:pt x="171" y="1657"/>
                    <a:pt x="171" y="1713"/>
                  </a:cubicBezTo>
                  <a:cubicBezTo>
                    <a:pt x="171" y="1746"/>
                    <a:pt x="155" y="1762"/>
                    <a:pt x="155" y="1796"/>
                  </a:cubicBezTo>
                  <a:cubicBezTo>
                    <a:pt x="155" y="1801"/>
                    <a:pt x="155" y="1807"/>
                    <a:pt x="155" y="1812"/>
                  </a:cubicBezTo>
                  <a:lnTo>
                    <a:pt x="155" y="1812"/>
                  </a:lnTo>
                  <a:cubicBezTo>
                    <a:pt x="177" y="1807"/>
                    <a:pt x="188" y="1801"/>
                    <a:pt x="210" y="1801"/>
                  </a:cubicBezTo>
                  <a:cubicBezTo>
                    <a:pt x="232" y="1801"/>
                    <a:pt x="232" y="1834"/>
                    <a:pt x="249" y="1834"/>
                  </a:cubicBezTo>
                  <a:cubicBezTo>
                    <a:pt x="271" y="1834"/>
                    <a:pt x="277" y="1812"/>
                    <a:pt x="299" y="1812"/>
                  </a:cubicBezTo>
                  <a:cubicBezTo>
                    <a:pt x="349" y="1812"/>
                    <a:pt x="349" y="1812"/>
                    <a:pt x="349" y="1812"/>
                  </a:cubicBezTo>
                  <a:cubicBezTo>
                    <a:pt x="393" y="1812"/>
                    <a:pt x="415" y="1790"/>
                    <a:pt x="460" y="1790"/>
                  </a:cubicBezTo>
                  <a:cubicBezTo>
                    <a:pt x="471" y="1790"/>
                    <a:pt x="476" y="1790"/>
                    <a:pt x="487" y="1790"/>
                  </a:cubicBezTo>
                  <a:cubicBezTo>
                    <a:pt x="504" y="1790"/>
                    <a:pt x="509" y="1785"/>
                    <a:pt x="521" y="1785"/>
                  </a:cubicBezTo>
                  <a:cubicBezTo>
                    <a:pt x="570" y="1768"/>
                    <a:pt x="604" y="1752"/>
                    <a:pt x="637" y="1707"/>
                  </a:cubicBezTo>
                  <a:cubicBezTo>
                    <a:pt x="676" y="1657"/>
                    <a:pt x="670" y="1596"/>
                    <a:pt x="726" y="1563"/>
                  </a:cubicBezTo>
                  <a:cubicBezTo>
                    <a:pt x="742" y="1557"/>
                    <a:pt x="748" y="1546"/>
                    <a:pt x="759" y="1535"/>
                  </a:cubicBezTo>
                  <a:cubicBezTo>
                    <a:pt x="787" y="1513"/>
                    <a:pt x="803" y="1502"/>
                    <a:pt x="820" y="1474"/>
                  </a:cubicBezTo>
                  <a:cubicBezTo>
                    <a:pt x="831" y="1458"/>
                    <a:pt x="836" y="1441"/>
                    <a:pt x="853" y="1430"/>
                  </a:cubicBezTo>
                  <a:cubicBezTo>
                    <a:pt x="875" y="1402"/>
                    <a:pt x="881" y="1380"/>
                    <a:pt x="897" y="1347"/>
                  </a:cubicBezTo>
                  <a:cubicBezTo>
                    <a:pt x="908" y="1319"/>
                    <a:pt x="942" y="1314"/>
                    <a:pt x="942" y="1286"/>
                  </a:cubicBezTo>
                  <a:cubicBezTo>
                    <a:pt x="942" y="1275"/>
                    <a:pt x="931" y="1280"/>
                    <a:pt x="925" y="1275"/>
                  </a:cubicBezTo>
                  <a:cubicBezTo>
                    <a:pt x="908" y="1264"/>
                    <a:pt x="908" y="1247"/>
                    <a:pt x="914" y="1230"/>
                  </a:cubicBezTo>
                  <a:cubicBezTo>
                    <a:pt x="903" y="1230"/>
                    <a:pt x="897" y="1230"/>
                    <a:pt x="892" y="1230"/>
                  </a:cubicBezTo>
                  <a:cubicBezTo>
                    <a:pt x="886" y="1230"/>
                    <a:pt x="881" y="1236"/>
                    <a:pt x="875" y="1236"/>
                  </a:cubicBezTo>
                  <a:cubicBezTo>
                    <a:pt x="853" y="1236"/>
                    <a:pt x="847" y="1214"/>
                    <a:pt x="831" y="1203"/>
                  </a:cubicBezTo>
                  <a:cubicBezTo>
                    <a:pt x="814" y="1225"/>
                    <a:pt x="798" y="1236"/>
                    <a:pt x="781" y="1253"/>
                  </a:cubicBezTo>
                  <a:cubicBezTo>
                    <a:pt x="764" y="1264"/>
                    <a:pt x="753" y="1275"/>
                    <a:pt x="753" y="1291"/>
                  </a:cubicBezTo>
                  <a:cubicBezTo>
                    <a:pt x="753" y="1308"/>
                    <a:pt x="759" y="1319"/>
                    <a:pt x="759" y="1336"/>
                  </a:cubicBezTo>
                  <a:cubicBezTo>
                    <a:pt x="759" y="1353"/>
                    <a:pt x="748" y="1358"/>
                    <a:pt x="737" y="1369"/>
                  </a:cubicBezTo>
                  <a:cubicBezTo>
                    <a:pt x="714" y="1380"/>
                    <a:pt x="709" y="1391"/>
                    <a:pt x="692" y="1408"/>
                  </a:cubicBezTo>
                  <a:cubicBezTo>
                    <a:pt x="665" y="1424"/>
                    <a:pt x="654" y="1441"/>
                    <a:pt x="620" y="1441"/>
                  </a:cubicBezTo>
                  <a:cubicBezTo>
                    <a:pt x="604" y="1441"/>
                    <a:pt x="598" y="1430"/>
                    <a:pt x="587" y="1430"/>
                  </a:cubicBezTo>
                  <a:cubicBezTo>
                    <a:pt x="576" y="1430"/>
                    <a:pt x="576" y="1430"/>
                    <a:pt x="565" y="1435"/>
                  </a:cubicBezTo>
                  <a:cubicBezTo>
                    <a:pt x="565" y="1458"/>
                    <a:pt x="548" y="1469"/>
                    <a:pt x="537" y="1491"/>
                  </a:cubicBezTo>
                  <a:cubicBezTo>
                    <a:pt x="521" y="1513"/>
                    <a:pt x="504" y="1530"/>
                    <a:pt x="476" y="1541"/>
                  </a:cubicBezTo>
                  <a:cubicBezTo>
                    <a:pt x="437" y="1546"/>
                    <a:pt x="421" y="1557"/>
                    <a:pt x="393" y="1574"/>
                  </a:cubicBezTo>
                  <a:cubicBezTo>
                    <a:pt x="382" y="1585"/>
                    <a:pt x="371" y="1591"/>
                    <a:pt x="360" y="1591"/>
                  </a:cubicBezTo>
                  <a:cubicBezTo>
                    <a:pt x="315" y="1591"/>
                    <a:pt x="293" y="1585"/>
                    <a:pt x="249" y="1574"/>
                  </a:cubicBezTo>
                  <a:cubicBezTo>
                    <a:pt x="243" y="1574"/>
                    <a:pt x="243" y="1568"/>
                    <a:pt x="238" y="1568"/>
                  </a:cubicBezTo>
                  <a:cubicBezTo>
                    <a:pt x="221" y="1568"/>
                    <a:pt x="216" y="1580"/>
                    <a:pt x="199" y="1580"/>
                  </a:cubicBezTo>
                  <a:cubicBezTo>
                    <a:pt x="194" y="1580"/>
                    <a:pt x="194" y="1568"/>
                    <a:pt x="182" y="1568"/>
                  </a:cubicBezTo>
                  <a:cubicBezTo>
                    <a:pt x="166" y="1557"/>
                    <a:pt x="155" y="1552"/>
                    <a:pt x="133" y="1552"/>
                  </a:cubicBezTo>
                  <a:cubicBezTo>
                    <a:pt x="94" y="1552"/>
                    <a:pt x="94" y="1552"/>
                    <a:pt x="94" y="1552"/>
                  </a:cubicBezTo>
                  <a:cubicBezTo>
                    <a:pt x="88" y="1541"/>
                    <a:pt x="88" y="1535"/>
                    <a:pt x="77" y="1535"/>
                  </a:cubicBezTo>
                  <a:cubicBezTo>
                    <a:pt x="66" y="1535"/>
                    <a:pt x="61" y="1546"/>
                    <a:pt x="49" y="1546"/>
                  </a:cubicBezTo>
                  <a:cubicBezTo>
                    <a:pt x="33" y="1546"/>
                    <a:pt x="16" y="1546"/>
                    <a:pt x="0" y="1541"/>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4" name="Freeform 97">
              <a:extLst>
                <a:ext uri="{FF2B5EF4-FFF2-40B4-BE49-F238E27FC236}">
                  <a16:creationId xmlns:a16="http://schemas.microsoft.com/office/drawing/2014/main" id="{0167174C-DF3C-49A5-BDF6-FD1931D960B0}"/>
                </a:ext>
              </a:extLst>
            </p:cNvPr>
            <p:cNvSpPr>
              <a:spLocks noChangeArrowheads="1"/>
            </p:cNvSpPr>
            <p:nvPr/>
          </p:nvSpPr>
          <p:spPr bwMode="auto">
            <a:xfrm>
              <a:off x="10600585" y="2719181"/>
              <a:ext cx="652209" cy="871434"/>
            </a:xfrm>
            <a:custGeom>
              <a:avLst/>
              <a:gdLst>
                <a:gd name="T0" fmla="*/ 88 w 2716"/>
                <a:gd name="T1" fmla="*/ 1069 h 3630"/>
                <a:gd name="T2" fmla="*/ 271 w 2716"/>
                <a:gd name="T3" fmla="*/ 1163 h 3630"/>
                <a:gd name="T4" fmla="*/ 460 w 2716"/>
                <a:gd name="T5" fmla="*/ 1069 h 3630"/>
                <a:gd name="T6" fmla="*/ 587 w 2716"/>
                <a:gd name="T7" fmla="*/ 897 h 3630"/>
                <a:gd name="T8" fmla="*/ 720 w 2716"/>
                <a:gd name="T9" fmla="*/ 699 h 3630"/>
                <a:gd name="T10" fmla="*/ 809 w 2716"/>
                <a:gd name="T11" fmla="*/ 671 h 3630"/>
                <a:gd name="T12" fmla="*/ 947 w 2716"/>
                <a:gd name="T13" fmla="*/ 654 h 3630"/>
                <a:gd name="T14" fmla="*/ 1091 w 2716"/>
                <a:gd name="T15" fmla="*/ 582 h 3630"/>
                <a:gd name="T16" fmla="*/ 1224 w 2716"/>
                <a:gd name="T17" fmla="*/ 410 h 3630"/>
                <a:gd name="T18" fmla="*/ 1535 w 2716"/>
                <a:gd name="T19" fmla="*/ 427 h 3630"/>
                <a:gd name="T20" fmla="*/ 1828 w 2716"/>
                <a:gd name="T21" fmla="*/ 555 h 3630"/>
                <a:gd name="T22" fmla="*/ 2222 w 2716"/>
                <a:gd name="T23" fmla="*/ 726 h 3630"/>
                <a:gd name="T24" fmla="*/ 2449 w 2716"/>
                <a:gd name="T25" fmla="*/ 760 h 3630"/>
                <a:gd name="T26" fmla="*/ 2627 w 2716"/>
                <a:gd name="T27" fmla="*/ 808 h 3630"/>
                <a:gd name="T28" fmla="*/ 2715 w 2716"/>
                <a:gd name="T29" fmla="*/ 2693 h 3630"/>
                <a:gd name="T30" fmla="*/ 2571 w 2716"/>
                <a:gd name="T31" fmla="*/ 3491 h 3630"/>
                <a:gd name="T32" fmla="*/ 2316 w 2716"/>
                <a:gd name="T33" fmla="*/ 3247 h 3630"/>
                <a:gd name="T34" fmla="*/ 2094 w 2716"/>
                <a:gd name="T35" fmla="*/ 3191 h 3630"/>
                <a:gd name="T36" fmla="*/ 1928 w 2716"/>
                <a:gd name="T37" fmla="*/ 3180 h 3630"/>
                <a:gd name="T38" fmla="*/ 1696 w 2716"/>
                <a:gd name="T39" fmla="*/ 3236 h 3630"/>
                <a:gd name="T40" fmla="*/ 1474 w 2716"/>
                <a:gd name="T41" fmla="*/ 3286 h 3630"/>
                <a:gd name="T42" fmla="*/ 1302 w 2716"/>
                <a:gd name="T43" fmla="*/ 3308 h 3630"/>
                <a:gd name="T44" fmla="*/ 1363 w 2716"/>
                <a:gd name="T45" fmla="*/ 3125 h 3630"/>
                <a:gd name="T46" fmla="*/ 1529 w 2716"/>
                <a:gd name="T47" fmla="*/ 2903 h 3630"/>
                <a:gd name="T48" fmla="*/ 1862 w 2716"/>
                <a:gd name="T49" fmla="*/ 2942 h 3630"/>
                <a:gd name="T50" fmla="*/ 1745 w 2716"/>
                <a:gd name="T51" fmla="*/ 2809 h 3630"/>
                <a:gd name="T52" fmla="*/ 1917 w 2716"/>
                <a:gd name="T53" fmla="*/ 2787 h 3630"/>
                <a:gd name="T54" fmla="*/ 1707 w 2716"/>
                <a:gd name="T55" fmla="*/ 2704 h 3630"/>
                <a:gd name="T56" fmla="*/ 1795 w 2716"/>
                <a:gd name="T57" fmla="*/ 2637 h 3630"/>
                <a:gd name="T58" fmla="*/ 1718 w 2716"/>
                <a:gd name="T59" fmla="*/ 2543 h 3630"/>
                <a:gd name="T60" fmla="*/ 1585 w 2716"/>
                <a:gd name="T61" fmla="*/ 2316 h 3630"/>
                <a:gd name="T62" fmla="*/ 1524 w 2716"/>
                <a:gd name="T63" fmla="*/ 2199 h 3630"/>
                <a:gd name="T64" fmla="*/ 1468 w 2716"/>
                <a:gd name="T65" fmla="*/ 2144 h 3630"/>
                <a:gd name="T66" fmla="*/ 1441 w 2716"/>
                <a:gd name="T67" fmla="*/ 2055 h 3630"/>
                <a:gd name="T68" fmla="*/ 1319 w 2716"/>
                <a:gd name="T69" fmla="*/ 1972 h 3630"/>
                <a:gd name="T70" fmla="*/ 1208 w 2716"/>
                <a:gd name="T71" fmla="*/ 1900 h 3630"/>
                <a:gd name="T72" fmla="*/ 1097 w 2716"/>
                <a:gd name="T73" fmla="*/ 1850 h 3630"/>
                <a:gd name="T74" fmla="*/ 892 w 2716"/>
                <a:gd name="T75" fmla="*/ 1800 h 3630"/>
                <a:gd name="T76" fmla="*/ 659 w 2716"/>
                <a:gd name="T77" fmla="*/ 1712 h 3630"/>
                <a:gd name="T78" fmla="*/ 449 w 2716"/>
                <a:gd name="T79" fmla="*/ 1640 h 3630"/>
                <a:gd name="T80" fmla="*/ 199 w 2716"/>
                <a:gd name="T81" fmla="*/ 1601 h 3630"/>
                <a:gd name="T82" fmla="*/ 0 w 2716"/>
                <a:gd name="T83" fmla="*/ 1468 h 3630"/>
                <a:gd name="T84" fmla="*/ 72 w 2716"/>
                <a:gd name="T85" fmla="*/ 1313 h 3630"/>
                <a:gd name="T86" fmla="*/ 1756 w 2716"/>
                <a:gd name="T87" fmla="*/ 3202 h 3630"/>
                <a:gd name="T88" fmla="*/ 1812 w 2716"/>
                <a:gd name="T89" fmla="*/ 3275 h 3630"/>
                <a:gd name="T90" fmla="*/ 1707 w 2716"/>
                <a:gd name="T91" fmla="*/ 2626 h 3630"/>
                <a:gd name="T92" fmla="*/ 343 w 2716"/>
                <a:gd name="T93" fmla="*/ 45 h 3630"/>
                <a:gd name="T94" fmla="*/ 460 w 2716"/>
                <a:gd name="T95" fmla="*/ 83 h 3630"/>
                <a:gd name="T96" fmla="*/ 726 w 2716"/>
                <a:gd name="T97" fmla="*/ 172 h 3630"/>
                <a:gd name="T98" fmla="*/ 515 w 2716"/>
                <a:gd name="T99" fmla="*/ 28 h 3630"/>
                <a:gd name="T100" fmla="*/ 332 w 2716"/>
                <a:gd name="T101" fmla="*/ 410 h 3630"/>
                <a:gd name="T102" fmla="*/ 554 w 2716"/>
                <a:gd name="T103" fmla="*/ 477 h 3630"/>
                <a:gd name="T104" fmla="*/ 825 w 2716"/>
                <a:gd name="T105" fmla="*/ 521 h 3630"/>
                <a:gd name="T106" fmla="*/ 726 w 2716"/>
                <a:gd name="T107" fmla="*/ 449 h 3630"/>
                <a:gd name="T108" fmla="*/ 332 w 2716"/>
                <a:gd name="T109" fmla="*/ 410 h 3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6" h="3630">
                  <a:moveTo>
                    <a:pt x="44" y="997"/>
                  </a:moveTo>
                  <a:lnTo>
                    <a:pt x="44" y="997"/>
                  </a:lnTo>
                  <a:cubicBezTo>
                    <a:pt x="61" y="997"/>
                    <a:pt x="61" y="969"/>
                    <a:pt x="83" y="969"/>
                  </a:cubicBezTo>
                  <a:cubicBezTo>
                    <a:pt x="88" y="969"/>
                    <a:pt x="94" y="980"/>
                    <a:pt x="94" y="986"/>
                  </a:cubicBezTo>
                  <a:cubicBezTo>
                    <a:pt x="94" y="1014"/>
                    <a:pt x="77" y="1025"/>
                    <a:pt x="77" y="1047"/>
                  </a:cubicBezTo>
                  <a:cubicBezTo>
                    <a:pt x="77" y="1058"/>
                    <a:pt x="88" y="1058"/>
                    <a:pt x="88" y="1069"/>
                  </a:cubicBezTo>
                  <a:cubicBezTo>
                    <a:pt x="94" y="1074"/>
                    <a:pt x="94" y="1080"/>
                    <a:pt x="100" y="1086"/>
                  </a:cubicBezTo>
                  <a:cubicBezTo>
                    <a:pt x="100" y="1097"/>
                    <a:pt x="105" y="1113"/>
                    <a:pt x="122" y="1113"/>
                  </a:cubicBezTo>
                  <a:cubicBezTo>
                    <a:pt x="127" y="1108"/>
                    <a:pt x="127" y="1108"/>
                    <a:pt x="127" y="1108"/>
                  </a:cubicBezTo>
                  <a:cubicBezTo>
                    <a:pt x="138" y="1119"/>
                    <a:pt x="138" y="1130"/>
                    <a:pt x="149" y="1141"/>
                  </a:cubicBezTo>
                  <a:cubicBezTo>
                    <a:pt x="166" y="1152"/>
                    <a:pt x="183" y="1152"/>
                    <a:pt x="205" y="1152"/>
                  </a:cubicBezTo>
                  <a:cubicBezTo>
                    <a:pt x="227" y="1158"/>
                    <a:pt x="244" y="1163"/>
                    <a:pt x="271" y="1163"/>
                  </a:cubicBezTo>
                  <a:cubicBezTo>
                    <a:pt x="288" y="1163"/>
                    <a:pt x="288" y="1163"/>
                    <a:pt x="288" y="1163"/>
                  </a:cubicBezTo>
                  <a:cubicBezTo>
                    <a:pt x="305" y="1163"/>
                    <a:pt x="310" y="1169"/>
                    <a:pt x="321" y="1169"/>
                  </a:cubicBezTo>
                  <a:cubicBezTo>
                    <a:pt x="343" y="1169"/>
                    <a:pt x="360" y="1163"/>
                    <a:pt x="371" y="1146"/>
                  </a:cubicBezTo>
                  <a:cubicBezTo>
                    <a:pt x="382" y="1130"/>
                    <a:pt x="399" y="1130"/>
                    <a:pt x="404" y="1108"/>
                  </a:cubicBezTo>
                  <a:cubicBezTo>
                    <a:pt x="410" y="1091"/>
                    <a:pt x="415" y="1080"/>
                    <a:pt x="438" y="1074"/>
                  </a:cubicBezTo>
                  <a:cubicBezTo>
                    <a:pt x="443" y="1074"/>
                    <a:pt x="449" y="1074"/>
                    <a:pt x="460" y="1069"/>
                  </a:cubicBezTo>
                  <a:cubicBezTo>
                    <a:pt x="465" y="1069"/>
                    <a:pt x="476" y="1069"/>
                    <a:pt x="476" y="1058"/>
                  </a:cubicBezTo>
                  <a:cubicBezTo>
                    <a:pt x="476" y="1047"/>
                    <a:pt x="471" y="1041"/>
                    <a:pt x="476" y="1030"/>
                  </a:cubicBezTo>
                  <a:cubicBezTo>
                    <a:pt x="510" y="1030"/>
                    <a:pt x="521" y="1002"/>
                    <a:pt x="548" y="980"/>
                  </a:cubicBezTo>
                  <a:cubicBezTo>
                    <a:pt x="548" y="969"/>
                    <a:pt x="554" y="958"/>
                    <a:pt x="559" y="947"/>
                  </a:cubicBezTo>
                  <a:cubicBezTo>
                    <a:pt x="565" y="936"/>
                    <a:pt x="559" y="925"/>
                    <a:pt x="565" y="908"/>
                  </a:cubicBezTo>
                  <a:cubicBezTo>
                    <a:pt x="571" y="903"/>
                    <a:pt x="582" y="908"/>
                    <a:pt x="587" y="897"/>
                  </a:cubicBezTo>
                  <a:cubicBezTo>
                    <a:pt x="593" y="892"/>
                    <a:pt x="587" y="886"/>
                    <a:pt x="593" y="881"/>
                  </a:cubicBezTo>
                  <a:cubicBezTo>
                    <a:pt x="598" y="875"/>
                    <a:pt x="609" y="875"/>
                    <a:pt x="615" y="869"/>
                  </a:cubicBezTo>
                  <a:cubicBezTo>
                    <a:pt x="643" y="858"/>
                    <a:pt x="654" y="853"/>
                    <a:pt x="676" y="836"/>
                  </a:cubicBezTo>
                  <a:cubicBezTo>
                    <a:pt x="692" y="820"/>
                    <a:pt x="692" y="803"/>
                    <a:pt x="698" y="782"/>
                  </a:cubicBezTo>
                  <a:cubicBezTo>
                    <a:pt x="704" y="760"/>
                    <a:pt x="720" y="749"/>
                    <a:pt x="720" y="721"/>
                  </a:cubicBezTo>
                  <a:cubicBezTo>
                    <a:pt x="720" y="699"/>
                    <a:pt x="720" y="699"/>
                    <a:pt x="720" y="699"/>
                  </a:cubicBezTo>
                  <a:cubicBezTo>
                    <a:pt x="720" y="693"/>
                    <a:pt x="726" y="688"/>
                    <a:pt x="731" y="682"/>
                  </a:cubicBezTo>
                  <a:cubicBezTo>
                    <a:pt x="737" y="682"/>
                    <a:pt x="742" y="688"/>
                    <a:pt x="748" y="682"/>
                  </a:cubicBezTo>
                  <a:cubicBezTo>
                    <a:pt x="753" y="682"/>
                    <a:pt x="753" y="676"/>
                    <a:pt x="759" y="676"/>
                  </a:cubicBezTo>
                  <a:cubicBezTo>
                    <a:pt x="770" y="671"/>
                    <a:pt x="776" y="671"/>
                    <a:pt x="787" y="665"/>
                  </a:cubicBezTo>
                  <a:cubicBezTo>
                    <a:pt x="792" y="660"/>
                    <a:pt x="798" y="654"/>
                    <a:pt x="803" y="654"/>
                  </a:cubicBezTo>
                  <a:cubicBezTo>
                    <a:pt x="809" y="654"/>
                    <a:pt x="803" y="665"/>
                    <a:pt x="809" y="671"/>
                  </a:cubicBezTo>
                  <a:cubicBezTo>
                    <a:pt x="814" y="676"/>
                    <a:pt x="820" y="676"/>
                    <a:pt x="825" y="676"/>
                  </a:cubicBezTo>
                  <a:cubicBezTo>
                    <a:pt x="842" y="676"/>
                    <a:pt x="848" y="682"/>
                    <a:pt x="864" y="682"/>
                  </a:cubicBezTo>
                  <a:cubicBezTo>
                    <a:pt x="886" y="682"/>
                    <a:pt x="886" y="682"/>
                    <a:pt x="886" y="682"/>
                  </a:cubicBezTo>
                  <a:cubicBezTo>
                    <a:pt x="892" y="682"/>
                    <a:pt x="892" y="676"/>
                    <a:pt x="898" y="676"/>
                  </a:cubicBezTo>
                  <a:cubicBezTo>
                    <a:pt x="914" y="671"/>
                    <a:pt x="920" y="676"/>
                    <a:pt x="936" y="665"/>
                  </a:cubicBezTo>
                  <a:cubicBezTo>
                    <a:pt x="942" y="665"/>
                    <a:pt x="942" y="660"/>
                    <a:pt x="947" y="654"/>
                  </a:cubicBezTo>
                  <a:cubicBezTo>
                    <a:pt x="958" y="649"/>
                    <a:pt x="964" y="654"/>
                    <a:pt x="970" y="649"/>
                  </a:cubicBezTo>
                  <a:cubicBezTo>
                    <a:pt x="981" y="643"/>
                    <a:pt x="986" y="638"/>
                    <a:pt x="997" y="632"/>
                  </a:cubicBezTo>
                  <a:cubicBezTo>
                    <a:pt x="1019" y="632"/>
                    <a:pt x="1031" y="632"/>
                    <a:pt x="1053" y="627"/>
                  </a:cubicBezTo>
                  <a:cubicBezTo>
                    <a:pt x="1064" y="627"/>
                    <a:pt x="1064" y="627"/>
                    <a:pt x="1075" y="627"/>
                  </a:cubicBezTo>
                  <a:cubicBezTo>
                    <a:pt x="1086" y="621"/>
                    <a:pt x="1103" y="627"/>
                    <a:pt x="1103" y="615"/>
                  </a:cubicBezTo>
                  <a:cubicBezTo>
                    <a:pt x="1103" y="599"/>
                    <a:pt x="1091" y="593"/>
                    <a:pt x="1091" y="582"/>
                  </a:cubicBezTo>
                  <a:cubicBezTo>
                    <a:pt x="1091" y="566"/>
                    <a:pt x="1091" y="566"/>
                    <a:pt x="1091" y="566"/>
                  </a:cubicBezTo>
                  <a:cubicBezTo>
                    <a:pt x="1091" y="560"/>
                    <a:pt x="1097" y="555"/>
                    <a:pt x="1097" y="549"/>
                  </a:cubicBezTo>
                  <a:cubicBezTo>
                    <a:pt x="1097" y="527"/>
                    <a:pt x="1080" y="510"/>
                    <a:pt x="1080" y="488"/>
                  </a:cubicBezTo>
                  <a:cubicBezTo>
                    <a:pt x="1080" y="466"/>
                    <a:pt x="1136" y="471"/>
                    <a:pt x="1158" y="455"/>
                  </a:cubicBezTo>
                  <a:cubicBezTo>
                    <a:pt x="1169" y="444"/>
                    <a:pt x="1180" y="444"/>
                    <a:pt x="1191" y="433"/>
                  </a:cubicBezTo>
                  <a:cubicBezTo>
                    <a:pt x="1202" y="422"/>
                    <a:pt x="1213" y="416"/>
                    <a:pt x="1224" y="410"/>
                  </a:cubicBezTo>
                  <a:cubicBezTo>
                    <a:pt x="1247" y="399"/>
                    <a:pt x="1258" y="388"/>
                    <a:pt x="1285" y="383"/>
                  </a:cubicBezTo>
                  <a:cubicBezTo>
                    <a:pt x="1313" y="372"/>
                    <a:pt x="1324" y="355"/>
                    <a:pt x="1352" y="355"/>
                  </a:cubicBezTo>
                  <a:cubicBezTo>
                    <a:pt x="1380" y="355"/>
                    <a:pt x="1396" y="366"/>
                    <a:pt x="1413" y="383"/>
                  </a:cubicBezTo>
                  <a:cubicBezTo>
                    <a:pt x="1424" y="394"/>
                    <a:pt x="1430" y="399"/>
                    <a:pt x="1446" y="405"/>
                  </a:cubicBezTo>
                  <a:cubicBezTo>
                    <a:pt x="1457" y="405"/>
                    <a:pt x="1463" y="410"/>
                    <a:pt x="1468" y="416"/>
                  </a:cubicBezTo>
                  <a:cubicBezTo>
                    <a:pt x="1496" y="422"/>
                    <a:pt x="1513" y="422"/>
                    <a:pt x="1535" y="427"/>
                  </a:cubicBezTo>
                  <a:cubicBezTo>
                    <a:pt x="1551" y="433"/>
                    <a:pt x="1557" y="449"/>
                    <a:pt x="1579" y="455"/>
                  </a:cubicBezTo>
                  <a:cubicBezTo>
                    <a:pt x="1601" y="460"/>
                    <a:pt x="1612" y="460"/>
                    <a:pt x="1635" y="466"/>
                  </a:cubicBezTo>
                  <a:cubicBezTo>
                    <a:pt x="1646" y="471"/>
                    <a:pt x="1657" y="471"/>
                    <a:pt x="1668" y="471"/>
                  </a:cubicBezTo>
                  <a:cubicBezTo>
                    <a:pt x="1701" y="477"/>
                    <a:pt x="1712" y="483"/>
                    <a:pt x="1745" y="499"/>
                  </a:cubicBezTo>
                  <a:cubicBezTo>
                    <a:pt x="1762" y="505"/>
                    <a:pt x="1762" y="521"/>
                    <a:pt x="1779" y="538"/>
                  </a:cubicBezTo>
                  <a:cubicBezTo>
                    <a:pt x="1795" y="549"/>
                    <a:pt x="1806" y="549"/>
                    <a:pt x="1828" y="555"/>
                  </a:cubicBezTo>
                  <a:cubicBezTo>
                    <a:pt x="1862" y="566"/>
                    <a:pt x="1884" y="571"/>
                    <a:pt x="1917" y="593"/>
                  </a:cubicBezTo>
                  <a:cubicBezTo>
                    <a:pt x="1928" y="599"/>
                    <a:pt x="1934" y="599"/>
                    <a:pt x="1945" y="604"/>
                  </a:cubicBezTo>
                  <a:cubicBezTo>
                    <a:pt x="1956" y="615"/>
                    <a:pt x="1967" y="615"/>
                    <a:pt x="1978" y="621"/>
                  </a:cubicBezTo>
                  <a:cubicBezTo>
                    <a:pt x="2000" y="632"/>
                    <a:pt x="2011" y="643"/>
                    <a:pt x="2028" y="649"/>
                  </a:cubicBezTo>
                  <a:cubicBezTo>
                    <a:pt x="2072" y="665"/>
                    <a:pt x="2100" y="660"/>
                    <a:pt x="2139" y="682"/>
                  </a:cubicBezTo>
                  <a:cubicBezTo>
                    <a:pt x="2172" y="704"/>
                    <a:pt x="2189" y="726"/>
                    <a:pt x="2222" y="726"/>
                  </a:cubicBezTo>
                  <a:cubicBezTo>
                    <a:pt x="2233" y="726"/>
                    <a:pt x="2239" y="726"/>
                    <a:pt x="2250" y="721"/>
                  </a:cubicBezTo>
                  <a:cubicBezTo>
                    <a:pt x="2288" y="699"/>
                    <a:pt x="2272" y="693"/>
                    <a:pt x="2327" y="715"/>
                  </a:cubicBezTo>
                  <a:cubicBezTo>
                    <a:pt x="2344" y="721"/>
                    <a:pt x="2349" y="732"/>
                    <a:pt x="2361" y="737"/>
                  </a:cubicBezTo>
                  <a:cubicBezTo>
                    <a:pt x="2377" y="749"/>
                    <a:pt x="2394" y="749"/>
                    <a:pt x="2416" y="760"/>
                  </a:cubicBezTo>
                  <a:cubicBezTo>
                    <a:pt x="2427" y="765"/>
                    <a:pt x="2433" y="771"/>
                    <a:pt x="2444" y="771"/>
                  </a:cubicBezTo>
                  <a:cubicBezTo>
                    <a:pt x="2449" y="771"/>
                    <a:pt x="2444" y="765"/>
                    <a:pt x="2449" y="760"/>
                  </a:cubicBezTo>
                  <a:cubicBezTo>
                    <a:pt x="2449" y="737"/>
                    <a:pt x="2455" y="749"/>
                    <a:pt x="2471" y="754"/>
                  </a:cubicBezTo>
                  <a:cubicBezTo>
                    <a:pt x="2488" y="754"/>
                    <a:pt x="2494" y="754"/>
                    <a:pt x="2505" y="760"/>
                  </a:cubicBezTo>
                  <a:cubicBezTo>
                    <a:pt x="2516" y="760"/>
                    <a:pt x="2521" y="771"/>
                    <a:pt x="2527" y="771"/>
                  </a:cubicBezTo>
                  <a:cubicBezTo>
                    <a:pt x="2560" y="771"/>
                    <a:pt x="2560" y="771"/>
                    <a:pt x="2560" y="771"/>
                  </a:cubicBezTo>
                  <a:cubicBezTo>
                    <a:pt x="2577" y="771"/>
                    <a:pt x="2588" y="782"/>
                    <a:pt x="2599" y="792"/>
                  </a:cubicBezTo>
                  <a:cubicBezTo>
                    <a:pt x="2610" y="803"/>
                    <a:pt x="2615" y="803"/>
                    <a:pt x="2627" y="808"/>
                  </a:cubicBezTo>
                  <a:cubicBezTo>
                    <a:pt x="2649" y="825"/>
                    <a:pt x="2665" y="831"/>
                    <a:pt x="2693" y="831"/>
                  </a:cubicBezTo>
                  <a:cubicBezTo>
                    <a:pt x="2699" y="831"/>
                    <a:pt x="2704" y="831"/>
                    <a:pt x="2704" y="831"/>
                  </a:cubicBezTo>
                  <a:lnTo>
                    <a:pt x="2704" y="831"/>
                  </a:lnTo>
                  <a:cubicBezTo>
                    <a:pt x="2710" y="2438"/>
                    <a:pt x="2710" y="2438"/>
                    <a:pt x="2710" y="2438"/>
                  </a:cubicBezTo>
                  <a:cubicBezTo>
                    <a:pt x="2682" y="2493"/>
                    <a:pt x="2632" y="2515"/>
                    <a:pt x="2632" y="2576"/>
                  </a:cubicBezTo>
                  <a:cubicBezTo>
                    <a:pt x="2632" y="2632"/>
                    <a:pt x="2699" y="2637"/>
                    <a:pt x="2715" y="2693"/>
                  </a:cubicBezTo>
                  <a:cubicBezTo>
                    <a:pt x="2715" y="3629"/>
                    <a:pt x="2715" y="3629"/>
                    <a:pt x="2715" y="3629"/>
                  </a:cubicBezTo>
                  <a:lnTo>
                    <a:pt x="2715" y="3629"/>
                  </a:lnTo>
                  <a:cubicBezTo>
                    <a:pt x="2704" y="3618"/>
                    <a:pt x="2704" y="3596"/>
                    <a:pt x="2687" y="3590"/>
                  </a:cubicBezTo>
                  <a:cubicBezTo>
                    <a:pt x="2665" y="3585"/>
                    <a:pt x="2649" y="3585"/>
                    <a:pt x="2638" y="3563"/>
                  </a:cubicBezTo>
                  <a:cubicBezTo>
                    <a:pt x="2627" y="3546"/>
                    <a:pt x="2621" y="3541"/>
                    <a:pt x="2610" y="3529"/>
                  </a:cubicBezTo>
                  <a:cubicBezTo>
                    <a:pt x="2599" y="3513"/>
                    <a:pt x="2588" y="3502"/>
                    <a:pt x="2571" y="3491"/>
                  </a:cubicBezTo>
                  <a:cubicBezTo>
                    <a:pt x="2560" y="3485"/>
                    <a:pt x="2560" y="3474"/>
                    <a:pt x="2554" y="3463"/>
                  </a:cubicBezTo>
                  <a:cubicBezTo>
                    <a:pt x="2532" y="3430"/>
                    <a:pt x="2521" y="3413"/>
                    <a:pt x="2488" y="3385"/>
                  </a:cubicBezTo>
                  <a:cubicBezTo>
                    <a:pt x="2471" y="3363"/>
                    <a:pt x="2466" y="3352"/>
                    <a:pt x="2444" y="3341"/>
                  </a:cubicBezTo>
                  <a:cubicBezTo>
                    <a:pt x="2433" y="3335"/>
                    <a:pt x="2421" y="3330"/>
                    <a:pt x="2410" y="3324"/>
                  </a:cubicBezTo>
                  <a:cubicBezTo>
                    <a:pt x="2388" y="3313"/>
                    <a:pt x="2383" y="3297"/>
                    <a:pt x="2361" y="3286"/>
                  </a:cubicBezTo>
                  <a:cubicBezTo>
                    <a:pt x="2344" y="3263"/>
                    <a:pt x="2333" y="3263"/>
                    <a:pt x="2316" y="3247"/>
                  </a:cubicBezTo>
                  <a:cubicBezTo>
                    <a:pt x="2300" y="3241"/>
                    <a:pt x="2300" y="3230"/>
                    <a:pt x="2283" y="3219"/>
                  </a:cubicBezTo>
                  <a:cubicBezTo>
                    <a:pt x="2277" y="3214"/>
                    <a:pt x="2272" y="3214"/>
                    <a:pt x="2272" y="3202"/>
                  </a:cubicBezTo>
                  <a:cubicBezTo>
                    <a:pt x="2272" y="3175"/>
                    <a:pt x="2327" y="3147"/>
                    <a:pt x="2272" y="3175"/>
                  </a:cubicBezTo>
                  <a:cubicBezTo>
                    <a:pt x="2255" y="3180"/>
                    <a:pt x="2244" y="3175"/>
                    <a:pt x="2228" y="3175"/>
                  </a:cubicBezTo>
                  <a:cubicBezTo>
                    <a:pt x="2205" y="3175"/>
                    <a:pt x="2189" y="3175"/>
                    <a:pt x="2161" y="3175"/>
                  </a:cubicBezTo>
                  <a:cubicBezTo>
                    <a:pt x="2133" y="3175"/>
                    <a:pt x="2122" y="3186"/>
                    <a:pt x="2094" y="3191"/>
                  </a:cubicBezTo>
                  <a:cubicBezTo>
                    <a:pt x="2083" y="3191"/>
                    <a:pt x="2072" y="3197"/>
                    <a:pt x="2061" y="3202"/>
                  </a:cubicBezTo>
                  <a:cubicBezTo>
                    <a:pt x="2045" y="3208"/>
                    <a:pt x="2039" y="3219"/>
                    <a:pt x="2022" y="3219"/>
                  </a:cubicBezTo>
                  <a:cubicBezTo>
                    <a:pt x="2006" y="3219"/>
                    <a:pt x="2006" y="3219"/>
                    <a:pt x="2006" y="3219"/>
                  </a:cubicBezTo>
                  <a:cubicBezTo>
                    <a:pt x="1978" y="3219"/>
                    <a:pt x="1962" y="3186"/>
                    <a:pt x="1962" y="3158"/>
                  </a:cubicBezTo>
                  <a:cubicBezTo>
                    <a:pt x="1962" y="3142"/>
                    <a:pt x="1962" y="3142"/>
                    <a:pt x="1962" y="3142"/>
                  </a:cubicBezTo>
                  <a:cubicBezTo>
                    <a:pt x="1967" y="3092"/>
                    <a:pt x="1945" y="3164"/>
                    <a:pt x="1928" y="3180"/>
                  </a:cubicBezTo>
                  <a:cubicBezTo>
                    <a:pt x="1923" y="3180"/>
                    <a:pt x="1917" y="3180"/>
                    <a:pt x="1906" y="3186"/>
                  </a:cubicBezTo>
                  <a:cubicBezTo>
                    <a:pt x="1895" y="3191"/>
                    <a:pt x="1884" y="3197"/>
                    <a:pt x="1873" y="3202"/>
                  </a:cubicBezTo>
                  <a:cubicBezTo>
                    <a:pt x="1840" y="3230"/>
                    <a:pt x="1845" y="3275"/>
                    <a:pt x="1817" y="3225"/>
                  </a:cubicBezTo>
                  <a:cubicBezTo>
                    <a:pt x="1817" y="3219"/>
                    <a:pt x="1817" y="3214"/>
                    <a:pt x="1812" y="3208"/>
                  </a:cubicBezTo>
                  <a:cubicBezTo>
                    <a:pt x="1806" y="3202"/>
                    <a:pt x="1795" y="3202"/>
                    <a:pt x="1795" y="3191"/>
                  </a:cubicBezTo>
                  <a:cubicBezTo>
                    <a:pt x="1795" y="3119"/>
                    <a:pt x="1762" y="3175"/>
                    <a:pt x="1696" y="3236"/>
                  </a:cubicBezTo>
                  <a:cubicBezTo>
                    <a:pt x="1679" y="3247"/>
                    <a:pt x="1668" y="3252"/>
                    <a:pt x="1651" y="3263"/>
                  </a:cubicBezTo>
                  <a:cubicBezTo>
                    <a:pt x="1623" y="3286"/>
                    <a:pt x="1607" y="3302"/>
                    <a:pt x="1568" y="3302"/>
                  </a:cubicBezTo>
                  <a:cubicBezTo>
                    <a:pt x="1557" y="3302"/>
                    <a:pt x="1551" y="3302"/>
                    <a:pt x="1546" y="3302"/>
                  </a:cubicBezTo>
                  <a:cubicBezTo>
                    <a:pt x="1535" y="3297"/>
                    <a:pt x="1529" y="3286"/>
                    <a:pt x="1518" y="3286"/>
                  </a:cubicBezTo>
                  <a:cubicBezTo>
                    <a:pt x="1490" y="3286"/>
                    <a:pt x="1490" y="3286"/>
                    <a:pt x="1490" y="3286"/>
                  </a:cubicBezTo>
                  <a:cubicBezTo>
                    <a:pt x="1485" y="3286"/>
                    <a:pt x="1479" y="3286"/>
                    <a:pt x="1474" y="3286"/>
                  </a:cubicBezTo>
                  <a:cubicBezTo>
                    <a:pt x="1452" y="3286"/>
                    <a:pt x="1452" y="3286"/>
                    <a:pt x="1452" y="3286"/>
                  </a:cubicBezTo>
                  <a:cubicBezTo>
                    <a:pt x="1435" y="3286"/>
                    <a:pt x="1430" y="3291"/>
                    <a:pt x="1418" y="3291"/>
                  </a:cubicBezTo>
                  <a:cubicBezTo>
                    <a:pt x="1396" y="3291"/>
                    <a:pt x="1396" y="3291"/>
                    <a:pt x="1396" y="3291"/>
                  </a:cubicBezTo>
                  <a:cubicBezTo>
                    <a:pt x="1385" y="3291"/>
                    <a:pt x="1380" y="3286"/>
                    <a:pt x="1369" y="3286"/>
                  </a:cubicBezTo>
                  <a:cubicBezTo>
                    <a:pt x="1352" y="3286"/>
                    <a:pt x="1335" y="3286"/>
                    <a:pt x="1324" y="3297"/>
                  </a:cubicBezTo>
                  <a:cubicBezTo>
                    <a:pt x="1313" y="3297"/>
                    <a:pt x="1308" y="3302"/>
                    <a:pt x="1302" y="3308"/>
                  </a:cubicBezTo>
                  <a:cubicBezTo>
                    <a:pt x="1297" y="3308"/>
                    <a:pt x="1297" y="3313"/>
                    <a:pt x="1291" y="3313"/>
                  </a:cubicBezTo>
                  <a:cubicBezTo>
                    <a:pt x="1285" y="3313"/>
                    <a:pt x="1280" y="3308"/>
                    <a:pt x="1280" y="3302"/>
                  </a:cubicBezTo>
                  <a:cubicBezTo>
                    <a:pt x="1280" y="3280"/>
                    <a:pt x="1285" y="3269"/>
                    <a:pt x="1291" y="3247"/>
                  </a:cubicBezTo>
                  <a:cubicBezTo>
                    <a:pt x="1297" y="3230"/>
                    <a:pt x="1297" y="3225"/>
                    <a:pt x="1302" y="3208"/>
                  </a:cubicBezTo>
                  <a:cubicBezTo>
                    <a:pt x="1313" y="3197"/>
                    <a:pt x="1319" y="3191"/>
                    <a:pt x="1330" y="3175"/>
                  </a:cubicBezTo>
                  <a:cubicBezTo>
                    <a:pt x="1335" y="3153"/>
                    <a:pt x="1352" y="3147"/>
                    <a:pt x="1363" y="3125"/>
                  </a:cubicBezTo>
                  <a:cubicBezTo>
                    <a:pt x="1369" y="3103"/>
                    <a:pt x="1369" y="3092"/>
                    <a:pt x="1380" y="3069"/>
                  </a:cubicBezTo>
                  <a:cubicBezTo>
                    <a:pt x="1385" y="3058"/>
                    <a:pt x="1396" y="3053"/>
                    <a:pt x="1402" y="3042"/>
                  </a:cubicBezTo>
                  <a:cubicBezTo>
                    <a:pt x="1407" y="3025"/>
                    <a:pt x="1418" y="3020"/>
                    <a:pt x="1424" y="3009"/>
                  </a:cubicBezTo>
                  <a:cubicBezTo>
                    <a:pt x="1430" y="2992"/>
                    <a:pt x="1435" y="2986"/>
                    <a:pt x="1441" y="2975"/>
                  </a:cubicBezTo>
                  <a:cubicBezTo>
                    <a:pt x="1446" y="2959"/>
                    <a:pt x="1463" y="2953"/>
                    <a:pt x="1479" y="2942"/>
                  </a:cubicBezTo>
                  <a:cubicBezTo>
                    <a:pt x="1496" y="2931"/>
                    <a:pt x="1507" y="2914"/>
                    <a:pt x="1529" y="2903"/>
                  </a:cubicBezTo>
                  <a:cubicBezTo>
                    <a:pt x="1551" y="2898"/>
                    <a:pt x="1563" y="2892"/>
                    <a:pt x="1590" y="2887"/>
                  </a:cubicBezTo>
                  <a:cubicBezTo>
                    <a:pt x="1596" y="2881"/>
                    <a:pt x="1601" y="2881"/>
                    <a:pt x="1612" y="2876"/>
                  </a:cubicBezTo>
                  <a:cubicBezTo>
                    <a:pt x="1651" y="2870"/>
                    <a:pt x="1673" y="2864"/>
                    <a:pt x="1712" y="2864"/>
                  </a:cubicBezTo>
                  <a:cubicBezTo>
                    <a:pt x="1751" y="2864"/>
                    <a:pt x="1768" y="2881"/>
                    <a:pt x="1795" y="2903"/>
                  </a:cubicBezTo>
                  <a:cubicBezTo>
                    <a:pt x="1806" y="2914"/>
                    <a:pt x="1812" y="2925"/>
                    <a:pt x="1823" y="2936"/>
                  </a:cubicBezTo>
                  <a:cubicBezTo>
                    <a:pt x="1840" y="2942"/>
                    <a:pt x="1845" y="2942"/>
                    <a:pt x="1862" y="2942"/>
                  </a:cubicBezTo>
                  <a:cubicBezTo>
                    <a:pt x="1873" y="2942"/>
                    <a:pt x="1878" y="2942"/>
                    <a:pt x="1884" y="2936"/>
                  </a:cubicBezTo>
                  <a:cubicBezTo>
                    <a:pt x="1878" y="2920"/>
                    <a:pt x="1856" y="2931"/>
                    <a:pt x="1845" y="2920"/>
                  </a:cubicBezTo>
                  <a:cubicBezTo>
                    <a:pt x="1840" y="2914"/>
                    <a:pt x="1840" y="2909"/>
                    <a:pt x="1834" y="2898"/>
                  </a:cubicBezTo>
                  <a:cubicBezTo>
                    <a:pt x="1828" y="2887"/>
                    <a:pt x="1823" y="2881"/>
                    <a:pt x="1812" y="2870"/>
                  </a:cubicBezTo>
                  <a:cubicBezTo>
                    <a:pt x="1801" y="2853"/>
                    <a:pt x="1795" y="2842"/>
                    <a:pt x="1779" y="2831"/>
                  </a:cubicBezTo>
                  <a:cubicBezTo>
                    <a:pt x="1762" y="2820"/>
                    <a:pt x="1756" y="2815"/>
                    <a:pt x="1745" y="2809"/>
                  </a:cubicBezTo>
                  <a:cubicBezTo>
                    <a:pt x="1734" y="2803"/>
                    <a:pt x="1729" y="2803"/>
                    <a:pt x="1723" y="2798"/>
                  </a:cubicBezTo>
                  <a:cubicBezTo>
                    <a:pt x="1756" y="2798"/>
                    <a:pt x="1773" y="2792"/>
                    <a:pt x="1801" y="2792"/>
                  </a:cubicBezTo>
                  <a:cubicBezTo>
                    <a:pt x="1812" y="2787"/>
                    <a:pt x="1817" y="2787"/>
                    <a:pt x="1828" y="2787"/>
                  </a:cubicBezTo>
                  <a:cubicBezTo>
                    <a:pt x="1840" y="2787"/>
                    <a:pt x="1851" y="2792"/>
                    <a:pt x="1862" y="2798"/>
                  </a:cubicBezTo>
                  <a:cubicBezTo>
                    <a:pt x="1878" y="2803"/>
                    <a:pt x="1884" y="2803"/>
                    <a:pt x="1901" y="2803"/>
                  </a:cubicBezTo>
                  <a:cubicBezTo>
                    <a:pt x="1912" y="2803"/>
                    <a:pt x="1923" y="2798"/>
                    <a:pt x="1917" y="2787"/>
                  </a:cubicBezTo>
                  <a:cubicBezTo>
                    <a:pt x="1906" y="2781"/>
                    <a:pt x="1895" y="2787"/>
                    <a:pt x="1884" y="2787"/>
                  </a:cubicBezTo>
                  <a:cubicBezTo>
                    <a:pt x="1862" y="2776"/>
                    <a:pt x="1851" y="2765"/>
                    <a:pt x="1823" y="2765"/>
                  </a:cubicBezTo>
                  <a:cubicBezTo>
                    <a:pt x="1806" y="2765"/>
                    <a:pt x="1806" y="2765"/>
                    <a:pt x="1806" y="2765"/>
                  </a:cubicBezTo>
                  <a:cubicBezTo>
                    <a:pt x="1784" y="2765"/>
                    <a:pt x="1773" y="2754"/>
                    <a:pt x="1756" y="2743"/>
                  </a:cubicBezTo>
                  <a:cubicBezTo>
                    <a:pt x="1745" y="2737"/>
                    <a:pt x="1740" y="2737"/>
                    <a:pt x="1734" y="2731"/>
                  </a:cubicBezTo>
                  <a:cubicBezTo>
                    <a:pt x="1723" y="2720"/>
                    <a:pt x="1718" y="2709"/>
                    <a:pt x="1707" y="2704"/>
                  </a:cubicBezTo>
                  <a:cubicBezTo>
                    <a:pt x="1701" y="2698"/>
                    <a:pt x="1696" y="2693"/>
                    <a:pt x="1690" y="2687"/>
                  </a:cubicBezTo>
                  <a:cubicBezTo>
                    <a:pt x="1684" y="2687"/>
                    <a:pt x="1673" y="2682"/>
                    <a:pt x="1673" y="2676"/>
                  </a:cubicBezTo>
                  <a:cubicBezTo>
                    <a:pt x="1673" y="2665"/>
                    <a:pt x="1679" y="2659"/>
                    <a:pt x="1690" y="2659"/>
                  </a:cubicBezTo>
                  <a:cubicBezTo>
                    <a:pt x="1696" y="2659"/>
                    <a:pt x="1701" y="2659"/>
                    <a:pt x="1712" y="2659"/>
                  </a:cubicBezTo>
                  <a:cubicBezTo>
                    <a:pt x="1723" y="2659"/>
                    <a:pt x="1729" y="2654"/>
                    <a:pt x="1745" y="2654"/>
                  </a:cubicBezTo>
                  <a:cubicBezTo>
                    <a:pt x="1762" y="2643"/>
                    <a:pt x="1773" y="2643"/>
                    <a:pt x="1795" y="2637"/>
                  </a:cubicBezTo>
                  <a:cubicBezTo>
                    <a:pt x="1790" y="2632"/>
                    <a:pt x="1784" y="2626"/>
                    <a:pt x="1779" y="2621"/>
                  </a:cubicBezTo>
                  <a:cubicBezTo>
                    <a:pt x="1768" y="2610"/>
                    <a:pt x="1756" y="2598"/>
                    <a:pt x="1745" y="2593"/>
                  </a:cubicBezTo>
                  <a:cubicBezTo>
                    <a:pt x="1740" y="2587"/>
                    <a:pt x="1734" y="2587"/>
                    <a:pt x="1729" y="2582"/>
                  </a:cubicBezTo>
                  <a:cubicBezTo>
                    <a:pt x="1723" y="2576"/>
                    <a:pt x="1712" y="2571"/>
                    <a:pt x="1712" y="2565"/>
                  </a:cubicBezTo>
                  <a:cubicBezTo>
                    <a:pt x="1712" y="2554"/>
                    <a:pt x="1723" y="2554"/>
                    <a:pt x="1729" y="2549"/>
                  </a:cubicBezTo>
                  <a:cubicBezTo>
                    <a:pt x="1729" y="2543"/>
                    <a:pt x="1723" y="2543"/>
                    <a:pt x="1718" y="2543"/>
                  </a:cubicBezTo>
                  <a:cubicBezTo>
                    <a:pt x="1712" y="2532"/>
                    <a:pt x="1712" y="2521"/>
                    <a:pt x="1707" y="2515"/>
                  </a:cubicBezTo>
                  <a:cubicBezTo>
                    <a:pt x="1684" y="2488"/>
                    <a:pt x="1668" y="2482"/>
                    <a:pt x="1640" y="2460"/>
                  </a:cubicBezTo>
                  <a:cubicBezTo>
                    <a:pt x="1635" y="2454"/>
                    <a:pt x="1629" y="2449"/>
                    <a:pt x="1623" y="2438"/>
                  </a:cubicBezTo>
                  <a:cubicBezTo>
                    <a:pt x="1618" y="2432"/>
                    <a:pt x="1612" y="2432"/>
                    <a:pt x="1612" y="2421"/>
                  </a:cubicBezTo>
                  <a:cubicBezTo>
                    <a:pt x="1612" y="2382"/>
                    <a:pt x="1612" y="2382"/>
                    <a:pt x="1612" y="2382"/>
                  </a:cubicBezTo>
                  <a:cubicBezTo>
                    <a:pt x="1612" y="2355"/>
                    <a:pt x="1590" y="2344"/>
                    <a:pt x="1585" y="2316"/>
                  </a:cubicBezTo>
                  <a:cubicBezTo>
                    <a:pt x="1579" y="2299"/>
                    <a:pt x="1574" y="2288"/>
                    <a:pt x="1563" y="2271"/>
                  </a:cubicBezTo>
                  <a:cubicBezTo>
                    <a:pt x="1557" y="2260"/>
                    <a:pt x="1546" y="2260"/>
                    <a:pt x="1546" y="2249"/>
                  </a:cubicBezTo>
                  <a:cubicBezTo>
                    <a:pt x="1546" y="2238"/>
                    <a:pt x="1551" y="2233"/>
                    <a:pt x="1563" y="2227"/>
                  </a:cubicBezTo>
                  <a:cubicBezTo>
                    <a:pt x="1568" y="2222"/>
                    <a:pt x="1574" y="2222"/>
                    <a:pt x="1574" y="2216"/>
                  </a:cubicBezTo>
                  <a:cubicBezTo>
                    <a:pt x="1574" y="2211"/>
                    <a:pt x="1568" y="2211"/>
                    <a:pt x="1563" y="2211"/>
                  </a:cubicBezTo>
                  <a:cubicBezTo>
                    <a:pt x="1551" y="2205"/>
                    <a:pt x="1540" y="2211"/>
                    <a:pt x="1524" y="2199"/>
                  </a:cubicBezTo>
                  <a:cubicBezTo>
                    <a:pt x="1518" y="2199"/>
                    <a:pt x="1513" y="2194"/>
                    <a:pt x="1513" y="2188"/>
                  </a:cubicBezTo>
                  <a:cubicBezTo>
                    <a:pt x="1513" y="2177"/>
                    <a:pt x="1524" y="2172"/>
                    <a:pt x="1535" y="2161"/>
                  </a:cubicBezTo>
                  <a:cubicBezTo>
                    <a:pt x="1540" y="2155"/>
                    <a:pt x="1546" y="2150"/>
                    <a:pt x="1546" y="2138"/>
                  </a:cubicBezTo>
                  <a:cubicBezTo>
                    <a:pt x="1529" y="2150"/>
                    <a:pt x="1518" y="2144"/>
                    <a:pt x="1502" y="2144"/>
                  </a:cubicBezTo>
                  <a:cubicBezTo>
                    <a:pt x="1490" y="2150"/>
                    <a:pt x="1490" y="2161"/>
                    <a:pt x="1479" y="2161"/>
                  </a:cubicBezTo>
                  <a:cubicBezTo>
                    <a:pt x="1468" y="2161"/>
                    <a:pt x="1474" y="2150"/>
                    <a:pt x="1468" y="2144"/>
                  </a:cubicBezTo>
                  <a:lnTo>
                    <a:pt x="1468" y="2138"/>
                  </a:lnTo>
                  <a:cubicBezTo>
                    <a:pt x="1468" y="2116"/>
                    <a:pt x="1468" y="2116"/>
                    <a:pt x="1468" y="2116"/>
                  </a:cubicBezTo>
                  <a:cubicBezTo>
                    <a:pt x="1468" y="2111"/>
                    <a:pt x="1479" y="2105"/>
                    <a:pt x="1479" y="2094"/>
                  </a:cubicBezTo>
                  <a:cubicBezTo>
                    <a:pt x="1479" y="2089"/>
                    <a:pt x="1468" y="2083"/>
                    <a:pt x="1468" y="2078"/>
                  </a:cubicBezTo>
                  <a:cubicBezTo>
                    <a:pt x="1463" y="2061"/>
                    <a:pt x="1468" y="2044"/>
                    <a:pt x="1452" y="2044"/>
                  </a:cubicBezTo>
                  <a:cubicBezTo>
                    <a:pt x="1446" y="2044"/>
                    <a:pt x="1446" y="2055"/>
                    <a:pt x="1441" y="2055"/>
                  </a:cubicBezTo>
                  <a:cubicBezTo>
                    <a:pt x="1424" y="2055"/>
                    <a:pt x="1413" y="2050"/>
                    <a:pt x="1402" y="2033"/>
                  </a:cubicBezTo>
                  <a:cubicBezTo>
                    <a:pt x="1396" y="2022"/>
                    <a:pt x="1396" y="2005"/>
                    <a:pt x="1385" y="2005"/>
                  </a:cubicBezTo>
                  <a:cubicBezTo>
                    <a:pt x="1374" y="2005"/>
                    <a:pt x="1374" y="2017"/>
                    <a:pt x="1369" y="2017"/>
                  </a:cubicBezTo>
                  <a:cubicBezTo>
                    <a:pt x="1346" y="2017"/>
                    <a:pt x="1341" y="1989"/>
                    <a:pt x="1341" y="1972"/>
                  </a:cubicBezTo>
                  <a:cubicBezTo>
                    <a:pt x="1330" y="1972"/>
                    <a:pt x="1330" y="1972"/>
                    <a:pt x="1330" y="1972"/>
                  </a:cubicBezTo>
                  <a:cubicBezTo>
                    <a:pt x="1324" y="1972"/>
                    <a:pt x="1324" y="1972"/>
                    <a:pt x="1319" y="1972"/>
                  </a:cubicBezTo>
                  <a:cubicBezTo>
                    <a:pt x="1313" y="1972"/>
                    <a:pt x="1313" y="1961"/>
                    <a:pt x="1308" y="1956"/>
                  </a:cubicBezTo>
                  <a:cubicBezTo>
                    <a:pt x="1308" y="1950"/>
                    <a:pt x="1297" y="1950"/>
                    <a:pt x="1291" y="1945"/>
                  </a:cubicBezTo>
                  <a:cubicBezTo>
                    <a:pt x="1280" y="1945"/>
                    <a:pt x="1258" y="1945"/>
                    <a:pt x="1258" y="1928"/>
                  </a:cubicBezTo>
                  <a:cubicBezTo>
                    <a:pt x="1258" y="1917"/>
                    <a:pt x="1263" y="1906"/>
                    <a:pt x="1252" y="1906"/>
                  </a:cubicBezTo>
                  <a:cubicBezTo>
                    <a:pt x="1241" y="1906"/>
                    <a:pt x="1241" y="1917"/>
                    <a:pt x="1230" y="1917"/>
                  </a:cubicBezTo>
                  <a:cubicBezTo>
                    <a:pt x="1219" y="1917"/>
                    <a:pt x="1213" y="1906"/>
                    <a:pt x="1208" y="1900"/>
                  </a:cubicBezTo>
                  <a:cubicBezTo>
                    <a:pt x="1191" y="1900"/>
                    <a:pt x="1180" y="1900"/>
                    <a:pt x="1169" y="1895"/>
                  </a:cubicBezTo>
                  <a:cubicBezTo>
                    <a:pt x="1164" y="1889"/>
                    <a:pt x="1169" y="1872"/>
                    <a:pt x="1158" y="1872"/>
                  </a:cubicBezTo>
                  <a:cubicBezTo>
                    <a:pt x="1152" y="1872"/>
                    <a:pt x="1152" y="1872"/>
                    <a:pt x="1147" y="1872"/>
                  </a:cubicBezTo>
                  <a:cubicBezTo>
                    <a:pt x="1136" y="1872"/>
                    <a:pt x="1125" y="1872"/>
                    <a:pt x="1125" y="1861"/>
                  </a:cubicBezTo>
                  <a:cubicBezTo>
                    <a:pt x="1119" y="1845"/>
                    <a:pt x="1130" y="1834"/>
                    <a:pt x="1114" y="1850"/>
                  </a:cubicBezTo>
                  <a:cubicBezTo>
                    <a:pt x="1097" y="1850"/>
                    <a:pt x="1097" y="1850"/>
                    <a:pt x="1097" y="1850"/>
                  </a:cubicBezTo>
                  <a:cubicBezTo>
                    <a:pt x="1086" y="1850"/>
                    <a:pt x="1086" y="1845"/>
                    <a:pt x="1075" y="1845"/>
                  </a:cubicBezTo>
                  <a:cubicBezTo>
                    <a:pt x="1069" y="1845"/>
                    <a:pt x="1064" y="1845"/>
                    <a:pt x="1058" y="1839"/>
                  </a:cubicBezTo>
                  <a:cubicBezTo>
                    <a:pt x="1036" y="1823"/>
                    <a:pt x="1064" y="1806"/>
                    <a:pt x="1025" y="1828"/>
                  </a:cubicBezTo>
                  <a:cubicBezTo>
                    <a:pt x="1019" y="1834"/>
                    <a:pt x="1014" y="1839"/>
                    <a:pt x="1003" y="1839"/>
                  </a:cubicBezTo>
                  <a:cubicBezTo>
                    <a:pt x="975" y="1839"/>
                    <a:pt x="997" y="1828"/>
                    <a:pt x="947" y="1828"/>
                  </a:cubicBezTo>
                  <a:cubicBezTo>
                    <a:pt x="925" y="1828"/>
                    <a:pt x="914" y="1812"/>
                    <a:pt x="892" y="1800"/>
                  </a:cubicBezTo>
                  <a:cubicBezTo>
                    <a:pt x="870" y="1789"/>
                    <a:pt x="859" y="1784"/>
                    <a:pt x="837" y="1773"/>
                  </a:cubicBezTo>
                  <a:cubicBezTo>
                    <a:pt x="820" y="1762"/>
                    <a:pt x="803" y="1767"/>
                    <a:pt x="787" y="1756"/>
                  </a:cubicBezTo>
                  <a:cubicBezTo>
                    <a:pt x="776" y="1745"/>
                    <a:pt x="765" y="1739"/>
                    <a:pt x="753" y="1728"/>
                  </a:cubicBezTo>
                  <a:cubicBezTo>
                    <a:pt x="748" y="1723"/>
                    <a:pt x="742" y="1717"/>
                    <a:pt x="731" y="1717"/>
                  </a:cubicBezTo>
                  <a:cubicBezTo>
                    <a:pt x="692" y="1717"/>
                    <a:pt x="692" y="1717"/>
                    <a:pt x="692" y="1717"/>
                  </a:cubicBezTo>
                  <a:cubicBezTo>
                    <a:pt x="681" y="1717"/>
                    <a:pt x="676" y="1712"/>
                    <a:pt x="659" y="1712"/>
                  </a:cubicBezTo>
                  <a:cubicBezTo>
                    <a:pt x="637" y="1706"/>
                    <a:pt x="626" y="1706"/>
                    <a:pt x="609" y="1690"/>
                  </a:cubicBezTo>
                  <a:cubicBezTo>
                    <a:pt x="593" y="1684"/>
                    <a:pt x="582" y="1684"/>
                    <a:pt x="576" y="1667"/>
                  </a:cubicBezTo>
                  <a:cubicBezTo>
                    <a:pt x="565" y="1651"/>
                    <a:pt x="559" y="1634"/>
                    <a:pt x="537" y="1634"/>
                  </a:cubicBezTo>
                  <a:cubicBezTo>
                    <a:pt x="521" y="1634"/>
                    <a:pt x="521" y="1634"/>
                    <a:pt x="521" y="1634"/>
                  </a:cubicBezTo>
                  <a:cubicBezTo>
                    <a:pt x="504" y="1634"/>
                    <a:pt x="493" y="1640"/>
                    <a:pt x="471" y="1640"/>
                  </a:cubicBezTo>
                  <a:cubicBezTo>
                    <a:pt x="449" y="1640"/>
                    <a:pt x="449" y="1640"/>
                    <a:pt x="449" y="1640"/>
                  </a:cubicBezTo>
                  <a:cubicBezTo>
                    <a:pt x="438" y="1640"/>
                    <a:pt x="426" y="1629"/>
                    <a:pt x="415" y="1623"/>
                  </a:cubicBezTo>
                  <a:cubicBezTo>
                    <a:pt x="382" y="1618"/>
                    <a:pt x="366" y="1612"/>
                    <a:pt x="332" y="1612"/>
                  </a:cubicBezTo>
                  <a:cubicBezTo>
                    <a:pt x="316" y="1612"/>
                    <a:pt x="305" y="1612"/>
                    <a:pt x="288" y="1618"/>
                  </a:cubicBezTo>
                  <a:cubicBezTo>
                    <a:pt x="277" y="1618"/>
                    <a:pt x="277" y="1623"/>
                    <a:pt x="271" y="1623"/>
                  </a:cubicBezTo>
                  <a:cubicBezTo>
                    <a:pt x="249" y="1623"/>
                    <a:pt x="249" y="1623"/>
                    <a:pt x="249" y="1623"/>
                  </a:cubicBezTo>
                  <a:cubicBezTo>
                    <a:pt x="227" y="1623"/>
                    <a:pt x="216" y="1612"/>
                    <a:pt x="199" y="1601"/>
                  </a:cubicBezTo>
                  <a:cubicBezTo>
                    <a:pt x="177" y="1590"/>
                    <a:pt x="166" y="1579"/>
                    <a:pt x="149" y="1562"/>
                  </a:cubicBezTo>
                  <a:cubicBezTo>
                    <a:pt x="133" y="1551"/>
                    <a:pt x="127" y="1546"/>
                    <a:pt x="105" y="1540"/>
                  </a:cubicBezTo>
                  <a:cubicBezTo>
                    <a:pt x="88" y="1534"/>
                    <a:pt x="83" y="1534"/>
                    <a:pt x="66" y="1529"/>
                  </a:cubicBezTo>
                  <a:cubicBezTo>
                    <a:pt x="61" y="1529"/>
                    <a:pt x="55" y="1529"/>
                    <a:pt x="50" y="1523"/>
                  </a:cubicBezTo>
                  <a:cubicBezTo>
                    <a:pt x="39" y="1518"/>
                    <a:pt x="39" y="1507"/>
                    <a:pt x="39" y="1496"/>
                  </a:cubicBezTo>
                  <a:cubicBezTo>
                    <a:pt x="33" y="1479"/>
                    <a:pt x="0" y="1485"/>
                    <a:pt x="0" y="1468"/>
                  </a:cubicBezTo>
                  <a:cubicBezTo>
                    <a:pt x="0" y="1457"/>
                    <a:pt x="16" y="1462"/>
                    <a:pt x="16" y="1451"/>
                  </a:cubicBezTo>
                  <a:cubicBezTo>
                    <a:pt x="16" y="1440"/>
                    <a:pt x="11" y="1440"/>
                    <a:pt x="11" y="1429"/>
                  </a:cubicBezTo>
                  <a:cubicBezTo>
                    <a:pt x="11" y="1418"/>
                    <a:pt x="27" y="1401"/>
                    <a:pt x="22" y="1396"/>
                  </a:cubicBezTo>
                  <a:lnTo>
                    <a:pt x="22" y="1396"/>
                  </a:lnTo>
                  <a:cubicBezTo>
                    <a:pt x="55" y="1396"/>
                    <a:pt x="72" y="1396"/>
                    <a:pt x="105" y="1401"/>
                  </a:cubicBezTo>
                  <a:cubicBezTo>
                    <a:pt x="100" y="1363"/>
                    <a:pt x="83" y="1346"/>
                    <a:pt x="72" y="1313"/>
                  </a:cubicBezTo>
                  <a:cubicBezTo>
                    <a:pt x="61" y="1285"/>
                    <a:pt x="61" y="1268"/>
                    <a:pt x="50" y="1241"/>
                  </a:cubicBezTo>
                  <a:cubicBezTo>
                    <a:pt x="44" y="1230"/>
                    <a:pt x="39" y="1224"/>
                    <a:pt x="39" y="1213"/>
                  </a:cubicBezTo>
                  <a:cubicBezTo>
                    <a:pt x="22" y="1180"/>
                    <a:pt x="22" y="1158"/>
                    <a:pt x="22" y="1124"/>
                  </a:cubicBezTo>
                  <a:cubicBezTo>
                    <a:pt x="22" y="1097"/>
                    <a:pt x="39" y="1080"/>
                    <a:pt x="44" y="1058"/>
                  </a:cubicBezTo>
                  <a:cubicBezTo>
                    <a:pt x="50" y="1036"/>
                    <a:pt x="44" y="1019"/>
                    <a:pt x="44" y="997"/>
                  </a:cubicBezTo>
                  <a:close/>
                  <a:moveTo>
                    <a:pt x="1756" y="3202"/>
                  </a:moveTo>
                  <a:lnTo>
                    <a:pt x="1756" y="3202"/>
                  </a:lnTo>
                  <a:cubicBezTo>
                    <a:pt x="1745" y="3202"/>
                    <a:pt x="1740" y="3219"/>
                    <a:pt x="1729" y="3225"/>
                  </a:cubicBezTo>
                  <a:cubicBezTo>
                    <a:pt x="1707" y="3247"/>
                    <a:pt x="1690" y="3247"/>
                    <a:pt x="1679" y="3275"/>
                  </a:cubicBezTo>
                  <a:cubicBezTo>
                    <a:pt x="1723" y="3286"/>
                    <a:pt x="1740" y="3297"/>
                    <a:pt x="1779" y="3297"/>
                  </a:cubicBezTo>
                  <a:cubicBezTo>
                    <a:pt x="1812" y="3297"/>
                    <a:pt x="1812" y="3297"/>
                    <a:pt x="1812" y="3297"/>
                  </a:cubicBezTo>
                  <a:cubicBezTo>
                    <a:pt x="1812" y="3275"/>
                    <a:pt x="1812" y="3275"/>
                    <a:pt x="1812" y="3275"/>
                  </a:cubicBezTo>
                  <a:cubicBezTo>
                    <a:pt x="1784" y="3252"/>
                    <a:pt x="1790" y="3202"/>
                    <a:pt x="1756" y="3202"/>
                  </a:cubicBezTo>
                  <a:close/>
                  <a:moveTo>
                    <a:pt x="1729" y="2604"/>
                  </a:moveTo>
                  <a:lnTo>
                    <a:pt x="1729" y="2604"/>
                  </a:lnTo>
                  <a:cubicBezTo>
                    <a:pt x="1718" y="2598"/>
                    <a:pt x="1707" y="2598"/>
                    <a:pt x="1696" y="2593"/>
                  </a:cubicBezTo>
                  <a:cubicBezTo>
                    <a:pt x="1696" y="2598"/>
                    <a:pt x="1690" y="2604"/>
                    <a:pt x="1690" y="2610"/>
                  </a:cubicBezTo>
                  <a:cubicBezTo>
                    <a:pt x="1690" y="2615"/>
                    <a:pt x="1701" y="2621"/>
                    <a:pt x="1707" y="2626"/>
                  </a:cubicBezTo>
                  <a:cubicBezTo>
                    <a:pt x="1712" y="2632"/>
                    <a:pt x="1712" y="2643"/>
                    <a:pt x="1723" y="2643"/>
                  </a:cubicBezTo>
                  <a:cubicBezTo>
                    <a:pt x="1734" y="2643"/>
                    <a:pt x="1751" y="2637"/>
                    <a:pt x="1751" y="2626"/>
                  </a:cubicBezTo>
                  <a:cubicBezTo>
                    <a:pt x="1751" y="2615"/>
                    <a:pt x="1734" y="2604"/>
                    <a:pt x="1729" y="2604"/>
                  </a:cubicBezTo>
                  <a:close/>
                  <a:moveTo>
                    <a:pt x="360" y="0"/>
                  </a:moveTo>
                  <a:lnTo>
                    <a:pt x="360" y="0"/>
                  </a:lnTo>
                  <a:cubicBezTo>
                    <a:pt x="288" y="0"/>
                    <a:pt x="316" y="0"/>
                    <a:pt x="343" y="45"/>
                  </a:cubicBezTo>
                  <a:cubicBezTo>
                    <a:pt x="349" y="56"/>
                    <a:pt x="354" y="72"/>
                    <a:pt x="366" y="72"/>
                  </a:cubicBezTo>
                  <a:cubicBezTo>
                    <a:pt x="371" y="72"/>
                    <a:pt x="377" y="61"/>
                    <a:pt x="382" y="61"/>
                  </a:cubicBezTo>
                  <a:cubicBezTo>
                    <a:pt x="388" y="61"/>
                    <a:pt x="388" y="72"/>
                    <a:pt x="393" y="78"/>
                  </a:cubicBezTo>
                  <a:cubicBezTo>
                    <a:pt x="404" y="83"/>
                    <a:pt x="410" y="89"/>
                    <a:pt x="421" y="95"/>
                  </a:cubicBezTo>
                  <a:cubicBezTo>
                    <a:pt x="426" y="100"/>
                    <a:pt x="432" y="106"/>
                    <a:pt x="438" y="106"/>
                  </a:cubicBezTo>
                  <a:cubicBezTo>
                    <a:pt x="449" y="106"/>
                    <a:pt x="449" y="95"/>
                    <a:pt x="460" y="83"/>
                  </a:cubicBezTo>
                  <a:cubicBezTo>
                    <a:pt x="504" y="117"/>
                    <a:pt x="487" y="167"/>
                    <a:pt x="526" y="205"/>
                  </a:cubicBezTo>
                  <a:cubicBezTo>
                    <a:pt x="543" y="222"/>
                    <a:pt x="565" y="222"/>
                    <a:pt x="587" y="233"/>
                  </a:cubicBezTo>
                  <a:cubicBezTo>
                    <a:pt x="604" y="239"/>
                    <a:pt x="615" y="250"/>
                    <a:pt x="632" y="250"/>
                  </a:cubicBezTo>
                  <a:cubicBezTo>
                    <a:pt x="665" y="250"/>
                    <a:pt x="681" y="244"/>
                    <a:pt x="704" y="222"/>
                  </a:cubicBezTo>
                  <a:cubicBezTo>
                    <a:pt x="715" y="211"/>
                    <a:pt x="726" y="205"/>
                    <a:pt x="726" y="189"/>
                  </a:cubicBezTo>
                  <a:cubicBezTo>
                    <a:pt x="726" y="172"/>
                    <a:pt x="726" y="172"/>
                    <a:pt x="726" y="172"/>
                  </a:cubicBezTo>
                  <a:cubicBezTo>
                    <a:pt x="704" y="172"/>
                    <a:pt x="698" y="172"/>
                    <a:pt x="676" y="167"/>
                  </a:cubicBezTo>
                  <a:cubicBezTo>
                    <a:pt x="659" y="167"/>
                    <a:pt x="648" y="172"/>
                    <a:pt x="637" y="161"/>
                  </a:cubicBezTo>
                  <a:cubicBezTo>
                    <a:pt x="626" y="144"/>
                    <a:pt x="620" y="139"/>
                    <a:pt x="609" y="122"/>
                  </a:cubicBezTo>
                  <a:cubicBezTo>
                    <a:pt x="604" y="117"/>
                    <a:pt x="598" y="106"/>
                    <a:pt x="593" y="95"/>
                  </a:cubicBezTo>
                  <a:cubicBezTo>
                    <a:pt x="582" y="72"/>
                    <a:pt x="565" y="67"/>
                    <a:pt x="548" y="50"/>
                  </a:cubicBezTo>
                  <a:cubicBezTo>
                    <a:pt x="537" y="39"/>
                    <a:pt x="532" y="28"/>
                    <a:pt x="515" y="28"/>
                  </a:cubicBezTo>
                  <a:cubicBezTo>
                    <a:pt x="504" y="28"/>
                    <a:pt x="504" y="39"/>
                    <a:pt x="499" y="50"/>
                  </a:cubicBezTo>
                  <a:cubicBezTo>
                    <a:pt x="476" y="39"/>
                    <a:pt x="460" y="45"/>
                    <a:pt x="443" y="39"/>
                  </a:cubicBezTo>
                  <a:cubicBezTo>
                    <a:pt x="438" y="34"/>
                    <a:pt x="438" y="28"/>
                    <a:pt x="438" y="23"/>
                  </a:cubicBezTo>
                  <a:cubicBezTo>
                    <a:pt x="426" y="11"/>
                    <a:pt x="415" y="23"/>
                    <a:pt x="404" y="17"/>
                  </a:cubicBezTo>
                  <a:cubicBezTo>
                    <a:pt x="388" y="11"/>
                    <a:pt x="382" y="0"/>
                    <a:pt x="360" y="0"/>
                  </a:cubicBezTo>
                  <a:close/>
                  <a:moveTo>
                    <a:pt x="332" y="410"/>
                  </a:moveTo>
                  <a:lnTo>
                    <a:pt x="332" y="410"/>
                  </a:lnTo>
                  <a:cubicBezTo>
                    <a:pt x="332" y="416"/>
                    <a:pt x="332" y="416"/>
                    <a:pt x="332" y="422"/>
                  </a:cubicBezTo>
                  <a:cubicBezTo>
                    <a:pt x="349" y="427"/>
                    <a:pt x="354" y="444"/>
                    <a:pt x="371" y="444"/>
                  </a:cubicBezTo>
                  <a:cubicBezTo>
                    <a:pt x="415" y="444"/>
                    <a:pt x="415" y="444"/>
                    <a:pt x="415" y="444"/>
                  </a:cubicBezTo>
                  <a:cubicBezTo>
                    <a:pt x="438" y="444"/>
                    <a:pt x="449" y="455"/>
                    <a:pt x="471" y="460"/>
                  </a:cubicBezTo>
                  <a:cubicBezTo>
                    <a:pt x="504" y="466"/>
                    <a:pt x="521" y="471"/>
                    <a:pt x="554" y="477"/>
                  </a:cubicBezTo>
                  <a:cubicBezTo>
                    <a:pt x="582" y="483"/>
                    <a:pt x="598" y="494"/>
                    <a:pt x="626" y="505"/>
                  </a:cubicBezTo>
                  <a:cubicBezTo>
                    <a:pt x="637" y="510"/>
                    <a:pt x="654" y="505"/>
                    <a:pt x="665" y="516"/>
                  </a:cubicBezTo>
                  <a:cubicBezTo>
                    <a:pt x="670" y="521"/>
                    <a:pt x="676" y="538"/>
                    <a:pt x="687" y="538"/>
                  </a:cubicBezTo>
                  <a:cubicBezTo>
                    <a:pt x="698" y="538"/>
                    <a:pt x="698" y="521"/>
                    <a:pt x="709" y="516"/>
                  </a:cubicBezTo>
                  <a:cubicBezTo>
                    <a:pt x="726" y="510"/>
                    <a:pt x="742" y="510"/>
                    <a:pt x="759" y="510"/>
                  </a:cubicBezTo>
                  <a:cubicBezTo>
                    <a:pt x="787" y="510"/>
                    <a:pt x="798" y="521"/>
                    <a:pt x="825" y="521"/>
                  </a:cubicBezTo>
                  <a:cubicBezTo>
                    <a:pt x="864" y="521"/>
                    <a:pt x="864" y="521"/>
                    <a:pt x="864" y="521"/>
                  </a:cubicBezTo>
                  <a:cubicBezTo>
                    <a:pt x="881" y="521"/>
                    <a:pt x="892" y="510"/>
                    <a:pt x="903" y="505"/>
                  </a:cubicBezTo>
                  <a:cubicBezTo>
                    <a:pt x="920" y="499"/>
                    <a:pt x="947" y="505"/>
                    <a:pt x="947" y="483"/>
                  </a:cubicBezTo>
                  <a:cubicBezTo>
                    <a:pt x="947" y="471"/>
                    <a:pt x="936" y="460"/>
                    <a:pt x="920" y="460"/>
                  </a:cubicBezTo>
                  <a:cubicBezTo>
                    <a:pt x="859" y="460"/>
                    <a:pt x="859" y="460"/>
                    <a:pt x="859" y="460"/>
                  </a:cubicBezTo>
                  <a:cubicBezTo>
                    <a:pt x="809" y="460"/>
                    <a:pt x="781" y="460"/>
                    <a:pt x="726" y="449"/>
                  </a:cubicBezTo>
                  <a:cubicBezTo>
                    <a:pt x="698" y="444"/>
                    <a:pt x="687" y="427"/>
                    <a:pt x="659" y="427"/>
                  </a:cubicBezTo>
                  <a:cubicBezTo>
                    <a:pt x="620" y="427"/>
                    <a:pt x="620" y="427"/>
                    <a:pt x="620" y="427"/>
                  </a:cubicBezTo>
                  <a:cubicBezTo>
                    <a:pt x="587" y="433"/>
                    <a:pt x="571" y="438"/>
                    <a:pt x="543" y="438"/>
                  </a:cubicBezTo>
                  <a:cubicBezTo>
                    <a:pt x="499" y="438"/>
                    <a:pt x="482" y="405"/>
                    <a:pt x="443" y="405"/>
                  </a:cubicBezTo>
                  <a:cubicBezTo>
                    <a:pt x="426" y="405"/>
                    <a:pt x="421" y="416"/>
                    <a:pt x="404" y="410"/>
                  </a:cubicBezTo>
                  <a:cubicBezTo>
                    <a:pt x="377" y="410"/>
                    <a:pt x="360" y="410"/>
                    <a:pt x="332" y="41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5" name="Freeform 98">
              <a:extLst>
                <a:ext uri="{FF2B5EF4-FFF2-40B4-BE49-F238E27FC236}">
                  <a16:creationId xmlns:a16="http://schemas.microsoft.com/office/drawing/2014/main" id="{4CD9668A-87AD-430D-B95F-7D02577C78AA}"/>
                </a:ext>
              </a:extLst>
            </p:cNvPr>
            <p:cNvSpPr>
              <a:spLocks noChangeArrowheads="1"/>
            </p:cNvSpPr>
            <p:nvPr/>
          </p:nvSpPr>
          <p:spPr bwMode="auto">
            <a:xfrm>
              <a:off x="10099782" y="2654590"/>
              <a:ext cx="548448" cy="438364"/>
            </a:xfrm>
            <a:custGeom>
              <a:avLst/>
              <a:gdLst>
                <a:gd name="T0" fmla="*/ 2244 w 2284"/>
                <a:gd name="T1" fmla="*/ 427 h 1824"/>
                <a:gd name="T2" fmla="*/ 1590 w 2284"/>
                <a:gd name="T3" fmla="*/ 1800 h 1824"/>
                <a:gd name="T4" fmla="*/ 387 w 2284"/>
                <a:gd name="T5" fmla="*/ 56 h 1824"/>
                <a:gd name="T6" fmla="*/ 404 w 2284"/>
                <a:gd name="T7" fmla="*/ 122 h 1824"/>
                <a:gd name="T8" fmla="*/ 277 w 2284"/>
                <a:gd name="T9" fmla="*/ 72 h 1824"/>
                <a:gd name="T10" fmla="*/ 581 w 2284"/>
                <a:gd name="T11" fmla="*/ 34 h 1824"/>
                <a:gd name="T12" fmla="*/ 537 w 2284"/>
                <a:gd name="T13" fmla="*/ 144 h 1824"/>
                <a:gd name="T14" fmla="*/ 11 w 2284"/>
                <a:gd name="T15" fmla="*/ 488 h 1824"/>
                <a:gd name="T16" fmla="*/ 465 w 2284"/>
                <a:gd name="T17" fmla="*/ 311 h 1824"/>
                <a:gd name="T18" fmla="*/ 432 w 2284"/>
                <a:gd name="T19" fmla="*/ 361 h 1824"/>
                <a:gd name="T20" fmla="*/ 565 w 2284"/>
                <a:gd name="T21" fmla="*/ 405 h 1824"/>
                <a:gd name="T22" fmla="*/ 410 w 2284"/>
                <a:gd name="T23" fmla="*/ 471 h 1824"/>
                <a:gd name="T24" fmla="*/ 260 w 2284"/>
                <a:gd name="T25" fmla="*/ 815 h 1824"/>
                <a:gd name="T26" fmla="*/ 0 w 2284"/>
                <a:gd name="T27" fmla="*/ 793 h 1824"/>
                <a:gd name="T28" fmla="*/ 282 w 2284"/>
                <a:gd name="T29" fmla="*/ 765 h 1824"/>
                <a:gd name="T30" fmla="*/ 2061 w 2284"/>
                <a:gd name="T31" fmla="*/ 1701 h 1824"/>
                <a:gd name="T32" fmla="*/ 1934 w 2284"/>
                <a:gd name="T33" fmla="*/ 1684 h 1824"/>
                <a:gd name="T34" fmla="*/ 1867 w 2284"/>
                <a:gd name="T35" fmla="*/ 1618 h 1824"/>
                <a:gd name="T36" fmla="*/ 1729 w 2284"/>
                <a:gd name="T37" fmla="*/ 1551 h 1824"/>
                <a:gd name="T38" fmla="*/ 1690 w 2284"/>
                <a:gd name="T39" fmla="*/ 1363 h 1824"/>
                <a:gd name="T40" fmla="*/ 1756 w 2284"/>
                <a:gd name="T41" fmla="*/ 1235 h 1824"/>
                <a:gd name="T42" fmla="*/ 1618 w 2284"/>
                <a:gd name="T43" fmla="*/ 1440 h 1824"/>
                <a:gd name="T44" fmla="*/ 1557 w 2284"/>
                <a:gd name="T45" fmla="*/ 1590 h 1824"/>
                <a:gd name="T46" fmla="*/ 1379 w 2284"/>
                <a:gd name="T47" fmla="*/ 1745 h 1824"/>
                <a:gd name="T48" fmla="*/ 1302 w 2284"/>
                <a:gd name="T49" fmla="*/ 1601 h 1824"/>
                <a:gd name="T50" fmla="*/ 1346 w 2284"/>
                <a:gd name="T51" fmla="*/ 1523 h 1824"/>
                <a:gd name="T52" fmla="*/ 1285 w 2284"/>
                <a:gd name="T53" fmla="*/ 1379 h 1824"/>
                <a:gd name="T54" fmla="*/ 1152 w 2284"/>
                <a:gd name="T55" fmla="*/ 1280 h 1824"/>
                <a:gd name="T56" fmla="*/ 980 w 2284"/>
                <a:gd name="T57" fmla="*/ 1235 h 1824"/>
                <a:gd name="T58" fmla="*/ 1030 w 2284"/>
                <a:gd name="T59" fmla="*/ 1141 h 1824"/>
                <a:gd name="T60" fmla="*/ 1235 w 2284"/>
                <a:gd name="T61" fmla="*/ 1169 h 1824"/>
                <a:gd name="T62" fmla="*/ 1474 w 2284"/>
                <a:gd name="T63" fmla="*/ 1037 h 1824"/>
                <a:gd name="T64" fmla="*/ 1629 w 2284"/>
                <a:gd name="T65" fmla="*/ 1086 h 1824"/>
                <a:gd name="T66" fmla="*/ 1695 w 2284"/>
                <a:gd name="T67" fmla="*/ 1074 h 1824"/>
                <a:gd name="T68" fmla="*/ 1773 w 2284"/>
                <a:gd name="T69" fmla="*/ 1003 h 1824"/>
                <a:gd name="T70" fmla="*/ 1784 w 2284"/>
                <a:gd name="T71" fmla="*/ 898 h 1824"/>
                <a:gd name="T72" fmla="*/ 1601 w 2284"/>
                <a:gd name="T73" fmla="*/ 942 h 1824"/>
                <a:gd name="T74" fmla="*/ 1374 w 2284"/>
                <a:gd name="T75" fmla="*/ 959 h 1824"/>
                <a:gd name="T76" fmla="*/ 1125 w 2284"/>
                <a:gd name="T77" fmla="*/ 948 h 1824"/>
                <a:gd name="T78" fmla="*/ 958 w 2284"/>
                <a:gd name="T79" fmla="*/ 832 h 1824"/>
                <a:gd name="T80" fmla="*/ 925 w 2284"/>
                <a:gd name="T81" fmla="*/ 693 h 1824"/>
                <a:gd name="T82" fmla="*/ 809 w 2284"/>
                <a:gd name="T83" fmla="*/ 638 h 1824"/>
                <a:gd name="T84" fmla="*/ 703 w 2284"/>
                <a:gd name="T85" fmla="*/ 588 h 1824"/>
                <a:gd name="T86" fmla="*/ 609 w 2284"/>
                <a:gd name="T87" fmla="*/ 627 h 1824"/>
                <a:gd name="T88" fmla="*/ 548 w 2284"/>
                <a:gd name="T89" fmla="*/ 532 h 1824"/>
                <a:gd name="T90" fmla="*/ 714 w 2284"/>
                <a:gd name="T91" fmla="*/ 322 h 1824"/>
                <a:gd name="T92" fmla="*/ 1003 w 2284"/>
                <a:gd name="T93" fmla="*/ 189 h 1824"/>
                <a:gd name="T94" fmla="*/ 1379 w 2284"/>
                <a:gd name="T95" fmla="*/ 183 h 1824"/>
                <a:gd name="T96" fmla="*/ 1573 w 2284"/>
                <a:gd name="T97" fmla="*/ 300 h 1824"/>
                <a:gd name="T98" fmla="*/ 1806 w 2284"/>
                <a:gd name="T99" fmla="*/ 333 h 1824"/>
                <a:gd name="T100" fmla="*/ 1917 w 2284"/>
                <a:gd name="T101" fmla="*/ 593 h 1824"/>
                <a:gd name="T102" fmla="*/ 1884 w 2284"/>
                <a:gd name="T103" fmla="*/ 826 h 1824"/>
                <a:gd name="T104" fmla="*/ 1989 w 2284"/>
                <a:gd name="T105" fmla="*/ 1135 h 1824"/>
                <a:gd name="T106" fmla="*/ 2033 w 2284"/>
                <a:gd name="T107" fmla="*/ 1063 h 1824"/>
                <a:gd name="T108" fmla="*/ 2133 w 2284"/>
                <a:gd name="T109" fmla="*/ 1263 h 1824"/>
                <a:gd name="T110" fmla="*/ 2194 w 2284"/>
                <a:gd name="T111" fmla="*/ 1667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84" h="1824">
                  <a:moveTo>
                    <a:pt x="2194" y="388"/>
                  </a:moveTo>
                  <a:lnTo>
                    <a:pt x="2194" y="388"/>
                  </a:lnTo>
                  <a:cubicBezTo>
                    <a:pt x="2177" y="388"/>
                    <a:pt x="2166" y="399"/>
                    <a:pt x="2166" y="416"/>
                  </a:cubicBezTo>
                  <a:cubicBezTo>
                    <a:pt x="2166" y="466"/>
                    <a:pt x="2222" y="488"/>
                    <a:pt x="2266" y="488"/>
                  </a:cubicBezTo>
                  <a:cubicBezTo>
                    <a:pt x="2283" y="488"/>
                    <a:pt x="2283" y="488"/>
                    <a:pt x="2283" y="488"/>
                  </a:cubicBezTo>
                  <a:cubicBezTo>
                    <a:pt x="2283" y="471"/>
                    <a:pt x="2283" y="471"/>
                    <a:pt x="2283" y="471"/>
                  </a:cubicBezTo>
                  <a:cubicBezTo>
                    <a:pt x="2283" y="449"/>
                    <a:pt x="2261" y="444"/>
                    <a:pt x="2244" y="427"/>
                  </a:cubicBezTo>
                  <a:cubicBezTo>
                    <a:pt x="2227" y="416"/>
                    <a:pt x="2222" y="388"/>
                    <a:pt x="2194" y="388"/>
                  </a:cubicBezTo>
                  <a:close/>
                  <a:moveTo>
                    <a:pt x="1562" y="1756"/>
                  </a:moveTo>
                  <a:lnTo>
                    <a:pt x="1562" y="1756"/>
                  </a:lnTo>
                  <a:cubicBezTo>
                    <a:pt x="1557" y="1756"/>
                    <a:pt x="1551" y="1751"/>
                    <a:pt x="1546" y="1751"/>
                  </a:cubicBezTo>
                  <a:cubicBezTo>
                    <a:pt x="1535" y="1751"/>
                    <a:pt x="1529" y="1756"/>
                    <a:pt x="1529" y="1767"/>
                  </a:cubicBezTo>
                  <a:cubicBezTo>
                    <a:pt x="1529" y="1784"/>
                    <a:pt x="1551" y="1784"/>
                    <a:pt x="1573" y="1784"/>
                  </a:cubicBezTo>
                  <a:cubicBezTo>
                    <a:pt x="1579" y="1789"/>
                    <a:pt x="1579" y="1795"/>
                    <a:pt x="1590" y="1800"/>
                  </a:cubicBezTo>
                  <a:cubicBezTo>
                    <a:pt x="1706" y="1823"/>
                    <a:pt x="1579" y="1784"/>
                    <a:pt x="1562" y="1756"/>
                  </a:cubicBezTo>
                  <a:close/>
                  <a:moveTo>
                    <a:pt x="537" y="144"/>
                  </a:moveTo>
                  <a:lnTo>
                    <a:pt x="537" y="144"/>
                  </a:lnTo>
                  <a:cubicBezTo>
                    <a:pt x="509" y="128"/>
                    <a:pt x="504" y="95"/>
                    <a:pt x="471" y="89"/>
                  </a:cubicBezTo>
                  <a:cubicBezTo>
                    <a:pt x="437" y="89"/>
                    <a:pt x="437" y="28"/>
                    <a:pt x="404" y="28"/>
                  </a:cubicBezTo>
                  <a:cubicBezTo>
                    <a:pt x="399" y="28"/>
                    <a:pt x="393" y="34"/>
                    <a:pt x="387" y="34"/>
                  </a:cubicBezTo>
                  <a:cubicBezTo>
                    <a:pt x="387" y="56"/>
                    <a:pt x="387" y="56"/>
                    <a:pt x="387" y="56"/>
                  </a:cubicBezTo>
                  <a:cubicBezTo>
                    <a:pt x="387" y="67"/>
                    <a:pt x="404" y="72"/>
                    <a:pt x="410" y="84"/>
                  </a:cubicBezTo>
                  <a:cubicBezTo>
                    <a:pt x="421" y="95"/>
                    <a:pt x="415" y="117"/>
                    <a:pt x="432" y="117"/>
                  </a:cubicBezTo>
                  <a:cubicBezTo>
                    <a:pt x="448" y="117"/>
                    <a:pt x="460" y="100"/>
                    <a:pt x="476" y="100"/>
                  </a:cubicBezTo>
                  <a:cubicBezTo>
                    <a:pt x="498" y="100"/>
                    <a:pt x="504" y="133"/>
                    <a:pt x="504" y="156"/>
                  </a:cubicBezTo>
                  <a:cubicBezTo>
                    <a:pt x="504" y="172"/>
                    <a:pt x="482" y="172"/>
                    <a:pt x="471" y="178"/>
                  </a:cubicBezTo>
                  <a:cubicBezTo>
                    <a:pt x="460" y="183"/>
                    <a:pt x="448" y="189"/>
                    <a:pt x="437" y="189"/>
                  </a:cubicBezTo>
                  <a:cubicBezTo>
                    <a:pt x="410" y="189"/>
                    <a:pt x="404" y="150"/>
                    <a:pt x="404" y="122"/>
                  </a:cubicBezTo>
                  <a:cubicBezTo>
                    <a:pt x="376" y="122"/>
                    <a:pt x="376" y="122"/>
                    <a:pt x="376" y="122"/>
                  </a:cubicBezTo>
                  <a:cubicBezTo>
                    <a:pt x="360" y="139"/>
                    <a:pt x="360" y="156"/>
                    <a:pt x="343" y="167"/>
                  </a:cubicBezTo>
                  <a:cubicBezTo>
                    <a:pt x="343" y="139"/>
                    <a:pt x="338" y="111"/>
                    <a:pt x="315" y="111"/>
                  </a:cubicBezTo>
                  <a:cubicBezTo>
                    <a:pt x="299" y="111"/>
                    <a:pt x="282" y="111"/>
                    <a:pt x="260" y="111"/>
                  </a:cubicBezTo>
                  <a:cubicBezTo>
                    <a:pt x="249" y="100"/>
                    <a:pt x="232" y="100"/>
                    <a:pt x="232" y="89"/>
                  </a:cubicBezTo>
                  <a:cubicBezTo>
                    <a:pt x="232" y="84"/>
                    <a:pt x="232" y="78"/>
                    <a:pt x="238" y="72"/>
                  </a:cubicBezTo>
                  <a:cubicBezTo>
                    <a:pt x="277" y="72"/>
                    <a:pt x="277" y="72"/>
                    <a:pt x="277" y="72"/>
                  </a:cubicBezTo>
                  <a:cubicBezTo>
                    <a:pt x="277" y="45"/>
                    <a:pt x="299" y="28"/>
                    <a:pt x="327" y="23"/>
                  </a:cubicBezTo>
                  <a:cubicBezTo>
                    <a:pt x="354" y="11"/>
                    <a:pt x="365" y="0"/>
                    <a:pt x="393" y="0"/>
                  </a:cubicBezTo>
                  <a:cubicBezTo>
                    <a:pt x="437" y="0"/>
                    <a:pt x="437" y="0"/>
                    <a:pt x="437" y="0"/>
                  </a:cubicBezTo>
                  <a:cubicBezTo>
                    <a:pt x="448" y="0"/>
                    <a:pt x="454" y="0"/>
                    <a:pt x="465" y="0"/>
                  </a:cubicBezTo>
                  <a:cubicBezTo>
                    <a:pt x="487" y="0"/>
                    <a:pt x="498" y="11"/>
                    <a:pt x="520" y="11"/>
                  </a:cubicBezTo>
                  <a:cubicBezTo>
                    <a:pt x="537" y="17"/>
                    <a:pt x="548" y="11"/>
                    <a:pt x="565" y="11"/>
                  </a:cubicBezTo>
                  <a:cubicBezTo>
                    <a:pt x="570" y="11"/>
                    <a:pt x="570" y="28"/>
                    <a:pt x="581" y="34"/>
                  </a:cubicBezTo>
                  <a:cubicBezTo>
                    <a:pt x="593" y="39"/>
                    <a:pt x="604" y="28"/>
                    <a:pt x="615" y="34"/>
                  </a:cubicBezTo>
                  <a:cubicBezTo>
                    <a:pt x="631" y="39"/>
                    <a:pt x="631" y="50"/>
                    <a:pt x="642" y="61"/>
                  </a:cubicBezTo>
                  <a:cubicBezTo>
                    <a:pt x="653" y="72"/>
                    <a:pt x="665" y="89"/>
                    <a:pt x="665" y="106"/>
                  </a:cubicBezTo>
                  <a:cubicBezTo>
                    <a:pt x="665" y="128"/>
                    <a:pt x="659" y="144"/>
                    <a:pt x="637" y="144"/>
                  </a:cubicBezTo>
                  <a:cubicBezTo>
                    <a:pt x="626" y="144"/>
                    <a:pt x="620" y="128"/>
                    <a:pt x="604" y="128"/>
                  </a:cubicBezTo>
                  <a:cubicBezTo>
                    <a:pt x="587" y="128"/>
                    <a:pt x="581" y="150"/>
                    <a:pt x="565" y="150"/>
                  </a:cubicBezTo>
                  <a:cubicBezTo>
                    <a:pt x="548" y="150"/>
                    <a:pt x="548" y="144"/>
                    <a:pt x="537" y="144"/>
                  </a:cubicBezTo>
                  <a:close/>
                  <a:moveTo>
                    <a:pt x="55" y="178"/>
                  </a:moveTo>
                  <a:lnTo>
                    <a:pt x="55" y="178"/>
                  </a:lnTo>
                  <a:cubicBezTo>
                    <a:pt x="61" y="183"/>
                    <a:pt x="66" y="183"/>
                    <a:pt x="72" y="183"/>
                  </a:cubicBezTo>
                  <a:cubicBezTo>
                    <a:pt x="83" y="183"/>
                    <a:pt x="94" y="172"/>
                    <a:pt x="94" y="161"/>
                  </a:cubicBezTo>
                  <a:cubicBezTo>
                    <a:pt x="77" y="156"/>
                    <a:pt x="61" y="161"/>
                    <a:pt x="55" y="178"/>
                  </a:cubicBezTo>
                  <a:close/>
                  <a:moveTo>
                    <a:pt x="11" y="488"/>
                  </a:moveTo>
                  <a:lnTo>
                    <a:pt x="11" y="488"/>
                  </a:lnTo>
                  <a:cubicBezTo>
                    <a:pt x="16" y="505"/>
                    <a:pt x="38" y="505"/>
                    <a:pt x="61" y="505"/>
                  </a:cubicBezTo>
                  <a:cubicBezTo>
                    <a:pt x="83" y="505"/>
                    <a:pt x="83" y="505"/>
                    <a:pt x="83" y="505"/>
                  </a:cubicBezTo>
                  <a:cubicBezTo>
                    <a:pt x="83" y="505"/>
                    <a:pt x="83" y="499"/>
                    <a:pt x="83" y="494"/>
                  </a:cubicBezTo>
                  <a:cubicBezTo>
                    <a:pt x="83" y="483"/>
                    <a:pt x="66" y="471"/>
                    <a:pt x="49" y="471"/>
                  </a:cubicBezTo>
                  <a:cubicBezTo>
                    <a:pt x="33" y="477"/>
                    <a:pt x="27" y="483"/>
                    <a:pt x="11" y="488"/>
                  </a:cubicBezTo>
                  <a:close/>
                  <a:moveTo>
                    <a:pt x="465" y="311"/>
                  </a:moveTo>
                  <a:lnTo>
                    <a:pt x="465" y="311"/>
                  </a:lnTo>
                  <a:cubicBezTo>
                    <a:pt x="460" y="311"/>
                    <a:pt x="460" y="322"/>
                    <a:pt x="454" y="322"/>
                  </a:cubicBezTo>
                  <a:cubicBezTo>
                    <a:pt x="437" y="333"/>
                    <a:pt x="426" y="327"/>
                    <a:pt x="410" y="327"/>
                  </a:cubicBezTo>
                  <a:cubicBezTo>
                    <a:pt x="382" y="338"/>
                    <a:pt x="365" y="344"/>
                    <a:pt x="338" y="344"/>
                  </a:cubicBezTo>
                  <a:cubicBezTo>
                    <a:pt x="332" y="344"/>
                    <a:pt x="321" y="344"/>
                    <a:pt x="315" y="338"/>
                  </a:cubicBezTo>
                  <a:cubicBezTo>
                    <a:pt x="310" y="355"/>
                    <a:pt x="310" y="361"/>
                    <a:pt x="304" y="383"/>
                  </a:cubicBezTo>
                  <a:cubicBezTo>
                    <a:pt x="338" y="383"/>
                    <a:pt x="354" y="383"/>
                    <a:pt x="382" y="383"/>
                  </a:cubicBezTo>
                  <a:cubicBezTo>
                    <a:pt x="404" y="383"/>
                    <a:pt x="410" y="366"/>
                    <a:pt x="432" y="361"/>
                  </a:cubicBezTo>
                  <a:cubicBezTo>
                    <a:pt x="460" y="355"/>
                    <a:pt x="476" y="344"/>
                    <a:pt x="487" y="322"/>
                  </a:cubicBezTo>
                  <a:cubicBezTo>
                    <a:pt x="482" y="316"/>
                    <a:pt x="476" y="311"/>
                    <a:pt x="465" y="311"/>
                  </a:cubicBezTo>
                  <a:close/>
                  <a:moveTo>
                    <a:pt x="482" y="372"/>
                  </a:moveTo>
                  <a:lnTo>
                    <a:pt x="482" y="372"/>
                  </a:lnTo>
                  <a:cubicBezTo>
                    <a:pt x="498" y="372"/>
                    <a:pt x="498" y="383"/>
                    <a:pt x="509" y="388"/>
                  </a:cubicBezTo>
                  <a:cubicBezTo>
                    <a:pt x="526" y="399"/>
                    <a:pt x="543" y="377"/>
                    <a:pt x="565" y="377"/>
                  </a:cubicBezTo>
                  <a:cubicBezTo>
                    <a:pt x="565" y="405"/>
                    <a:pt x="565" y="405"/>
                    <a:pt x="565" y="405"/>
                  </a:cubicBezTo>
                  <a:cubicBezTo>
                    <a:pt x="565" y="433"/>
                    <a:pt x="554" y="444"/>
                    <a:pt x="554" y="466"/>
                  </a:cubicBezTo>
                  <a:cubicBezTo>
                    <a:pt x="554" y="505"/>
                    <a:pt x="554" y="505"/>
                    <a:pt x="554" y="505"/>
                  </a:cubicBezTo>
                  <a:cubicBezTo>
                    <a:pt x="554" y="516"/>
                    <a:pt x="537" y="521"/>
                    <a:pt x="526" y="532"/>
                  </a:cubicBezTo>
                  <a:cubicBezTo>
                    <a:pt x="515" y="543"/>
                    <a:pt x="520" y="571"/>
                    <a:pt x="504" y="571"/>
                  </a:cubicBezTo>
                  <a:cubicBezTo>
                    <a:pt x="487" y="571"/>
                    <a:pt x="487" y="560"/>
                    <a:pt x="476" y="555"/>
                  </a:cubicBezTo>
                  <a:cubicBezTo>
                    <a:pt x="454" y="549"/>
                    <a:pt x="443" y="532"/>
                    <a:pt x="437" y="516"/>
                  </a:cubicBezTo>
                  <a:cubicBezTo>
                    <a:pt x="426" y="494"/>
                    <a:pt x="415" y="488"/>
                    <a:pt x="410" y="471"/>
                  </a:cubicBezTo>
                  <a:cubicBezTo>
                    <a:pt x="404" y="449"/>
                    <a:pt x="399" y="433"/>
                    <a:pt x="382" y="416"/>
                  </a:cubicBezTo>
                  <a:cubicBezTo>
                    <a:pt x="382" y="399"/>
                    <a:pt x="382" y="399"/>
                    <a:pt x="382" y="399"/>
                  </a:cubicBezTo>
                  <a:cubicBezTo>
                    <a:pt x="415" y="399"/>
                    <a:pt x="432" y="394"/>
                    <a:pt x="465" y="388"/>
                  </a:cubicBezTo>
                  <a:cubicBezTo>
                    <a:pt x="476" y="383"/>
                    <a:pt x="476" y="372"/>
                    <a:pt x="482" y="372"/>
                  </a:cubicBezTo>
                  <a:close/>
                  <a:moveTo>
                    <a:pt x="282" y="793"/>
                  </a:moveTo>
                  <a:lnTo>
                    <a:pt x="282" y="793"/>
                  </a:lnTo>
                  <a:cubicBezTo>
                    <a:pt x="271" y="804"/>
                    <a:pt x="260" y="804"/>
                    <a:pt x="260" y="815"/>
                  </a:cubicBezTo>
                  <a:cubicBezTo>
                    <a:pt x="260" y="826"/>
                    <a:pt x="271" y="826"/>
                    <a:pt x="282" y="832"/>
                  </a:cubicBezTo>
                  <a:cubicBezTo>
                    <a:pt x="282" y="837"/>
                    <a:pt x="277" y="843"/>
                    <a:pt x="271" y="848"/>
                  </a:cubicBezTo>
                  <a:cubicBezTo>
                    <a:pt x="254" y="843"/>
                    <a:pt x="254" y="843"/>
                    <a:pt x="254" y="843"/>
                  </a:cubicBezTo>
                  <a:cubicBezTo>
                    <a:pt x="221" y="848"/>
                    <a:pt x="205" y="876"/>
                    <a:pt x="171" y="876"/>
                  </a:cubicBezTo>
                  <a:cubicBezTo>
                    <a:pt x="149" y="876"/>
                    <a:pt x="144" y="854"/>
                    <a:pt x="127" y="848"/>
                  </a:cubicBezTo>
                  <a:cubicBezTo>
                    <a:pt x="72" y="837"/>
                    <a:pt x="44" y="832"/>
                    <a:pt x="0" y="798"/>
                  </a:cubicBezTo>
                  <a:cubicBezTo>
                    <a:pt x="0" y="793"/>
                    <a:pt x="0" y="793"/>
                    <a:pt x="0" y="793"/>
                  </a:cubicBezTo>
                  <a:cubicBezTo>
                    <a:pt x="27" y="793"/>
                    <a:pt x="38" y="765"/>
                    <a:pt x="66" y="760"/>
                  </a:cubicBezTo>
                  <a:cubicBezTo>
                    <a:pt x="88" y="754"/>
                    <a:pt x="99" y="749"/>
                    <a:pt x="116" y="743"/>
                  </a:cubicBezTo>
                  <a:cubicBezTo>
                    <a:pt x="127" y="737"/>
                    <a:pt x="127" y="726"/>
                    <a:pt x="138" y="726"/>
                  </a:cubicBezTo>
                  <a:cubicBezTo>
                    <a:pt x="160" y="721"/>
                    <a:pt x="166" y="721"/>
                    <a:pt x="188" y="721"/>
                  </a:cubicBezTo>
                  <a:cubicBezTo>
                    <a:pt x="199" y="721"/>
                    <a:pt x="199" y="726"/>
                    <a:pt x="210" y="726"/>
                  </a:cubicBezTo>
                  <a:cubicBezTo>
                    <a:pt x="227" y="726"/>
                    <a:pt x="238" y="710"/>
                    <a:pt x="254" y="704"/>
                  </a:cubicBezTo>
                  <a:cubicBezTo>
                    <a:pt x="260" y="732"/>
                    <a:pt x="277" y="743"/>
                    <a:pt x="282" y="765"/>
                  </a:cubicBezTo>
                  <a:cubicBezTo>
                    <a:pt x="282" y="793"/>
                    <a:pt x="282" y="793"/>
                    <a:pt x="282" y="793"/>
                  </a:cubicBezTo>
                  <a:close/>
                  <a:moveTo>
                    <a:pt x="2111" y="1662"/>
                  </a:moveTo>
                  <a:lnTo>
                    <a:pt x="2111" y="1662"/>
                  </a:lnTo>
                  <a:lnTo>
                    <a:pt x="2111" y="1662"/>
                  </a:lnTo>
                  <a:cubicBezTo>
                    <a:pt x="2111" y="1662"/>
                    <a:pt x="2111" y="1662"/>
                    <a:pt x="2105" y="1662"/>
                  </a:cubicBezTo>
                  <a:cubicBezTo>
                    <a:pt x="2094" y="1667"/>
                    <a:pt x="2083" y="1667"/>
                    <a:pt x="2072" y="1679"/>
                  </a:cubicBezTo>
                  <a:cubicBezTo>
                    <a:pt x="2067" y="1684"/>
                    <a:pt x="2067" y="1695"/>
                    <a:pt x="2061" y="1701"/>
                  </a:cubicBezTo>
                  <a:cubicBezTo>
                    <a:pt x="2056" y="1706"/>
                    <a:pt x="2050" y="1706"/>
                    <a:pt x="2044" y="1706"/>
                  </a:cubicBezTo>
                  <a:cubicBezTo>
                    <a:pt x="2033" y="1706"/>
                    <a:pt x="2028" y="1695"/>
                    <a:pt x="2022" y="1684"/>
                  </a:cubicBezTo>
                  <a:cubicBezTo>
                    <a:pt x="2022" y="1679"/>
                    <a:pt x="2022" y="1673"/>
                    <a:pt x="2017" y="1667"/>
                  </a:cubicBezTo>
                  <a:cubicBezTo>
                    <a:pt x="2011" y="1662"/>
                    <a:pt x="2000" y="1667"/>
                    <a:pt x="1989" y="1662"/>
                  </a:cubicBezTo>
                  <a:cubicBezTo>
                    <a:pt x="1983" y="1656"/>
                    <a:pt x="1978" y="1651"/>
                    <a:pt x="1972" y="1651"/>
                  </a:cubicBezTo>
                  <a:cubicBezTo>
                    <a:pt x="1967" y="1651"/>
                    <a:pt x="1961" y="1662"/>
                    <a:pt x="1961" y="1673"/>
                  </a:cubicBezTo>
                  <a:cubicBezTo>
                    <a:pt x="1950" y="1717"/>
                    <a:pt x="1967" y="1690"/>
                    <a:pt x="1934" y="1684"/>
                  </a:cubicBezTo>
                  <a:cubicBezTo>
                    <a:pt x="1928" y="1679"/>
                    <a:pt x="1923" y="1684"/>
                    <a:pt x="1917" y="1679"/>
                  </a:cubicBezTo>
                  <a:cubicBezTo>
                    <a:pt x="1906" y="1673"/>
                    <a:pt x="1906" y="1667"/>
                    <a:pt x="1900" y="1662"/>
                  </a:cubicBezTo>
                  <a:cubicBezTo>
                    <a:pt x="1895" y="1656"/>
                    <a:pt x="1889" y="1656"/>
                    <a:pt x="1878" y="1651"/>
                  </a:cubicBezTo>
                  <a:cubicBezTo>
                    <a:pt x="1884" y="1640"/>
                    <a:pt x="1900" y="1640"/>
                    <a:pt x="1900" y="1629"/>
                  </a:cubicBezTo>
                  <a:cubicBezTo>
                    <a:pt x="1900" y="1618"/>
                    <a:pt x="1895" y="1618"/>
                    <a:pt x="1889" y="1612"/>
                  </a:cubicBezTo>
                  <a:cubicBezTo>
                    <a:pt x="1873" y="1595"/>
                    <a:pt x="1878" y="1584"/>
                    <a:pt x="1878" y="1618"/>
                  </a:cubicBezTo>
                  <a:cubicBezTo>
                    <a:pt x="1867" y="1618"/>
                    <a:pt x="1867" y="1618"/>
                    <a:pt x="1867" y="1618"/>
                  </a:cubicBezTo>
                  <a:cubicBezTo>
                    <a:pt x="1850" y="1618"/>
                    <a:pt x="1845" y="1612"/>
                    <a:pt x="1834" y="1612"/>
                  </a:cubicBezTo>
                  <a:cubicBezTo>
                    <a:pt x="1784" y="1612"/>
                    <a:pt x="1834" y="1634"/>
                    <a:pt x="1784" y="1579"/>
                  </a:cubicBezTo>
                  <a:cubicBezTo>
                    <a:pt x="1773" y="1568"/>
                    <a:pt x="1767" y="1568"/>
                    <a:pt x="1756" y="1557"/>
                  </a:cubicBezTo>
                  <a:cubicBezTo>
                    <a:pt x="1751" y="1551"/>
                    <a:pt x="1745" y="1546"/>
                    <a:pt x="1745" y="1534"/>
                  </a:cubicBezTo>
                  <a:cubicBezTo>
                    <a:pt x="1745" y="1529"/>
                    <a:pt x="1745" y="1523"/>
                    <a:pt x="1740" y="1523"/>
                  </a:cubicBezTo>
                  <a:cubicBezTo>
                    <a:pt x="1734" y="1523"/>
                    <a:pt x="1729" y="1529"/>
                    <a:pt x="1729" y="1534"/>
                  </a:cubicBezTo>
                  <a:cubicBezTo>
                    <a:pt x="1729" y="1551"/>
                    <a:pt x="1729" y="1551"/>
                    <a:pt x="1729" y="1551"/>
                  </a:cubicBezTo>
                  <a:cubicBezTo>
                    <a:pt x="1729" y="1573"/>
                    <a:pt x="1734" y="1568"/>
                    <a:pt x="1712" y="1562"/>
                  </a:cubicBezTo>
                  <a:cubicBezTo>
                    <a:pt x="1706" y="1562"/>
                    <a:pt x="1706" y="1557"/>
                    <a:pt x="1701" y="1551"/>
                  </a:cubicBezTo>
                  <a:cubicBezTo>
                    <a:pt x="1690" y="1540"/>
                    <a:pt x="1684" y="1529"/>
                    <a:pt x="1679" y="1512"/>
                  </a:cubicBezTo>
                  <a:cubicBezTo>
                    <a:pt x="1673" y="1501"/>
                    <a:pt x="1668" y="1496"/>
                    <a:pt x="1668" y="1485"/>
                  </a:cubicBezTo>
                  <a:cubicBezTo>
                    <a:pt x="1668" y="1468"/>
                    <a:pt x="1684" y="1462"/>
                    <a:pt x="1684" y="1446"/>
                  </a:cubicBezTo>
                  <a:cubicBezTo>
                    <a:pt x="1684" y="1424"/>
                    <a:pt x="1673" y="1418"/>
                    <a:pt x="1673" y="1396"/>
                  </a:cubicBezTo>
                  <a:cubicBezTo>
                    <a:pt x="1673" y="1379"/>
                    <a:pt x="1679" y="1368"/>
                    <a:pt x="1690" y="1363"/>
                  </a:cubicBezTo>
                  <a:cubicBezTo>
                    <a:pt x="1701" y="1357"/>
                    <a:pt x="1706" y="1357"/>
                    <a:pt x="1717" y="1352"/>
                  </a:cubicBezTo>
                  <a:cubicBezTo>
                    <a:pt x="1729" y="1340"/>
                    <a:pt x="1734" y="1329"/>
                    <a:pt x="1745" y="1324"/>
                  </a:cubicBezTo>
                  <a:cubicBezTo>
                    <a:pt x="1751" y="1318"/>
                    <a:pt x="1751" y="1313"/>
                    <a:pt x="1756" y="1313"/>
                  </a:cubicBezTo>
                  <a:cubicBezTo>
                    <a:pt x="1762" y="1313"/>
                    <a:pt x="1773" y="1313"/>
                    <a:pt x="1773" y="1302"/>
                  </a:cubicBezTo>
                  <a:cubicBezTo>
                    <a:pt x="1773" y="1296"/>
                    <a:pt x="1767" y="1296"/>
                    <a:pt x="1762" y="1291"/>
                  </a:cubicBezTo>
                  <a:cubicBezTo>
                    <a:pt x="1756" y="1280"/>
                    <a:pt x="1756" y="1274"/>
                    <a:pt x="1756" y="1268"/>
                  </a:cubicBezTo>
                  <a:cubicBezTo>
                    <a:pt x="1756" y="1235"/>
                    <a:pt x="1756" y="1235"/>
                    <a:pt x="1756" y="1235"/>
                  </a:cubicBezTo>
                  <a:cubicBezTo>
                    <a:pt x="1734" y="1241"/>
                    <a:pt x="1734" y="1257"/>
                    <a:pt x="1723" y="1274"/>
                  </a:cubicBezTo>
                  <a:cubicBezTo>
                    <a:pt x="1712" y="1296"/>
                    <a:pt x="1701" y="1302"/>
                    <a:pt x="1679" y="1313"/>
                  </a:cubicBezTo>
                  <a:cubicBezTo>
                    <a:pt x="1668" y="1324"/>
                    <a:pt x="1673" y="1340"/>
                    <a:pt x="1668" y="1357"/>
                  </a:cubicBezTo>
                  <a:cubicBezTo>
                    <a:pt x="1668" y="1379"/>
                    <a:pt x="1662" y="1390"/>
                    <a:pt x="1662" y="1412"/>
                  </a:cubicBezTo>
                  <a:cubicBezTo>
                    <a:pt x="1662" y="1440"/>
                    <a:pt x="1662" y="1440"/>
                    <a:pt x="1662" y="1440"/>
                  </a:cubicBezTo>
                  <a:cubicBezTo>
                    <a:pt x="1657" y="1446"/>
                    <a:pt x="1657" y="1451"/>
                    <a:pt x="1645" y="1451"/>
                  </a:cubicBezTo>
                  <a:cubicBezTo>
                    <a:pt x="1634" y="1451"/>
                    <a:pt x="1629" y="1440"/>
                    <a:pt x="1618" y="1440"/>
                  </a:cubicBezTo>
                  <a:cubicBezTo>
                    <a:pt x="1612" y="1440"/>
                    <a:pt x="1601" y="1446"/>
                    <a:pt x="1601" y="1451"/>
                  </a:cubicBezTo>
                  <a:cubicBezTo>
                    <a:pt x="1601" y="1462"/>
                    <a:pt x="1618" y="1462"/>
                    <a:pt x="1629" y="1468"/>
                  </a:cubicBezTo>
                  <a:cubicBezTo>
                    <a:pt x="1634" y="1473"/>
                    <a:pt x="1640" y="1479"/>
                    <a:pt x="1640" y="1490"/>
                  </a:cubicBezTo>
                  <a:cubicBezTo>
                    <a:pt x="1640" y="1501"/>
                    <a:pt x="1623" y="1507"/>
                    <a:pt x="1618" y="1523"/>
                  </a:cubicBezTo>
                  <a:cubicBezTo>
                    <a:pt x="1607" y="1534"/>
                    <a:pt x="1601" y="1546"/>
                    <a:pt x="1584" y="1562"/>
                  </a:cubicBezTo>
                  <a:cubicBezTo>
                    <a:pt x="1579" y="1568"/>
                    <a:pt x="1573" y="1573"/>
                    <a:pt x="1568" y="1579"/>
                  </a:cubicBezTo>
                  <a:cubicBezTo>
                    <a:pt x="1562" y="1579"/>
                    <a:pt x="1557" y="1584"/>
                    <a:pt x="1557" y="1590"/>
                  </a:cubicBezTo>
                  <a:cubicBezTo>
                    <a:pt x="1557" y="1606"/>
                    <a:pt x="1562" y="1623"/>
                    <a:pt x="1579" y="1629"/>
                  </a:cubicBezTo>
                  <a:cubicBezTo>
                    <a:pt x="1579" y="1634"/>
                    <a:pt x="1568" y="1640"/>
                    <a:pt x="1562" y="1645"/>
                  </a:cubicBezTo>
                  <a:cubicBezTo>
                    <a:pt x="1551" y="1662"/>
                    <a:pt x="1551" y="1673"/>
                    <a:pt x="1535" y="1684"/>
                  </a:cubicBezTo>
                  <a:cubicBezTo>
                    <a:pt x="1512" y="1701"/>
                    <a:pt x="1507" y="1723"/>
                    <a:pt x="1479" y="1723"/>
                  </a:cubicBezTo>
                  <a:cubicBezTo>
                    <a:pt x="1457" y="1723"/>
                    <a:pt x="1457" y="1723"/>
                    <a:pt x="1457" y="1723"/>
                  </a:cubicBezTo>
                  <a:cubicBezTo>
                    <a:pt x="1418" y="1717"/>
                    <a:pt x="1418" y="1717"/>
                    <a:pt x="1418" y="1717"/>
                  </a:cubicBezTo>
                  <a:cubicBezTo>
                    <a:pt x="1402" y="1723"/>
                    <a:pt x="1396" y="1745"/>
                    <a:pt x="1379" y="1745"/>
                  </a:cubicBezTo>
                  <a:cubicBezTo>
                    <a:pt x="1357" y="1745"/>
                    <a:pt x="1357" y="1723"/>
                    <a:pt x="1341" y="1712"/>
                  </a:cubicBezTo>
                  <a:cubicBezTo>
                    <a:pt x="1330" y="1701"/>
                    <a:pt x="1324" y="1695"/>
                    <a:pt x="1313" y="1684"/>
                  </a:cubicBezTo>
                  <a:cubicBezTo>
                    <a:pt x="1307" y="1679"/>
                    <a:pt x="1302" y="1679"/>
                    <a:pt x="1302" y="1673"/>
                  </a:cubicBezTo>
                  <a:cubicBezTo>
                    <a:pt x="1302" y="1662"/>
                    <a:pt x="1313" y="1667"/>
                    <a:pt x="1313" y="1662"/>
                  </a:cubicBezTo>
                  <a:cubicBezTo>
                    <a:pt x="1313" y="1656"/>
                    <a:pt x="1307" y="1651"/>
                    <a:pt x="1307" y="1645"/>
                  </a:cubicBezTo>
                  <a:cubicBezTo>
                    <a:pt x="1307" y="1634"/>
                    <a:pt x="1302" y="1629"/>
                    <a:pt x="1302" y="1618"/>
                  </a:cubicBezTo>
                  <a:cubicBezTo>
                    <a:pt x="1302" y="1601"/>
                    <a:pt x="1302" y="1601"/>
                    <a:pt x="1302" y="1601"/>
                  </a:cubicBezTo>
                  <a:cubicBezTo>
                    <a:pt x="1302" y="1584"/>
                    <a:pt x="1291" y="1573"/>
                    <a:pt x="1280" y="1562"/>
                  </a:cubicBezTo>
                  <a:cubicBezTo>
                    <a:pt x="1280" y="1557"/>
                    <a:pt x="1274" y="1551"/>
                    <a:pt x="1274" y="1546"/>
                  </a:cubicBezTo>
                  <a:cubicBezTo>
                    <a:pt x="1274" y="1540"/>
                    <a:pt x="1280" y="1540"/>
                    <a:pt x="1285" y="1540"/>
                  </a:cubicBezTo>
                  <a:cubicBezTo>
                    <a:pt x="1291" y="1540"/>
                    <a:pt x="1296" y="1546"/>
                    <a:pt x="1302" y="1546"/>
                  </a:cubicBezTo>
                  <a:cubicBezTo>
                    <a:pt x="1307" y="1546"/>
                    <a:pt x="1307" y="1540"/>
                    <a:pt x="1313" y="1540"/>
                  </a:cubicBezTo>
                  <a:cubicBezTo>
                    <a:pt x="1335" y="1540"/>
                    <a:pt x="1335" y="1540"/>
                    <a:pt x="1335" y="1540"/>
                  </a:cubicBezTo>
                  <a:cubicBezTo>
                    <a:pt x="1341" y="1540"/>
                    <a:pt x="1346" y="1534"/>
                    <a:pt x="1346" y="1523"/>
                  </a:cubicBezTo>
                  <a:cubicBezTo>
                    <a:pt x="1352" y="1512"/>
                    <a:pt x="1357" y="1512"/>
                    <a:pt x="1357" y="1501"/>
                  </a:cubicBezTo>
                  <a:cubicBezTo>
                    <a:pt x="1357" y="1485"/>
                    <a:pt x="1341" y="1479"/>
                    <a:pt x="1330" y="1473"/>
                  </a:cubicBezTo>
                  <a:cubicBezTo>
                    <a:pt x="1318" y="1468"/>
                    <a:pt x="1324" y="1457"/>
                    <a:pt x="1313" y="1451"/>
                  </a:cubicBezTo>
                  <a:cubicBezTo>
                    <a:pt x="1313" y="1446"/>
                    <a:pt x="1307" y="1446"/>
                    <a:pt x="1307" y="1435"/>
                  </a:cubicBezTo>
                  <a:cubicBezTo>
                    <a:pt x="1307" y="1412"/>
                    <a:pt x="1307" y="1412"/>
                    <a:pt x="1307" y="1412"/>
                  </a:cubicBezTo>
                  <a:cubicBezTo>
                    <a:pt x="1307" y="1401"/>
                    <a:pt x="1302" y="1401"/>
                    <a:pt x="1296" y="1396"/>
                  </a:cubicBezTo>
                  <a:cubicBezTo>
                    <a:pt x="1291" y="1390"/>
                    <a:pt x="1291" y="1379"/>
                    <a:pt x="1285" y="1379"/>
                  </a:cubicBezTo>
                  <a:cubicBezTo>
                    <a:pt x="1269" y="1379"/>
                    <a:pt x="1280" y="1418"/>
                    <a:pt x="1263" y="1418"/>
                  </a:cubicBezTo>
                  <a:cubicBezTo>
                    <a:pt x="1252" y="1418"/>
                    <a:pt x="1252" y="1407"/>
                    <a:pt x="1246" y="1401"/>
                  </a:cubicBezTo>
                  <a:cubicBezTo>
                    <a:pt x="1246" y="1396"/>
                    <a:pt x="1241" y="1390"/>
                    <a:pt x="1235" y="1385"/>
                  </a:cubicBezTo>
                  <a:cubicBezTo>
                    <a:pt x="1235" y="1385"/>
                    <a:pt x="1224" y="1385"/>
                    <a:pt x="1224" y="1374"/>
                  </a:cubicBezTo>
                  <a:cubicBezTo>
                    <a:pt x="1224" y="1368"/>
                    <a:pt x="1230" y="1363"/>
                    <a:pt x="1230" y="1357"/>
                  </a:cubicBezTo>
                  <a:cubicBezTo>
                    <a:pt x="1230" y="1335"/>
                    <a:pt x="1213" y="1324"/>
                    <a:pt x="1197" y="1307"/>
                  </a:cubicBezTo>
                  <a:cubicBezTo>
                    <a:pt x="1180" y="1296"/>
                    <a:pt x="1169" y="1291"/>
                    <a:pt x="1152" y="1280"/>
                  </a:cubicBezTo>
                  <a:cubicBezTo>
                    <a:pt x="1136" y="1268"/>
                    <a:pt x="1130" y="1263"/>
                    <a:pt x="1108" y="1252"/>
                  </a:cubicBezTo>
                  <a:cubicBezTo>
                    <a:pt x="1102" y="1252"/>
                    <a:pt x="1091" y="1252"/>
                    <a:pt x="1080" y="1252"/>
                  </a:cubicBezTo>
                  <a:cubicBezTo>
                    <a:pt x="1069" y="1246"/>
                    <a:pt x="1064" y="1241"/>
                    <a:pt x="1047" y="1241"/>
                  </a:cubicBezTo>
                  <a:cubicBezTo>
                    <a:pt x="1036" y="1241"/>
                    <a:pt x="1030" y="1252"/>
                    <a:pt x="1019" y="1252"/>
                  </a:cubicBezTo>
                  <a:cubicBezTo>
                    <a:pt x="1003" y="1252"/>
                    <a:pt x="1003" y="1252"/>
                    <a:pt x="1003" y="1252"/>
                  </a:cubicBezTo>
                  <a:cubicBezTo>
                    <a:pt x="1003" y="1246"/>
                    <a:pt x="1003" y="1241"/>
                    <a:pt x="1003" y="1241"/>
                  </a:cubicBezTo>
                  <a:cubicBezTo>
                    <a:pt x="997" y="1235"/>
                    <a:pt x="986" y="1235"/>
                    <a:pt x="980" y="1235"/>
                  </a:cubicBezTo>
                  <a:cubicBezTo>
                    <a:pt x="975" y="1230"/>
                    <a:pt x="969" y="1224"/>
                    <a:pt x="969" y="1219"/>
                  </a:cubicBezTo>
                  <a:cubicBezTo>
                    <a:pt x="969" y="1207"/>
                    <a:pt x="975" y="1202"/>
                    <a:pt x="975" y="1196"/>
                  </a:cubicBezTo>
                  <a:cubicBezTo>
                    <a:pt x="975" y="1185"/>
                    <a:pt x="969" y="1180"/>
                    <a:pt x="964" y="1180"/>
                  </a:cubicBezTo>
                  <a:cubicBezTo>
                    <a:pt x="958" y="1180"/>
                    <a:pt x="953" y="1180"/>
                    <a:pt x="953" y="1180"/>
                  </a:cubicBezTo>
                  <a:cubicBezTo>
                    <a:pt x="931" y="1180"/>
                    <a:pt x="969" y="1169"/>
                    <a:pt x="969" y="1169"/>
                  </a:cubicBezTo>
                  <a:cubicBezTo>
                    <a:pt x="992" y="1163"/>
                    <a:pt x="1003" y="1152"/>
                    <a:pt x="1019" y="1152"/>
                  </a:cubicBezTo>
                  <a:cubicBezTo>
                    <a:pt x="1019" y="1147"/>
                    <a:pt x="1025" y="1141"/>
                    <a:pt x="1030" y="1141"/>
                  </a:cubicBezTo>
                  <a:cubicBezTo>
                    <a:pt x="1052" y="1141"/>
                    <a:pt x="1052" y="1141"/>
                    <a:pt x="1052" y="1141"/>
                  </a:cubicBezTo>
                  <a:cubicBezTo>
                    <a:pt x="1069" y="1141"/>
                    <a:pt x="1080" y="1135"/>
                    <a:pt x="1102" y="1135"/>
                  </a:cubicBezTo>
                  <a:cubicBezTo>
                    <a:pt x="1108" y="1135"/>
                    <a:pt x="1108" y="1130"/>
                    <a:pt x="1119" y="1130"/>
                  </a:cubicBezTo>
                  <a:cubicBezTo>
                    <a:pt x="1136" y="1130"/>
                    <a:pt x="1141" y="1158"/>
                    <a:pt x="1158" y="1158"/>
                  </a:cubicBezTo>
                  <a:cubicBezTo>
                    <a:pt x="1163" y="1158"/>
                    <a:pt x="1169" y="1152"/>
                    <a:pt x="1174" y="1152"/>
                  </a:cubicBezTo>
                  <a:cubicBezTo>
                    <a:pt x="1191" y="1152"/>
                    <a:pt x="1197" y="1158"/>
                    <a:pt x="1213" y="1158"/>
                  </a:cubicBezTo>
                  <a:cubicBezTo>
                    <a:pt x="1219" y="1163"/>
                    <a:pt x="1230" y="1163"/>
                    <a:pt x="1235" y="1169"/>
                  </a:cubicBezTo>
                  <a:cubicBezTo>
                    <a:pt x="1252" y="1174"/>
                    <a:pt x="1252" y="1191"/>
                    <a:pt x="1263" y="1191"/>
                  </a:cubicBezTo>
                  <a:cubicBezTo>
                    <a:pt x="1280" y="1191"/>
                    <a:pt x="1285" y="1180"/>
                    <a:pt x="1296" y="1174"/>
                  </a:cubicBezTo>
                  <a:cubicBezTo>
                    <a:pt x="1307" y="1169"/>
                    <a:pt x="1313" y="1163"/>
                    <a:pt x="1324" y="1158"/>
                  </a:cubicBezTo>
                  <a:cubicBezTo>
                    <a:pt x="1330" y="1158"/>
                    <a:pt x="1330" y="1152"/>
                    <a:pt x="1330" y="1147"/>
                  </a:cubicBezTo>
                  <a:cubicBezTo>
                    <a:pt x="1346" y="1124"/>
                    <a:pt x="1346" y="1113"/>
                    <a:pt x="1363" y="1091"/>
                  </a:cubicBezTo>
                  <a:cubicBezTo>
                    <a:pt x="1374" y="1063"/>
                    <a:pt x="1396" y="1058"/>
                    <a:pt x="1424" y="1048"/>
                  </a:cubicBezTo>
                  <a:cubicBezTo>
                    <a:pt x="1446" y="1042"/>
                    <a:pt x="1457" y="1042"/>
                    <a:pt x="1474" y="1037"/>
                  </a:cubicBezTo>
                  <a:cubicBezTo>
                    <a:pt x="1485" y="1031"/>
                    <a:pt x="1485" y="1026"/>
                    <a:pt x="1496" y="1026"/>
                  </a:cubicBezTo>
                  <a:cubicBezTo>
                    <a:pt x="1512" y="1026"/>
                    <a:pt x="1512" y="1042"/>
                    <a:pt x="1529" y="1053"/>
                  </a:cubicBezTo>
                  <a:cubicBezTo>
                    <a:pt x="1535" y="1058"/>
                    <a:pt x="1540" y="1058"/>
                    <a:pt x="1546" y="1063"/>
                  </a:cubicBezTo>
                  <a:cubicBezTo>
                    <a:pt x="1551" y="1074"/>
                    <a:pt x="1557" y="1141"/>
                    <a:pt x="1573" y="1097"/>
                  </a:cubicBezTo>
                  <a:cubicBezTo>
                    <a:pt x="1573" y="1086"/>
                    <a:pt x="1579" y="1074"/>
                    <a:pt x="1590" y="1074"/>
                  </a:cubicBezTo>
                  <a:cubicBezTo>
                    <a:pt x="1596" y="1074"/>
                    <a:pt x="1596" y="1086"/>
                    <a:pt x="1607" y="1086"/>
                  </a:cubicBezTo>
                  <a:cubicBezTo>
                    <a:pt x="1629" y="1086"/>
                    <a:pt x="1629" y="1086"/>
                    <a:pt x="1629" y="1086"/>
                  </a:cubicBezTo>
                  <a:cubicBezTo>
                    <a:pt x="1640" y="1086"/>
                    <a:pt x="1645" y="1080"/>
                    <a:pt x="1651" y="1074"/>
                  </a:cubicBezTo>
                  <a:cubicBezTo>
                    <a:pt x="1657" y="1069"/>
                    <a:pt x="1657" y="1063"/>
                    <a:pt x="1657" y="1063"/>
                  </a:cubicBezTo>
                  <a:cubicBezTo>
                    <a:pt x="1668" y="1063"/>
                    <a:pt x="1668" y="1069"/>
                    <a:pt x="1673" y="1080"/>
                  </a:cubicBezTo>
                  <a:cubicBezTo>
                    <a:pt x="1679" y="1091"/>
                    <a:pt x="1679" y="1097"/>
                    <a:pt x="1679" y="1108"/>
                  </a:cubicBezTo>
                  <a:cubicBezTo>
                    <a:pt x="1679" y="1119"/>
                    <a:pt x="1679" y="1124"/>
                    <a:pt x="1679" y="1135"/>
                  </a:cubicBezTo>
                  <a:cubicBezTo>
                    <a:pt x="1679" y="1163"/>
                    <a:pt x="1695" y="1119"/>
                    <a:pt x="1695" y="1108"/>
                  </a:cubicBezTo>
                  <a:cubicBezTo>
                    <a:pt x="1695" y="1074"/>
                    <a:pt x="1695" y="1074"/>
                    <a:pt x="1695" y="1074"/>
                  </a:cubicBezTo>
                  <a:cubicBezTo>
                    <a:pt x="1695" y="1063"/>
                    <a:pt x="1695" y="1063"/>
                    <a:pt x="1695" y="1063"/>
                  </a:cubicBezTo>
                  <a:cubicBezTo>
                    <a:pt x="1712" y="1069"/>
                    <a:pt x="1706" y="1102"/>
                    <a:pt x="1729" y="1102"/>
                  </a:cubicBezTo>
                  <a:cubicBezTo>
                    <a:pt x="1734" y="1063"/>
                    <a:pt x="1734" y="1063"/>
                    <a:pt x="1734" y="1063"/>
                  </a:cubicBezTo>
                  <a:cubicBezTo>
                    <a:pt x="1734" y="1053"/>
                    <a:pt x="1690" y="1031"/>
                    <a:pt x="1729" y="1031"/>
                  </a:cubicBezTo>
                  <a:cubicBezTo>
                    <a:pt x="1740" y="1031"/>
                    <a:pt x="1751" y="1037"/>
                    <a:pt x="1762" y="1037"/>
                  </a:cubicBezTo>
                  <a:cubicBezTo>
                    <a:pt x="1767" y="1037"/>
                    <a:pt x="1778" y="1026"/>
                    <a:pt x="1778" y="1020"/>
                  </a:cubicBezTo>
                  <a:cubicBezTo>
                    <a:pt x="1778" y="1009"/>
                    <a:pt x="1773" y="1009"/>
                    <a:pt x="1773" y="1003"/>
                  </a:cubicBezTo>
                  <a:cubicBezTo>
                    <a:pt x="1773" y="987"/>
                    <a:pt x="1784" y="976"/>
                    <a:pt x="1784" y="965"/>
                  </a:cubicBezTo>
                  <a:cubicBezTo>
                    <a:pt x="1767" y="954"/>
                    <a:pt x="1767" y="954"/>
                    <a:pt x="1767" y="954"/>
                  </a:cubicBezTo>
                  <a:cubicBezTo>
                    <a:pt x="1756" y="954"/>
                    <a:pt x="1751" y="965"/>
                    <a:pt x="1740" y="965"/>
                  </a:cubicBezTo>
                  <a:cubicBezTo>
                    <a:pt x="1734" y="965"/>
                    <a:pt x="1729" y="965"/>
                    <a:pt x="1729" y="959"/>
                  </a:cubicBezTo>
                  <a:cubicBezTo>
                    <a:pt x="1729" y="948"/>
                    <a:pt x="1740" y="948"/>
                    <a:pt x="1751" y="942"/>
                  </a:cubicBezTo>
                  <a:cubicBezTo>
                    <a:pt x="1762" y="937"/>
                    <a:pt x="1767" y="926"/>
                    <a:pt x="1773" y="915"/>
                  </a:cubicBezTo>
                  <a:cubicBezTo>
                    <a:pt x="1778" y="909"/>
                    <a:pt x="1784" y="909"/>
                    <a:pt x="1784" y="898"/>
                  </a:cubicBezTo>
                  <a:cubicBezTo>
                    <a:pt x="1784" y="893"/>
                    <a:pt x="1778" y="887"/>
                    <a:pt x="1773" y="887"/>
                  </a:cubicBezTo>
                  <a:cubicBezTo>
                    <a:pt x="1756" y="887"/>
                    <a:pt x="1751" y="898"/>
                    <a:pt x="1740" y="898"/>
                  </a:cubicBezTo>
                  <a:cubicBezTo>
                    <a:pt x="1717" y="904"/>
                    <a:pt x="1706" y="915"/>
                    <a:pt x="1690" y="920"/>
                  </a:cubicBezTo>
                  <a:cubicBezTo>
                    <a:pt x="1679" y="920"/>
                    <a:pt x="1673" y="926"/>
                    <a:pt x="1662" y="937"/>
                  </a:cubicBezTo>
                  <a:cubicBezTo>
                    <a:pt x="1657" y="937"/>
                    <a:pt x="1657" y="942"/>
                    <a:pt x="1657" y="942"/>
                  </a:cubicBezTo>
                  <a:cubicBezTo>
                    <a:pt x="1629" y="942"/>
                    <a:pt x="1629" y="942"/>
                    <a:pt x="1629" y="942"/>
                  </a:cubicBezTo>
                  <a:cubicBezTo>
                    <a:pt x="1618" y="942"/>
                    <a:pt x="1612" y="942"/>
                    <a:pt x="1601" y="942"/>
                  </a:cubicBezTo>
                  <a:cubicBezTo>
                    <a:pt x="1584" y="942"/>
                    <a:pt x="1584" y="942"/>
                    <a:pt x="1584" y="942"/>
                  </a:cubicBezTo>
                  <a:cubicBezTo>
                    <a:pt x="1573" y="942"/>
                    <a:pt x="1568" y="937"/>
                    <a:pt x="1557" y="937"/>
                  </a:cubicBezTo>
                  <a:cubicBezTo>
                    <a:pt x="1546" y="931"/>
                    <a:pt x="1535" y="937"/>
                    <a:pt x="1524" y="937"/>
                  </a:cubicBezTo>
                  <a:cubicBezTo>
                    <a:pt x="1501" y="937"/>
                    <a:pt x="1490" y="931"/>
                    <a:pt x="1468" y="937"/>
                  </a:cubicBezTo>
                  <a:cubicBezTo>
                    <a:pt x="1463" y="942"/>
                    <a:pt x="1457" y="942"/>
                    <a:pt x="1446" y="942"/>
                  </a:cubicBezTo>
                  <a:cubicBezTo>
                    <a:pt x="1413" y="942"/>
                    <a:pt x="1413" y="942"/>
                    <a:pt x="1413" y="942"/>
                  </a:cubicBezTo>
                  <a:cubicBezTo>
                    <a:pt x="1396" y="942"/>
                    <a:pt x="1391" y="959"/>
                    <a:pt x="1374" y="959"/>
                  </a:cubicBezTo>
                  <a:cubicBezTo>
                    <a:pt x="1346" y="959"/>
                    <a:pt x="1335" y="948"/>
                    <a:pt x="1307" y="948"/>
                  </a:cubicBezTo>
                  <a:cubicBezTo>
                    <a:pt x="1291" y="948"/>
                    <a:pt x="1285" y="959"/>
                    <a:pt x="1269" y="965"/>
                  </a:cubicBezTo>
                  <a:cubicBezTo>
                    <a:pt x="1263" y="970"/>
                    <a:pt x="1263" y="976"/>
                    <a:pt x="1252" y="976"/>
                  </a:cubicBezTo>
                  <a:cubicBezTo>
                    <a:pt x="1235" y="976"/>
                    <a:pt x="1230" y="959"/>
                    <a:pt x="1219" y="942"/>
                  </a:cubicBezTo>
                  <a:cubicBezTo>
                    <a:pt x="1213" y="937"/>
                    <a:pt x="1213" y="926"/>
                    <a:pt x="1202" y="926"/>
                  </a:cubicBezTo>
                  <a:cubicBezTo>
                    <a:pt x="1191" y="926"/>
                    <a:pt x="1191" y="931"/>
                    <a:pt x="1180" y="931"/>
                  </a:cubicBezTo>
                  <a:cubicBezTo>
                    <a:pt x="1158" y="937"/>
                    <a:pt x="1147" y="942"/>
                    <a:pt x="1125" y="948"/>
                  </a:cubicBezTo>
                  <a:cubicBezTo>
                    <a:pt x="1113" y="954"/>
                    <a:pt x="1108" y="965"/>
                    <a:pt x="1091" y="965"/>
                  </a:cubicBezTo>
                  <a:cubicBezTo>
                    <a:pt x="1075" y="965"/>
                    <a:pt x="1075" y="948"/>
                    <a:pt x="1075" y="931"/>
                  </a:cubicBezTo>
                  <a:cubicBezTo>
                    <a:pt x="1069" y="920"/>
                    <a:pt x="1058" y="915"/>
                    <a:pt x="1047" y="909"/>
                  </a:cubicBezTo>
                  <a:cubicBezTo>
                    <a:pt x="1030" y="909"/>
                    <a:pt x="1019" y="898"/>
                    <a:pt x="1003" y="893"/>
                  </a:cubicBezTo>
                  <a:cubicBezTo>
                    <a:pt x="992" y="887"/>
                    <a:pt x="980" y="887"/>
                    <a:pt x="980" y="876"/>
                  </a:cubicBezTo>
                  <a:cubicBezTo>
                    <a:pt x="980" y="843"/>
                    <a:pt x="1014" y="848"/>
                    <a:pt x="969" y="848"/>
                  </a:cubicBezTo>
                  <a:cubicBezTo>
                    <a:pt x="958" y="848"/>
                    <a:pt x="964" y="837"/>
                    <a:pt x="958" y="832"/>
                  </a:cubicBezTo>
                  <a:cubicBezTo>
                    <a:pt x="953" y="821"/>
                    <a:pt x="942" y="821"/>
                    <a:pt x="942" y="809"/>
                  </a:cubicBezTo>
                  <a:cubicBezTo>
                    <a:pt x="942" y="782"/>
                    <a:pt x="942" y="782"/>
                    <a:pt x="942" y="782"/>
                  </a:cubicBezTo>
                  <a:cubicBezTo>
                    <a:pt x="942" y="776"/>
                    <a:pt x="936" y="771"/>
                    <a:pt x="936" y="760"/>
                  </a:cubicBezTo>
                  <a:cubicBezTo>
                    <a:pt x="936" y="743"/>
                    <a:pt x="969" y="715"/>
                    <a:pt x="958" y="715"/>
                  </a:cubicBezTo>
                  <a:cubicBezTo>
                    <a:pt x="953" y="715"/>
                    <a:pt x="947" y="721"/>
                    <a:pt x="942" y="721"/>
                  </a:cubicBezTo>
                  <a:cubicBezTo>
                    <a:pt x="931" y="721"/>
                    <a:pt x="931" y="721"/>
                    <a:pt x="931" y="721"/>
                  </a:cubicBezTo>
                  <a:cubicBezTo>
                    <a:pt x="931" y="710"/>
                    <a:pt x="931" y="704"/>
                    <a:pt x="925" y="693"/>
                  </a:cubicBezTo>
                  <a:cubicBezTo>
                    <a:pt x="925" y="688"/>
                    <a:pt x="914" y="688"/>
                    <a:pt x="914" y="682"/>
                  </a:cubicBezTo>
                  <a:cubicBezTo>
                    <a:pt x="914" y="671"/>
                    <a:pt x="958" y="654"/>
                    <a:pt x="914" y="654"/>
                  </a:cubicBezTo>
                  <a:cubicBezTo>
                    <a:pt x="886" y="654"/>
                    <a:pt x="875" y="699"/>
                    <a:pt x="875" y="654"/>
                  </a:cubicBezTo>
                  <a:cubicBezTo>
                    <a:pt x="875" y="621"/>
                    <a:pt x="870" y="665"/>
                    <a:pt x="847" y="665"/>
                  </a:cubicBezTo>
                  <a:cubicBezTo>
                    <a:pt x="842" y="665"/>
                    <a:pt x="842" y="660"/>
                    <a:pt x="836" y="654"/>
                  </a:cubicBezTo>
                  <a:cubicBezTo>
                    <a:pt x="836" y="649"/>
                    <a:pt x="836" y="643"/>
                    <a:pt x="831" y="643"/>
                  </a:cubicBezTo>
                  <a:cubicBezTo>
                    <a:pt x="825" y="638"/>
                    <a:pt x="820" y="638"/>
                    <a:pt x="809" y="638"/>
                  </a:cubicBezTo>
                  <a:cubicBezTo>
                    <a:pt x="798" y="638"/>
                    <a:pt x="786" y="638"/>
                    <a:pt x="775" y="632"/>
                  </a:cubicBezTo>
                  <a:cubicBezTo>
                    <a:pt x="770" y="627"/>
                    <a:pt x="764" y="616"/>
                    <a:pt x="753" y="616"/>
                  </a:cubicBezTo>
                  <a:cubicBezTo>
                    <a:pt x="742" y="616"/>
                    <a:pt x="737" y="621"/>
                    <a:pt x="731" y="627"/>
                  </a:cubicBezTo>
                  <a:cubicBezTo>
                    <a:pt x="726" y="632"/>
                    <a:pt x="731" y="638"/>
                    <a:pt x="726" y="638"/>
                  </a:cubicBezTo>
                  <a:cubicBezTo>
                    <a:pt x="720" y="638"/>
                    <a:pt x="714" y="627"/>
                    <a:pt x="714" y="627"/>
                  </a:cubicBezTo>
                  <a:cubicBezTo>
                    <a:pt x="709" y="616"/>
                    <a:pt x="698" y="610"/>
                    <a:pt x="698" y="599"/>
                  </a:cubicBezTo>
                  <a:cubicBezTo>
                    <a:pt x="698" y="599"/>
                    <a:pt x="703" y="593"/>
                    <a:pt x="703" y="588"/>
                  </a:cubicBezTo>
                  <a:cubicBezTo>
                    <a:pt x="703" y="588"/>
                    <a:pt x="703" y="588"/>
                    <a:pt x="703" y="582"/>
                  </a:cubicBezTo>
                  <a:cubicBezTo>
                    <a:pt x="681" y="582"/>
                    <a:pt x="681" y="582"/>
                    <a:pt x="681" y="582"/>
                  </a:cubicBezTo>
                  <a:cubicBezTo>
                    <a:pt x="676" y="582"/>
                    <a:pt x="670" y="582"/>
                    <a:pt x="659" y="582"/>
                  </a:cubicBezTo>
                  <a:cubicBezTo>
                    <a:pt x="665" y="593"/>
                    <a:pt x="676" y="593"/>
                    <a:pt x="676" y="604"/>
                  </a:cubicBezTo>
                  <a:cubicBezTo>
                    <a:pt x="676" y="616"/>
                    <a:pt x="665" y="616"/>
                    <a:pt x="659" y="616"/>
                  </a:cubicBezTo>
                  <a:cubicBezTo>
                    <a:pt x="648" y="627"/>
                    <a:pt x="642" y="632"/>
                    <a:pt x="626" y="632"/>
                  </a:cubicBezTo>
                  <a:cubicBezTo>
                    <a:pt x="620" y="632"/>
                    <a:pt x="615" y="632"/>
                    <a:pt x="609" y="627"/>
                  </a:cubicBezTo>
                  <a:lnTo>
                    <a:pt x="609" y="621"/>
                  </a:lnTo>
                  <a:cubicBezTo>
                    <a:pt x="593" y="610"/>
                    <a:pt x="581" y="616"/>
                    <a:pt x="565" y="616"/>
                  </a:cubicBezTo>
                  <a:cubicBezTo>
                    <a:pt x="554" y="616"/>
                    <a:pt x="548" y="616"/>
                    <a:pt x="537" y="616"/>
                  </a:cubicBezTo>
                  <a:cubicBezTo>
                    <a:pt x="526" y="616"/>
                    <a:pt x="520" y="604"/>
                    <a:pt x="520" y="593"/>
                  </a:cubicBezTo>
                  <a:cubicBezTo>
                    <a:pt x="526" y="582"/>
                    <a:pt x="532" y="577"/>
                    <a:pt x="537" y="566"/>
                  </a:cubicBezTo>
                  <a:cubicBezTo>
                    <a:pt x="537" y="555"/>
                    <a:pt x="543" y="555"/>
                    <a:pt x="543" y="543"/>
                  </a:cubicBezTo>
                  <a:cubicBezTo>
                    <a:pt x="543" y="538"/>
                    <a:pt x="543" y="532"/>
                    <a:pt x="548" y="532"/>
                  </a:cubicBezTo>
                  <a:cubicBezTo>
                    <a:pt x="554" y="527"/>
                    <a:pt x="559" y="527"/>
                    <a:pt x="570" y="527"/>
                  </a:cubicBezTo>
                  <a:cubicBezTo>
                    <a:pt x="581" y="521"/>
                    <a:pt x="593" y="516"/>
                    <a:pt x="609" y="510"/>
                  </a:cubicBezTo>
                  <a:cubicBezTo>
                    <a:pt x="615" y="510"/>
                    <a:pt x="620" y="499"/>
                    <a:pt x="626" y="494"/>
                  </a:cubicBezTo>
                  <a:cubicBezTo>
                    <a:pt x="631" y="483"/>
                    <a:pt x="637" y="471"/>
                    <a:pt x="642" y="460"/>
                  </a:cubicBezTo>
                  <a:cubicBezTo>
                    <a:pt x="659" y="427"/>
                    <a:pt x="653" y="399"/>
                    <a:pt x="676" y="366"/>
                  </a:cubicBezTo>
                  <a:cubicBezTo>
                    <a:pt x="681" y="355"/>
                    <a:pt x="681" y="349"/>
                    <a:pt x="687" y="338"/>
                  </a:cubicBezTo>
                  <a:cubicBezTo>
                    <a:pt x="692" y="327"/>
                    <a:pt x="703" y="327"/>
                    <a:pt x="714" y="322"/>
                  </a:cubicBezTo>
                  <a:cubicBezTo>
                    <a:pt x="731" y="311"/>
                    <a:pt x="737" y="305"/>
                    <a:pt x="748" y="300"/>
                  </a:cubicBezTo>
                  <a:cubicBezTo>
                    <a:pt x="753" y="305"/>
                    <a:pt x="759" y="316"/>
                    <a:pt x="770" y="316"/>
                  </a:cubicBezTo>
                  <a:cubicBezTo>
                    <a:pt x="792" y="316"/>
                    <a:pt x="803" y="305"/>
                    <a:pt x="825" y="300"/>
                  </a:cubicBezTo>
                  <a:cubicBezTo>
                    <a:pt x="853" y="289"/>
                    <a:pt x="870" y="289"/>
                    <a:pt x="897" y="277"/>
                  </a:cubicBezTo>
                  <a:cubicBezTo>
                    <a:pt x="919" y="272"/>
                    <a:pt x="919" y="250"/>
                    <a:pt x="936" y="239"/>
                  </a:cubicBezTo>
                  <a:cubicBezTo>
                    <a:pt x="953" y="228"/>
                    <a:pt x="964" y="228"/>
                    <a:pt x="980" y="217"/>
                  </a:cubicBezTo>
                  <a:cubicBezTo>
                    <a:pt x="992" y="211"/>
                    <a:pt x="997" y="200"/>
                    <a:pt x="1003" y="189"/>
                  </a:cubicBezTo>
                  <a:cubicBezTo>
                    <a:pt x="1014" y="178"/>
                    <a:pt x="1025" y="178"/>
                    <a:pt x="1036" y="172"/>
                  </a:cubicBezTo>
                  <a:cubicBezTo>
                    <a:pt x="1052" y="167"/>
                    <a:pt x="1064" y="161"/>
                    <a:pt x="1080" y="156"/>
                  </a:cubicBezTo>
                  <a:cubicBezTo>
                    <a:pt x="1086" y="150"/>
                    <a:pt x="1091" y="150"/>
                    <a:pt x="1097" y="144"/>
                  </a:cubicBezTo>
                  <a:cubicBezTo>
                    <a:pt x="1130" y="139"/>
                    <a:pt x="1147" y="139"/>
                    <a:pt x="1180" y="139"/>
                  </a:cubicBezTo>
                  <a:cubicBezTo>
                    <a:pt x="1213" y="139"/>
                    <a:pt x="1235" y="144"/>
                    <a:pt x="1274" y="156"/>
                  </a:cubicBezTo>
                  <a:cubicBezTo>
                    <a:pt x="1302" y="167"/>
                    <a:pt x="1318" y="183"/>
                    <a:pt x="1352" y="183"/>
                  </a:cubicBezTo>
                  <a:cubicBezTo>
                    <a:pt x="1363" y="183"/>
                    <a:pt x="1368" y="183"/>
                    <a:pt x="1379" y="183"/>
                  </a:cubicBezTo>
                  <a:cubicBezTo>
                    <a:pt x="1385" y="183"/>
                    <a:pt x="1391" y="183"/>
                    <a:pt x="1396" y="194"/>
                  </a:cubicBezTo>
                  <a:cubicBezTo>
                    <a:pt x="1402" y="194"/>
                    <a:pt x="1402" y="200"/>
                    <a:pt x="1407" y="205"/>
                  </a:cubicBezTo>
                  <a:cubicBezTo>
                    <a:pt x="1435" y="217"/>
                    <a:pt x="1451" y="222"/>
                    <a:pt x="1474" y="233"/>
                  </a:cubicBezTo>
                  <a:cubicBezTo>
                    <a:pt x="1485" y="239"/>
                    <a:pt x="1490" y="244"/>
                    <a:pt x="1501" y="255"/>
                  </a:cubicBezTo>
                  <a:cubicBezTo>
                    <a:pt x="1512" y="266"/>
                    <a:pt x="1518" y="266"/>
                    <a:pt x="1529" y="277"/>
                  </a:cubicBezTo>
                  <a:cubicBezTo>
                    <a:pt x="1540" y="289"/>
                    <a:pt x="1540" y="300"/>
                    <a:pt x="1557" y="300"/>
                  </a:cubicBezTo>
                  <a:cubicBezTo>
                    <a:pt x="1573" y="300"/>
                    <a:pt x="1573" y="300"/>
                    <a:pt x="1573" y="300"/>
                  </a:cubicBezTo>
                  <a:cubicBezTo>
                    <a:pt x="1596" y="300"/>
                    <a:pt x="1607" y="305"/>
                    <a:pt x="1623" y="305"/>
                  </a:cubicBezTo>
                  <a:cubicBezTo>
                    <a:pt x="1634" y="305"/>
                    <a:pt x="1640" y="300"/>
                    <a:pt x="1651" y="300"/>
                  </a:cubicBezTo>
                  <a:cubicBezTo>
                    <a:pt x="1662" y="300"/>
                    <a:pt x="1668" y="311"/>
                    <a:pt x="1679" y="311"/>
                  </a:cubicBezTo>
                  <a:cubicBezTo>
                    <a:pt x="1701" y="311"/>
                    <a:pt x="1701" y="311"/>
                    <a:pt x="1701" y="311"/>
                  </a:cubicBezTo>
                  <a:cubicBezTo>
                    <a:pt x="1706" y="311"/>
                    <a:pt x="1712" y="305"/>
                    <a:pt x="1717" y="305"/>
                  </a:cubicBezTo>
                  <a:cubicBezTo>
                    <a:pt x="1734" y="305"/>
                    <a:pt x="1740" y="316"/>
                    <a:pt x="1756" y="322"/>
                  </a:cubicBezTo>
                  <a:cubicBezTo>
                    <a:pt x="1773" y="333"/>
                    <a:pt x="1790" y="327"/>
                    <a:pt x="1806" y="333"/>
                  </a:cubicBezTo>
                  <a:cubicBezTo>
                    <a:pt x="1823" y="338"/>
                    <a:pt x="1828" y="338"/>
                    <a:pt x="1839" y="349"/>
                  </a:cubicBezTo>
                  <a:cubicBezTo>
                    <a:pt x="1850" y="372"/>
                    <a:pt x="1845" y="383"/>
                    <a:pt x="1850" y="405"/>
                  </a:cubicBezTo>
                  <a:cubicBezTo>
                    <a:pt x="1856" y="422"/>
                    <a:pt x="1856" y="433"/>
                    <a:pt x="1862" y="455"/>
                  </a:cubicBezTo>
                  <a:cubicBezTo>
                    <a:pt x="1867" y="471"/>
                    <a:pt x="1867" y="483"/>
                    <a:pt x="1884" y="494"/>
                  </a:cubicBezTo>
                  <a:cubicBezTo>
                    <a:pt x="1895" y="505"/>
                    <a:pt x="1906" y="516"/>
                    <a:pt x="1917" y="532"/>
                  </a:cubicBezTo>
                  <a:cubicBezTo>
                    <a:pt x="1923" y="543"/>
                    <a:pt x="1934" y="549"/>
                    <a:pt x="1934" y="566"/>
                  </a:cubicBezTo>
                  <a:cubicBezTo>
                    <a:pt x="1934" y="582"/>
                    <a:pt x="1923" y="582"/>
                    <a:pt x="1917" y="593"/>
                  </a:cubicBezTo>
                  <a:cubicBezTo>
                    <a:pt x="1911" y="616"/>
                    <a:pt x="1917" y="627"/>
                    <a:pt x="1911" y="643"/>
                  </a:cubicBezTo>
                  <a:cubicBezTo>
                    <a:pt x="1911" y="654"/>
                    <a:pt x="1900" y="660"/>
                    <a:pt x="1895" y="671"/>
                  </a:cubicBezTo>
                  <a:cubicBezTo>
                    <a:pt x="1889" y="676"/>
                    <a:pt x="1884" y="682"/>
                    <a:pt x="1878" y="688"/>
                  </a:cubicBezTo>
                  <a:cubicBezTo>
                    <a:pt x="1867" y="693"/>
                    <a:pt x="1856" y="693"/>
                    <a:pt x="1856" y="704"/>
                  </a:cubicBezTo>
                  <a:cubicBezTo>
                    <a:pt x="1856" y="721"/>
                    <a:pt x="1862" y="721"/>
                    <a:pt x="1862" y="737"/>
                  </a:cubicBezTo>
                  <a:cubicBezTo>
                    <a:pt x="1862" y="760"/>
                    <a:pt x="1867" y="776"/>
                    <a:pt x="1873" y="804"/>
                  </a:cubicBezTo>
                  <a:cubicBezTo>
                    <a:pt x="1878" y="809"/>
                    <a:pt x="1884" y="815"/>
                    <a:pt x="1884" y="826"/>
                  </a:cubicBezTo>
                  <a:cubicBezTo>
                    <a:pt x="1884" y="848"/>
                    <a:pt x="1884" y="848"/>
                    <a:pt x="1884" y="848"/>
                  </a:cubicBezTo>
                  <a:cubicBezTo>
                    <a:pt x="1884" y="870"/>
                    <a:pt x="1867" y="876"/>
                    <a:pt x="1867" y="898"/>
                  </a:cubicBezTo>
                  <a:cubicBezTo>
                    <a:pt x="1867" y="920"/>
                    <a:pt x="1878" y="926"/>
                    <a:pt x="1884" y="942"/>
                  </a:cubicBezTo>
                  <a:cubicBezTo>
                    <a:pt x="1889" y="959"/>
                    <a:pt x="1889" y="970"/>
                    <a:pt x="1895" y="987"/>
                  </a:cubicBezTo>
                  <a:cubicBezTo>
                    <a:pt x="1895" y="998"/>
                    <a:pt x="1895" y="1003"/>
                    <a:pt x="1900" y="1015"/>
                  </a:cubicBezTo>
                  <a:cubicBezTo>
                    <a:pt x="1917" y="1031"/>
                    <a:pt x="1934" y="1031"/>
                    <a:pt x="1945" y="1053"/>
                  </a:cubicBezTo>
                  <a:cubicBezTo>
                    <a:pt x="1967" y="1086"/>
                    <a:pt x="1972" y="1102"/>
                    <a:pt x="1989" y="1135"/>
                  </a:cubicBezTo>
                  <a:cubicBezTo>
                    <a:pt x="1995" y="1152"/>
                    <a:pt x="1995" y="1163"/>
                    <a:pt x="2006" y="1180"/>
                  </a:cubicBezTo>
                  <a:cubicBezTo>
                    <a:pt x="2011" y="1191"/>
                    <a:pt x="2017" y="1207"/>
                    <a:pt x="2028" y="1207"/>
                  </a:cubicBezTo>
                  <a:cubicBezTo>
                    <a:pt x="2033" y="1207"/>
                    <a:pt x="2039" y="1202"/>
                    <a:pt x="2039" y="1191"/>
                  </a:cubicBezTo>
                  <a:cubicBezTo>
                    <a:pt x="2039" y="1180"/>
                    <a:pt x="2033" y="1180"/>
                    <a:pt x="2028" y="1169"/>
                  </a:cubicBezTo>
                  <a:cubicBezTo>
                    <a:pt x="2017" y="1141"/>
                    <a:pt x="2017" y="1124"/>
                    <a:pt x="2017" y="1091"/>
                  </a:cubicBezTo>
                  <a:cubicBezTo>
                    <a:pt x="2017" y="1074"/>
                    <a:pt x="2017" y="1074"/>
                    <a:pt x="2017" y="1074"/>
                  </a:cubicBezTo>
                  <a:cubicBezTo>
                    <a:pt x="2017" y="1063"/>
                    <a:pt x="2028" y="1063"/>
                    <a:pt x="2033" y="1063"/>
                  </a:cubicBezTo>
                  <a:cubicBezTo>
                    <a:pt x="2039" y="1063"/>
                    <a:pt x="2039" y="1058"/>
                    <a:pt x="2044" y="1058"/>
                  </a:cubicBezTo>
                  <a:cubicBezTo>
                    <a:pt x="2061" y="1058"/>
                    <a:pt x="2072" y="1058"/>
                    <a:pt x="2089" y="1063"/>
                  </a:cubicBezTo>
                  <a:cubicBezTo>
                    <a:pt x="2100" y="1069"/>
                    <a:pt x="2100" y="1086"/>
                    <a:pt x="2100" y="1097"/>
                  </a:cubicBezTo>
                  <a:cubicBezTo>
                    <a:pt x="2100" y="1169"/>
                    <a:pt x="2100" y="1169"/>
                    <a:pt x="2100" y="1169"/>
                  </a:cubicBezTo>
                  <a:cubicBezTo>
                    <a:pt x="2100" y="1174"/>
                    <a:pt x="2100" y="1174"/>
                    <a:pt x="2100" y="1180"/>
                  </a:cubicBezTo>
                  <a:cubicBezTo>
                    <a:pt x="2105" y="1196"/>
                    <a:pt x="2105" y="1202"/>
                    <a:pt x="2105" y="1219"/>
                  </a:cubicBezTo>
                  <a:cubicBezTo>
                    <a:pt x="2111" y="1235"/>
                    <a:pt x="2116" y="1263"/>
                    <a:pt x="2133" y="1263"/>
                  </a:cubicBezTo>
                  <a:lnTo>
                    <a:pt x="2133" y="1263"/>
                  </a:lnTo>
                  <a:cubicBezTo>
                    <a:pt x="2133" y="1285"/>
                    <a:pt x="2139" y="1302"/>
                    <a:pt x="2133" y="1324"/>
                  </a:cubicBezTo>
                  <a:cubicBezTo>
                    <a:pt x="2128" y="1346"/>
                    <a:pt x="2111" y="1363"/>
                    <a:pt x="2111" y="1390"/>
                  </a:cubicBezTo>
                  <a:cubicBezTo>
                    <a:pt x="2111" y="1424"/>
                    <a:pt x="2111" y="1446"/>
                    <a:pt x="2128" y="1479"/>
                  </a:cubicBezTo>
                  <a:cubicBezTo>
                    <a:pt x="2128" y="1490"/>
                    <a:pt x="2133" y="1496"/>
                    <a:pt x="2139" y="1507"/>
                  </a:cubicBezTo>
                  <a:cubicBezTo>
                    <a:pt x="2150" y="1534"/>
                    <a:pt x="2150" y="1551"/>
                    <a:pt x="2161" y="1579"/>
                  </a:cubicBezTo>
                  <a:cubicBezTo>
                    <a:pt x="2172" y="1612"/>
                    <a:pt x="2189" y="1629"/>
                    <a:pt x="2194" y="1667"/>
                  </a:cubicBezTo>
                  <a:cubicBezTo>
                    <a:pt x="2161" y="1662"/>
                    <a:pt x="2144" y="1662"/>
                    <a:pt x="2111" y="166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6" name="Freeform 99">
              <a:extLst>
                <a:ext uri="{FF2B5EF4-FFF2-40B4-BE49-F238E27FC236}">
                  <a16:creationId xmlns:a16="http://schemas.microsoft.com/office/drawing/2014/main" id="{213DABF8-70BE-4337-9744-370D47208C34}"/>
                </a:ext>
              </a:extLst>
            </p:cNvPr>
            <p:cNvSpPr>
              <a:spLocks noChangeArrowheads="1"/>
            </p:cNvSpPr>
            <p:nvPr/>
          </p:nvSpPr>
          <p:spPr bwMode="auto">
            <a:xfrm>
              <a:off x="9546039" y="2384584"/>
              <a:ext cx="534685" cy="493424"/>
            </a:xfrm>
            <a:custGeom>
              <a:avLst/>
              <a:gdLst>
                <a:gd name="T0" fmla="*/ 2161 w 2229"/>
                <a:gd name="T1" fmla="*/ 1159 h 2057"/>
                <a:gd name="T2" fmla="*/ 2189 w 2229"/>
                <a:gd name="T3" fmla="*/ 1153 h 2057"/>
                <a:gd name="T4" fmla="*/ 1679 w 2229"/>
                <a:gd name="T5" fmla="*/ 111 h 2057"/>
                <a:gd name="T6" fmla="*/ 1768 w 2229"/>
                <a:gd name="T7" fmla="*/ 244 h 2057"/>
                <a:gd name="T8" fmla="*/ 1857 w 2229"/>
                <a:gd name="T9" fmla="*/ 72 h 2057"/>
                <a:gd name="T10" fmla="*/ 1408 w 2229"/>
                <a:gd name="T11" fmla="*/ 1685 h 2057"/>
                <a:gd name="T12" fmla="*/ 1330 w 2229"/>
                <a:gd name="T13" fmla="*/ 1835 h 2057"/>
                <a:gd name="T14" fmla="*/ 1535 w 2229"/>
                <a:gd name="T15" fmla="*/ 1835 h 2057"/>
                <a:gd name="T16" fmla="*/ 1580 w 2229"/>
                <a:gd name="T17" fmla="*/ 1768 h 2057"/>
                <a:gd name="T18" fmla="*/ 1408 w 2229"/>
                <a:gd name="T19" fmla="*/ 1685 h 2057"/>
                <a:gd name="T20" fmla="*/ 1424 w 2229"/>
                <a:gd name="T21" fmla="*/ 1657 h 2057"/>
                <a:gd name="T22" fmla="*/ 1363 w 2229"/>
                <a:gd name="T23" fmla="*/ 1613 h 2057"/>
                <a:gd name="T24" fmla="*/ 1264 w 2229"/>
                <a:gd name="T25" fmla="*/ 1319 h 2057"/>
                <a:gd name="T26" fmla="*/ 1363 w 2229"/>
                <a:gd name="T27" fmla="*/ 1458 h 2057"/>
                <a:gd name="T28" fmla="*/ 1513 w 2229"/>
                <a:gd name="T29" fmla="*/ 1436 h 2057"/>
                <a:gd name="T30" fmla="*/ 1391 w 2229"/>
                <a:gd name="T31" fmla="*/ 1369 h 2057"/>
                <a:gd name="T32" fmla="*/ 1369 w 2229"/>
                <a:gd name="T33" fmla="*/ 1242 h 2057"/>
                <a:gd name="T34" fmla="*/ 1203 w 2229"/>
                <a:gd name="T35" fmla="*/ 1430 h 2057"/>
                <a:gd name="T36" fmla="*/ 1242 w 2229"/>
                <a:gd name="T37" fmla="*/ 1375 h 2057"/>
                <a:gd name="T38" fmla="*/ 1203 w 2229"/>
                <a:gd name="T39" fmla="*/ 1430 h 2057"/>
                <a:gd name="T40" fmla="*/ 1319 w 2229"/>
                <a:gd name="T41" fmla="*/ 1103 h 2057"/>
                <a:gd name="T42" fmla="*/ 1181 w 2229"/>
                <a:gd name="T43" fmla="*/ 1225 h 2057"/>
                <a:gd name="T44" fmla="*/ 1247 w 2229"/>
                <a:gd name="T45" fmla="*/ 1303 h 2057"/>
                <a:gd name="T46" fmla="*/ 1219 w 2229"/>
                <a:gd name="T47" fmla="*/ 1214 h 2057"/>
                <a:gd name="T48" fmla="*/ 1513 w 2229"/>
                <a:gd name="T49" fmla="*/ 1303 h 2057"/>
                <a:gd name="T50" fmla="*/ 1408 w 2229"/>
                <a:gd name="T51" fmla="*/ 1053 h 2057"/>
                <a:gd name="T52" fmla="*/ 1375 w 2229"/>
                <a:gd name="T53" fmla="*/ 876 h 2057"/>
                <a:gd name="T54" fmla="*/ 1358 w 2229"/>
                <a:gd name="T55" fmla="*/ 721 h 2057"/>
                <a:gd name="T56" fmla="*/ 1308 w 2229"/>
                <a:gd name="T57" fmla="*/ 610 h 2057"/>
                <a:gd name="T58" fmla="*/ 1380 w 2229"/>
                <a:gd name="T59" fmla="*/ 394 h 2057"/>
                <a:gd name="T60" fmla="*/ 1574 w 2229"/>
                <a:gd name="T61" fmla="*/ 178 h 2057"/>
                <a:gd name="T62" fmla="*/ 1508 w 2229"/>
                <a:gd name="T63" fmla="*/ 289 h 2057"/>
                <a:gd name="T64" fmla="*/ 1552 w 2229"/>
                <a:gd name="T65" fmla="*/ 560 h 2057"/>
                <a:gd name="T66" fmla="*/ 1430 w 2229"/>
                <a:gd name="T67" fmla="*/ 732 h 2057"/>
                <a:gd name="T68" fmla="*/ 1524 w 2229"/>
                <a:gd name="T69" fmla="*/ 743 h 2057"/>
                <a:gd name="T70" fmla="*/ 1629 w 2229"/>
                <a:gd name="T71" fmla="*/ 555 h 2057"/>
                <a:gd name="T72" fmla="*/ 1857 w 2229"/>
                <a:gd name="T73" fmla="*/ 460 h 2057"/>
                <a:gd name="T74" fmla="*/ 1812 w 2229"/>
                <a:gd name="T75" fmla="*/ 682 h 2057"/>
                <a:gd name="T76" fmla="*/ 1657 w 2229"/>
                <a:gd name="T77" fmla="*/ 776 h 2057"/>
                <a:gd name="T78" fmla="*/ 1812 w 2229"/>
                <a:gd name="T79" fmla="*/ 870 h 2057"/>
                <a:gd name="T80" fmla="*/ 1762 w 2229"/>
                <a:gd name="T81" fmla="*/ 954 h 2057"/>
                <a:gd name="T82" fmla="*/ 1563 w 2229"/>
                <a:gd name="T83" fmla="*/ 921 h 2057"/>
                <a:gd name="T84" fmla="*/ 1552 w 2229"/>
                <a:gd name="T85" fmla="*/ 1197 h 2057"/>
                <a:gd name="T86" fmla="*/ 1679 w 2229"/>
                <a:gd name="T87" fmla="*/ 1436 h 2057"/>
                <a:gd name="T88" fmla="*/ 1641 w 2229"/>
                <a:gd name="T89" fmla="*/ 1447 h 2057"/>
                <a:gd name="T90" fmla="*/ 1607 w 2229"/>
                <a:gd name="T91" fmla="*/ 133 h 2057"/>
                <a:gd name="T92" fmla="*/ 1447 w 2229"/>
                <a:gd name="T93" fmla="*/ 178 h 2057"/>
                <a:gd name="T94" fmla="*/ 1480 w 2229"/>
                <a:gd name="T95" fmla="*/ 167 h 2057"/>
                <a:gd name="T96" fmla="*/ 11 w 2229"/>
                <a:gd name="T97" fmla="*/ 1874 h 2057"/>
                <a:gd name="T98" fmla="*/ 150 w 2229"/>
                <a:gd name="T99" fmla="*/ 1818 h 2057"/>
                <a:gd name="T100" fmla="*/ 360 w 2229"/>
                <a:gd name="T101" fmla="*/ 1846 h 2057"/>
                <a:gd name="T102" fmla="*/ 410 w 2229"/>
                <a:gd name="T103" fmla="*/ 1851 h 2057"/>
                <a:gd name="T104" fmla="*/ 272 w 2229"/>
                <a:gd name="T105" fmla="*/ 1946 h 2057"/>
                <a:gd name="T106" fmla="*/ 0 w 2229"/>
                <a:gd name="T107" fmla="*/ 1890 h 2057"/>
                <a:gd name="T108" fmla="*/ 565 w 2229"/>
                <a:gd name="T109" fmla="*/ 1885 h 2057"/>
                <a:gd name="T110" fmla="*/ 687 w 2229"/>
                <a:gd name="T111" fmla="*/ 1929 h 2057"/>
                <a:gd name="T112" fmla="*/ 477 w 2229"/>
                <a:gd name="T113" fmla="*/ 1940 h 2057"/>
                <a:gd name="T114" fmla="*/ 654 w 2229"/>
                <a:gd name="T115" fmla="*/ 2023 h 2057"/>
                <a:gd name="T116" fmla="*/ 710 w 2229"/>
                <a:gd name="T117" fmla="*/ 1990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29" h="2057">
                  <a:moveTo>
                    <a:pt x="2134" y="1103"/>
                  </a:moveTo>
                  <a:lnTo>
                    <a:pt x="2134" y="1103"/>
                  </a:lnTo>
                  <a:lnTo>
                    <a:pt x="2134" y="1109"/>
                  </a:lnTo>
                  <a:cubicBezTo>
                    <a:pt x="2134" y="1131"/>
                    <a:pt x="2150" y="1142"/>
                    <a:pt x="2161" y="1159"/>
                  </a:cubicBezTo>
                  <a:cubicBezTo>
                    <a:pt x="2178" y="1181"/>
                    <a:pt x="2189" y="1203"/>
                    <a:pt x="2217" y="1203"/>
                  </a:cubicBezTo>
                  <a:cubicBezTo>
                    <a:pt x="2228" y="1203"/>
                    <a:pt x="2228" y="1203"/>
                    <a:pt x="2228" y="1203"/>
                  </a:cubicBezTo>
                  <a:cubicBezTo>
                    <a:pt x="2228" y="1186"/>
                    <a:pt x="2228" y="1186"/>
                    <a:pt x="2228" y="1186"/>
                  </a:cubicBezTo>
                  <a:cubicBezTo>
                    <a:pt x="2228" y="1164"/>
                    <a:pt x="2206" y="1164"/>
                    <a:pt x="2189" y="1153"/>
                  </a:cubicBezTo>
                  <a:cubicBezTo>
                    <a:pt x="2167" y="1136"/>
                    <a:pt x="2161" y="1114"/>
                    <a:pt x="2134" y="1103"/>
                  </a:cubicBezTo>
                  <a:close/>
                  <a:moveTo>
                    <a:pt x="1724" y="45"/>
                  </a:moveTo>
                  <a:lnTo>
                    <a:pt x="1724" y="45"/>
                  </a:lnTo>
                  <a:cubicBezTo>
                    <a:pt x="1702" y="67"/>
                    <a:pt x="1690" y="78"/>
                    <a:pt x="1679" y="111"/>
                  </a:cubicBezTo>
                  <a:cubicBezTo>
                    <a:pt x="1663" y="172"/>
                    <a:pt x="1668" y="117"/>
                    <a:pt x="1668" y="161"/>
                  </a:cubicBezTo>
                  <a:cubicBezTo>
                    <a:pt x="1668" y="200"/>
                    <a:pt x="1668" y="200"/>
                    <a:pt x="1668" y="200"/>
                  </a:cubicBezTo>
                  <a:cubicBezTo>
                    <a:pt x="1668" y="283"/>
                    <a:pt x="1696" y="233"/>
                    <a:pt x="1724" y="233"/>
                  </a:cubicBezTo>
                  <a:cubicBezTo>
                    <a:pt x="1740" y="233"/>
                    <a:pt x="1751" y="244"/>
                    <a:pt x="1768" y="244"/>
                  </a:cubicBezTo>
                  <a:cubicBezTo>
                    <a:pt x="1790" y="244"/>
                    <a:pt x="1790" y="222"/>
                    <a:pt x="1801" y="205"/>
                  </a:cubicBezTo>
                  <a:cubicBezTo>
                    <a:pt x="1812" y="189"/>
                    <a:pt x="1823" y="178"/>
                    <a:pt x="1829" y="161"/>
                  </a:cubicBezTo>
                  <a:cubicBezTo>
                    <a:pt x="1835" y="145"/>
                    <a:pt x="1835" y="128"/>
                    <a:pt x="1840" y="117"/>
                  </a:cubicBezTo>
                  <a:cubicBezTo>
                    <a:pt x="1846" y="100"/>
                    <a:pt x="1857" y="89"/>
                    <a:pt x="1857" y="72"/>
                  </a:cubicBezTo>
                  <a:cubicBezTo>
                    <a:pt x="1857" y="61"/>
                    <a:pt x="1851" y="56"/>
                    <a:pt x="1840" y="50"/>
                  </a:cubicBezTo>
                  <a:cubicBezTo>
                    <a:pt x="1779" y="6"/>
                    <a:pt x="1768" y="0"/>
                    <a:pt x="1724" y="45"/>
                  </a:cubicBezTo>
                  <a:close/>
                  <a:moveTo>
                    <a:pt x="1408" y="1685"/>
                  </a:moveTo>
                  <a:lnTo>
                    <a:pt x="1408" y="1685"/>
                  </a:lnTo>
                  <a:cubicBezTo>
                    <a:pt x="1397" y="1691"/>
                    <a:pt x="1391" y="1702"/>
                    <a:pt x="1380" y="1707"/>
                  </a:cubicBezTo>
                  <a:cubicBezTo>
                    <a:pt x="1363" y="1718"/>
                    <a:pt x="1347" y="1724"/>
                    <a:pt x="1319" y="1724"/>
                  </a:cubicBezTo>
                  <a:cubicBezTo>
                    <a:pt x="1308" y="1757"/>
                    <a:pt x="1297" y="1774"/>
                    <a:pt x="1297" y="1813"/>
                  </a:cubicBezTo>
                  <a:cubicBezTo>
                    <a:pt x="1297" y="1829"/>
                    <a:pt x="1314" y="1829"/>
                    <a:pt x="1330" y="1835"/>
                  </a:cubicBezTo>
                  <a:cubicBezTo>
                    <a:pt x="1347" y="1846"/>
                    <a:pt x="1352" y="1868"/>
                    <a:pt x="1375" y="1868"/>
                  </a:cubicBezTo>
                  <a:cubicBezTo>
                    <a:pt x="1413" y="1868"/>
                    <a:pt x="1430" y="1835"/>
                    <a:pt x="1469" y="1835"/>
                  </a:cubicBezTo>
                  <a:cubicBezTo>
                    <a:pt x="1502" y="1835"/>
                    <a:pt x="1502" y="1835"/>
                    <a:pt x="1502" y="1835"/>
                  </a:cubicBezTo>
                  <a:cubicBezTo>
                    <a:pt x="1519" y="1835"/>
                    <a:pt x="1524" y="1835"/>
                    <a:pt x="1535" y="1835"/>
                  </a:cubicBezTo>
                  <a:cubicBezTo>
                    <a:pt x="1569" y="1835"/>
                    <a:pt x="1580" y="1851"/>
                    <a:pt x="1607" y="1851"/>
                  </a:cubicBezTo>
                  <a:cubicBezTo>
                    <a:pt x="1635" y="1851"/>
                    <a:pt x="1635" y="1851"/>
                    <a:pt x="1635" y="1851"/>
                  </a:cubicBezTo>
                  <a:cubicBezTo>
                    <a:pt x="1635" y="1829"/>
                    <a:pt x="1635" y="1829"/>
                    <a:pt x="1635" y="1829"/>
                  </a:cubicBezTo>
                  <a:cubicBezTo>
                    <a:pt x="1635" y="1796"/>
                    <a:pt x="1613" y="1779"/>
                    <a:pt x="1580" y="1768"/>
                  </a:cubicBezTo>
                  <a:cubicBezTo>
                    <a:pt x="1563" y="1763"/>
                    <a:pt x="1557" y="1741"/>
                    <a:pt x="1535" y="1735"/>
                  </a:cubicBezTo>
                  <a:cubicBezTo>
                    <a:pt x="1519" y="1729"/>
                    <a:pt x="1508" y="1729"/>
                    <a:pt x="1485" y="1724"/>
                  </a:cubicBezTo>
                  <a:cubicBezTo>
                    <a:pt x="1469" y="1718"/>
                    <a:pt x="1463" y="1696"/>
                    <a:pt x="1447" y="1691"/>
                  </a:cubicBezTo>
                  <a:cubicBezTo>
                    <a:pt x="1408" y="1685"/>
                    <a:pt x="1408" y="1685"/>
                    <a:pt x="1408" y="1685"/>
                  </a:cubicBezTo>
                  <a:close/>
                  <a:moveTo>
                    <a:pt x="1363" y="1613"/>
                  </a:moveTo>
                  <a:lnTo>
                    <a:pt x="1363" y="1613"/>
                  </a:lnTo>
                  <a:cubicBezTo>
                    <a:pt x="1352" y="1613"/>
                    <a:pt x="1352" y="1630"/>
                    <a:pt x="1347" y="1641"/>
                  </a:cubicBezTo>
                  <a:cubicBezTo>
                    <a:pt x="1375" y="1652"/>
                    <a:pt x="1391" y="1652"/>
                    <a:pt x="1424" y="1657"/>
                  </a:cubicBezTo>
                  <a:cubicBezTo>
                    <a:pt x="1430" y="1646"/>
                    <a:pt x="1430" y="1646"/>
                    <a:pt x="1430" y="1646"/>
                  </a:cubicBezTo>
                  <a:cubicBezTo>
                    <a:pt x="1430" y="1641"/>
                    <a:pt x="1430" y="1641"/>
                    <a:pt x="1430" y="1641"/>
                  </a:cubicBezTo>
                  <a:cubicBezTo>
                    <a:pt x="1413" y="1641"/>
                    <a:pt x="1402" y="1641"/>
                    <a:pt x="1391" y="1630"/>
                  </a:cubicBezTo>
                  <a:cubicBezTo>
                    <a:pt x="1380" y="1624"/>
                    <a:pt x="1375" y="1613"/>
                    <a:pt x="1363" y="1613"/>
                  </a:cubicBezTo>
                  <a:close/>
                  <a:moveTo>
                    <a:pt x="1303" y="1253"/>
                  </a:moveTo>
                  <a:lnTo>
                    <a:pt x="1303" y="1253"/>
                  </a:lnTo>
                  <a:cubicBezTo>
                    <a:pt x="1286" y="1253"/>
                    <a:pt x="1275" y="1275"/>
                    <a:pt x="1275" y="1292"/>
                  </a:cubicBezTo>
                  <a:cubicBezTo>
                    <a:pt x="1269" y="1303"/>
                    <a:pt x="1264" y="1308"/>
                    <a:pt x="1264" y="1319"/>
                  </a:cubicBezTo>
                  <a:cubicBezTo>
                    <a:pt x="1264" y="1353"/>
                    <a:pt x="1291" y="1358"/>
                    <a:pt x="1319" y="1380"/>
                  </a:cubicBezTo>
                  <a:cubicBezTo>
                    <a:pt x="1325" y="1386"/>
                    <a:pt x="1336" y="1386"/>
                    <a:pt x="1336" y="1397"/>
                  </a:cubicBezTo>
                  <a:cubicBezTo>
                    <a:pt x="1336" y="1408"/>
                    <a:pt x="1330" y="1414"/>
                    <a:pt x="1330" y="1430"/>
                  </a:cubicBezTo>
                  <a:cubicBezTo>
                    <a:pt x="1330" y="1447"/>
                    <a:pt x="1347" y="1458"/>
                    <a:pt x="1363" y="1458"/>
                  </a:cubicBezTo>
                  <a:cubicBezTo>
                    <a:pt x="1380" y="1458"/>
                    <a:pt x="1386" y="1447"/>
                    <a:pt x="1402" y="1447"/>
                  </a:cubicBezTo>
                  <a:cubicBezTo>
                    <a:pt x="1413" y="1447"/>
                    <a:pt x="1413" y="1458"/>
                    <a:pt x="1419" y="1463"/>
                  </a:cubicBezTo>
                  <a:cubicBezTo>
                    <a:pt x="1430" y="1474"/>
                    <a:pt x="1441" y="1491"/>
                    <a:pt x="1463" y="1491"/>
                  </a:cubicBezTo>
                  <a:cubicBezTo>
                    <a:pt x="1491" y="1491"/>
                    <a:pt x="1513" y="1463"/>
                    <a:pt x="1513" y="1436"/>
                  </a:cubicBezTo>
                  <a:cubicBezTo>
                    <a:pt x="1513" y="1430"/>
                    <a:pt x="1502" y="1425"/>
                    <a:pt x="1496" y="1425"/>
                  </a:cubicBezTo>
                  <a:cubicBezTo>
                    <a:pt x="1485" y="1419"/>
                    <a:pt x="1480" y="1414"/>
                    <a:pt x="1469" y="1408"/>
                  </a:cubicBezTo>
                  <a:cubicBezTo>
                    <a:pt x="1452" y="1408"/>
                    <a:pt x="1436" y="1419"/>
                    <a:pt x="1419" y="1414"/>
                  </a:cubicBezTo>
                  <a:cubicBezTo>
                    <a:pt x="1402" y="1402"/>
                    <a:pt x="1397" y="1386"/>
                    <a:pt x="1391" y="1369"/>
                  </a:cubicBezTo>
                  <a:cubicBezTo>
                    <a:pt x="1402" y="1364"/>
                    <a:pt x="1408" y="1353"/>
                    <a:pt x="1413" y="1336"/>
                  </a:cubicBezTo>
                  <a:cubicBezTo>
                    <a:pt x="1413" y="1330"/>
                    <a:pt x="1424" y="1325"/>
                    <a:pt x="1424" y="1314"/>
                  </a:cubicBezTo>
                  <a:cubicBezTo>
                    <a:pt x="1424" y="1297"/>
                    <a:pt x="1408" y="1297"/>
                    <a:pt x="1397" y="1286"/>
                  </a:cubicBezTo>
                  <a:cubicBezTo>
                    <a:pt x="1386" y="1269"/>
                    <a:pt x="1380" y="1253"/>
                    <a:pt x="1369" y="1242"/>
                  </a:cubicBezTo>
                  <a:cubicBezTo>
                    <a:pt x="1358" y="1258"/>
                    <a:pt x="1352" y="1269"/>
                    <a:pt x="1341" y="1281"/>
                  </a:cubicBezTo>
                  <a:cubicBezTo>
                    <a:pt x="1336" y="1281"/>
                    <a:pt x="1336" y="1292"/>
                    <a:pt x="1325" y="1292"/>
                  </a:cubicBezTo>
                  <a:cubicBezTo>
                    <a:pt x="1314" y="1292"/>
                    <a:pt x="1314" y="1264"/>
                    <a:pt x="1303" y="1253"/>
                  </a:cubicBezTo>
                  <a:close/>
                  <a:moveTo>
                    <a:pt x="1203" y="1430"/>
                  </a:moveTo>
                  <a:lnTo>
                    <a:pt x="1203" y="1430"/>
                  </a:lnTo>
                  <a:cubicBezTo>
                    <a:pt x="1203" y="1419"/>
                    <a:pt x="1208" y="1414"/>
                    <a:pt x="1214" y="1408"/>
                  </a:cubicBezTo>
                  <a:cubicBezTo>
                    <a:pt x="1219" y="1391"/>
                    <a:pt x="1219" y="1369"/>
                    <a:pt x="1230" y="1369"/>
                  </a:cubicBezTo>
                  <a:cubicBezTo>
                    <a:pt x="1236" y="1369"/>
                    <a:pt x="1242" y="1375"/>
                    <a:pt x="1242" y="1375"/>
                  </a:cubicBezTo>
                  <a:cubicBezTo>
                    <a:pt x="1242" y="1402"/>
                    <a:pt x="1264" y="1414"/>
                    <a:pt x="1264" y="1447"/>
                  </a:cubicBezTo>
                  <a:cubicBezTo>
                    <a:pt x="1264" y="1452"/>
                    <a:pt x="1258" y="1452"/>
                    <a:pt x="1258" y="1458"/>
                  </a:cubicBezTo>
                  <a:cubicBezTo>
                    <a:pt x="1253" y="1452"/>
                    <a:pt x="1247" y="1447"/>
                    <a:pt x="1236" y="1447"/>
                  </a:cubicBezTo>
                  <a:cubicBezTo>
                    <a:pt x="1225" y="1447"/>
                    <a:pt x="1203" y="1447"/>
                    <a:pt x="1203" y="1430"/>
                  </a:cubicBezTo>
                  <a:close/>
                  <a:moveTo>
                    <a:pt x="1341" y="1081"/>
                  </a:moveTo>
                  <a:lnTo>
                    <a:pt x="1341" y="1081"/>
                  </a:lnTo>
                  <a:cubicBezTo>
                    <a:pt x="1336" y="1081"/>
                    <a:pt x="1336" y="1081"/>
                    <a:pt x="1330" y="1081"/>
                  </a:cubicBezTo>
                  <a:cubicBezTo>
                    <a:pt x="1319" y="1081"/>
                    <a:pt x="1319" y="1092"/>
                    <a:pt x="1319" y="1103"/>
                  </a:cubicBezTo>
                  <a:cubicBezTo>
                    <a:pt x="1319" y="1120"/>
                    <a:pt x="1325" y="1131"/>
                    <a:pt x="1336" y="1136"/>
                  </a:cubicBezTo>
                  <a:cubicBezTo>
                    <a:pt x="1341" y="1120"/>
                    <a:pt x="1341" y="1103"/>
                    <a:pt x="1341" y="1081"/>
                  </a:cubicBezTo>
                  <a:close/>
                  <a:moveTo>
                    <a:pt x="1181" y="1225"/>
                  </a:moveTo>
                  <a:lnTo>
                    <a:pt x="1181" y="1225"/>
                  </a:lnTo>
                  <a:cubicBezTo>
                    <a:pt x="1181" y="1319"/>
                    <a:pt x="1181" y="1319"/>
                    <a:pt x="1181" y="1319"/>
                  </a:cubicBezTo>
                  <a:cubicBezTo>
                    <a:pt x="1181" y="1330"/>
                    <a:pt x="1186" y="1347"/>
                    <a:pt x="1197" y="1347"/>
                  </a:cubicBezTo>
                  <a:cubicBezTo>
                    <a:pt x="1214" y="1347"/>
                    <a:pt x="1225" y="1336"/>
                    <a:pt x="1247" y="1336"/>
                  </a:cubicBezTo>
                  <a:cubicBezTo>
                    <a:pt x="1247" y="1303"/>
                    <a:pt x="1247" y="1303"/>
                    <a:pt x="1247" y="1303"/>
                  </a:cubicBezTo>
                  <a:cubicBezTo>
                    <a:pt x="1242" y="1292"/>
                    <a:pt x="1242" y="1292"/>
                    <a:pt x="1242" y="1292"/>
                  </a:cubicBezTo>
                  <a:cubicBezTo>
                    <a:pt x="1247" y="1275"/>
                    <a:pt x="1247" y="1264"/>
                    <a:pt x="1247" y="1253"/>
                  </a:cubicBezTo>
                  <a:cubicBezTo>
                    <a:pt x="1247" y="1247"/>
                    <a:pt x="1247" y="1242"/>
                    <a:pt x="1253" y="1236"/>
                  </a:cubicBezTo>
                  <a:cubicBezTo>
                    <a:pt x="1236" y="1236"/>
                    <a:pt x="1236" y="1220"/>
                    <a:pt x="1219" y="1214"/>
                  </a:cubicBezTo>
                  <a:cubicBezTo>
                    <a:pt x="1203" y="1214"/>
                    <a:pt x="1197" y="1225"/>
                    <a:pt x="1181" y="1225"/>
                  </a:cubicBezTo>
                  <a:close/>
                  <a:moveTo>
                    <a:pt x="1607" y="1430"/>
                  </a:moveTo>
                  <a:lnTo>
                    <a:pt x="1607" y="1430"/>
                  </a:lnTo>
                  <a:cubicBezTo>
                    <a:pt x="1546" y="1414"/>
                    <a:pt x="1552" y="1353"/>
                    <a:pt x="1513" y="1303"/>
                  </a:cubicBezTo>
                  <a:cubicBezTo>
                    <a:pt x="1491" y="1275"/>
                    <a:pt x="1485" y="1253"/>
                    <a:pt x="1458" y="1236"/>
                  </a:cubicBezTo>
                  <a:cubicBezTo>
                    <a:pt x="1447" y="1225"/>
                    <a:pt x="1430" y="1231"/>
                    <a:pt x="1424" y="1220"/>
                  </a:cubicBezTo>
                  <a:cubicBezTo>
                    <a:pt x="1413" y="1209"/>
                    <a:pt x="1419" y="1197"/>
                    <a:pt x="1419" y="1181"/>
                  </a:cubicBezTo>
                  <a:cubicBezTo>
                    <a:pt x="1419" y="1131"/>
                    <a:pt x="1408" y="1103"/>
                    <a:pt x="1408" y="1053"/>
                  </a:cubicBezTo>
                  <a:cubicBezTo>
                    <a:pt x="1408" y="1031"/>
                    <a:pt x="1413" y="1020"/>
                    <a:pt x="1413" y="998"/>
                  </a:cubicBezTo>
                  <a:cubicBezTo>
                    <a:pt x="1413" y="970"/>
                    <a:pt x="1424" y="948"/>
                    <a:pt x="1402" y="931"/>
                  </a:cubicBezTo>
                  <a:cubicBezTo>
                    <a:pt x="1391" y="921"/>
                    <a:pt x="1375" y="926"/>
                    <a:pt x="1375" y="909"/>
                  </a:cubicBezTo>
                  <a:cubicBezTo>
                    <a:pt x="1375" y="876"/>
                    <a:pt x="1375" y="876"/>
                    <a:pt x="1375" y="876"/>
                  </a:cubicBezTo>
                  <a:cubicBezTo>
                    <a:pt x="1369" y="848"/>
                    <a:pt x="1369" y="848"/>
                    <a:pt x="1369" y="848"/>
                  </a:cubicBezTo>
                  <a:cubicBezTo>
                    <a:pt x="1369" y="832"/>
                    <a:pt x="1369" y="821"/>
                    <a:pt x="1375" y="804"/>
                  </a:cubicBezTo>
                  <a:cubicBezTo>
                    <a:pt x="1380" y="793"/>
                    <a:pt x="1391" y="788"/>
                    <a:pt x="1391" y="771"/>
                  </a:cubicBezTo>
                  <a:cubicBezTo>
                    <a:pt x="1391" y="737"/>
                    <a:pt x="1358" y="749"/>
                    <a:pt x="1358" y="721"/>
                  </a:cubicBezTo>
                  <a:cubicBezTo>
                    <a:pt x="1358" y="665"/>
                    <a:pt x="1347" y="671"/>
                    <a:pt x="1319" y="671"/>
                  </a:cubicBezTo>
                  <a:cubicBezTo>
                    <a:pt x="1303" y="671"/>
                    <a:pt x="1303" y="660"/>
                    <a:pt x="1303" y="649"/>
                  </a:cubicBezTo>
                  <a:cubicBezTo>
                    <a:pt x="1303" y="638"/>
                    <a:pt x="1308" y="632"/>
                    <a:pt x="1314" y="627"/>
                  </a:cubicBezTo>
                  <a:cubicBezTo>
                    <a:pt x="1308" y="610"/>
                    <a:pt x="1308" y="610"/>
                    <a:pt x="1308" y="610"/>
                  </a:cubicBezTo>
                  <a:cubicBezTo>
                    <a:pt x="1319" y="577"/>
                    <a:pt x="1330" y="560"/>
                    <a:pt x="1341" y="527"/>
                  </a:cubicBezTo>
                  <a:cubicBezTo>
                    <a:pt x="1347" y="505"/>
                    <a:pt x="1363" y="499"/>
                    <a:pt x="1363" y="477"/>
                  </a:cubicBezTo>
                  <a:cubicBezTo>
                    <a:pt x="1363" y="471"/>
                    <a:pt x="1358" y="466"/>
                    <a:pt x="1358" y="460"/>
                  </a:cubicBezTo>
                  <a:cubicBezTo>
                    <a:pt x="1358" y="433"/>
                    <a:pt x="1375" y="416"/>
                    <a:pt x="1380" y="394"/>
                  </a:cubicBezTo>
                  <a:cubicBezTo>
                    <a:pt x="1391" y="350"/>
                    <a:pt x="1402" y="327"/>
                    <a:pt x="1430" y="300"/>
                  </a:cubicBezTo>
                  <a:cubicBezTo>
                    <a:pt x="1458" y="272"/>
                    <a:pt x="1474" y="261"/>
                    <a:pt x="1496" y="233"/>
                  </a:cubicBezTo>
                  <a:cubicBezTo>
                    <a:pt x="1513" y="211"/>
                    <a:pt x="1513" y="194"/>
                    <a:pt x="1530" y="183"/>
                  </a:cubicBezTo>
                  <a:cubicBezTo>
                    <a:pt x="1546" y="178"/>
                    <a:pt x="1557" y="178"/>
                    <a:pt x="1574" y="178"/>
                  </a:cubicBezTo>
                  <a:cubicBezTo>
                    <a:pt x="1574" y="183"/>
                    <a:pt x="1580" y="189"/>
                    <a:pt x="1580" y="194"/>
                  </a:cubicBezTo>
                  <a:cubicBezTo>
                    <a:pt x="1580" y="217"/>
                    <a:pt x="1569" y="228"/>
                    <a:pt x="1552" y="244"/>
                  </a:cubicBezTo>
                  <a:cubicBezTo>
                    <a:pt x="1541" y="256"/>
                    <a:pt x="1541" y="266"/>
                    <a:pt x="1530" y="278"/>
                  </a:cubicBezTo>
                  <a:cubicBezTo>
                    <a:pt x="1524" y="289"/>
                    <a:pt x="1513" y="283"/>
                    <a:pt x="1508" y="289"/>
                  </a:cubicBezTo>
                  <a:cubicBezTo>
                    <a:pt x="1496" y="305"/>
                    <a:pt x="1502" y="322"/>
                    <a:pt x="1502" y="344"/>
                  </a:cubicBezTo>
                  <a:cubicBezTo>
                    <a:pt x="1535" y="355"/>
                    <a:pt x="1574" y="366"/>
                    <a:pt x="1574" y="405"/>
                  </a:cubicBezTo>
                  <a:cubicBezTo>
                    <a:pt x="1574" y="449"/>
                    <a:pt x="1574" y="477"/>
                    <a:pt x="1574" y="522"/>
                  </a:cubicBezTo>
                  <a:cubicBezTo>
                    <a:pt x="1574" y="538"/>
                    <a:pt x="1557" y="544"/>
                    <a:pt x="1552" y="560"/>
                  </a:cubicBezTo>
                  <a:cubicBezTo>
                    <a:pt x="1546" y="588"/>
                    <a:pt x="1519" y="604"/>
                    <a:pt x="1519" y="638"/>
                  </a:cubicBezTo>
                  <a:cubicBezTo>
                    <a:pt x="1496" y="638"/>
                    <a:pt x="1480" y="643"/>
                    <a:pt x="1463" y="660"/>
                  </a:cubicBezTo>
                  <a:cubicBezTo>
                    <a:pt x="1436" y="677"/>
                    <a:pt x="1419" y="682"/>
                    <a:pt x="1397" y="704"/>
                  </a:cubicBezTo>
                  <a:cubicBezTo>
                    <a:pt x="1408" y="715"/>
                    <a:pt x="1419" y="721"/>
                    <a:pt x="1430" y="732"/>
                  </a:cubicBezTo>
                  <a:cubicBezTo>
                    <a:pt x="1441" y="743"/>
                    <a:pt x="1441" y="754"/>
                    <a:pt x="1452" y="760"/>
                  </a:cubicBezTo>
                  <a:cubicBezTo>
                    <a:pt x="1463" y="771"/>
                    <a:pt x="1474" y="765"/>
                    <a:pt x="1491" y="765"/>
                  </a:cubicBezTo>
                  <a:cubicBezTo>
                    <a:pt x="1496" y="771"/>
                    <a:pt x="1496" y="771"/>
                    <a:pt x="1502" y="771"/>
                  </a:cubicBezTo>
                  <a:cubicBezTo>
                    <a:pt x="1513" y="771"/>
                    <a:pt x="1519" y="760"/>
                    <a:pt x="1524" y="743"/>
                  </a:cubicBezTo>
                  <a:cubicBezTo>
                    <a:pt x="1546" y="715"/>
                    <a:pt x="1546" y="699"/>
                    <a:pt x="1563" y="665"/>
                  </a:cubicBezTo>
                  <a:cubicBezTo>
                    <a:pt x="1580" y="627"/>
                    <a:pt x="1629" y="638"/>
                    <a:pt x="1641" y="599"/>
                  </a:cubicBezTo>
                  <a:cubicBezTo>
                    <a:pt x="1629" y="593"/>
                    <a:pt x="1613" y="588"/>
                    <a:pt x="1613" y="577"/>
                  </a:cubicBezTo>
                  <a:cubicBezTo>
                    <a:pt x="1613" y="566"/>
                    <a:pt x="1624" y="566"/>
                    <a:pt x="1629" y="555"/>
                  </a:cubicBezTo>
                  <a:cubicBezTo>
                    <a:pt x="1646" y="532"/>
                    <a:pt x="1657" y="522"/>
                    <a:pt x="1679" y="505"/>
                  </a:cubicBezTo>
                  <a:cubicBezTo>
                    <a:pt x="1696" y="499"/>
                    <a:pt x="1702" y="483"/>
                    <a:pt x="1718" y="477"/>
                  </a:cubicBezTo>
                  <a:cubicBezTo>
                    <a:pt x="1762" y="455"/>
                    <a:pt x="1790" y="444"/>
                    <a:pt x="1840" y="444"/>
                  </a:cubicBezTo>
                  <a:cubicBezTo>
                    <a:pt x="1873" y="444"/>
                    <a:pt x="1857" y="438"/>
                    <a:pt x="1857" y="460"/>
                  </a:cubicBezTo>
                  <a:cubicBezTo>
                    <a:pt x="1857" y="494"/>
                    <a:pt x="1873" y="510"/>
                    <a:pt x="1873" y="544"/>
                  </a:cubicBezTo>
                  <a:cubicBezTo>
                    <a:pt x="1873" y="577"/>
                    <a:pt x="1868" y="599"/>
                    <a:pt x="1857" y="632"/>
                  </a:cubicBezTo>
                  <a:cubicBezTo>
                    <a:pt x="1851" y="643"/>
                    <a:pt x="1857" y="660"/>
                    <a:pt x="1846" y="671"/>
                  </a:cubicBezTo>
                  <a:cubicBezTo>
                    <a:pt x="1835" y="677"/>
                    <a:pt x="1823" y="677"/>
                    <a:pt x="1812" y="682"/>
                  </a:cubicBezTo>
                  <a:cubicBezTo>
                    <a:pt x="1790" y="693"/>
                    <a:pt x="1785" y="710"/>
                    <a:pt x="1762" y="715"/>
                  </a:cubicBezTo>
                  <a:cubicBezTo>
                    <a:pt x="1724" y="732"/>
                    <a:pt x="1685" y="726"/>
                    <a:pt x="1679" y="765"/>
                  </a:cubicBezTo>
                  <a:cubicBezTo>
                    <a:pt x="1657" y="765"/>
                    <a:pt x="1657" y="765"/>
                    <a:pt x="1657" y="765"/>
                  </a:cubicBezTo>
                  <a:cubicBezTo>
                    <a:pt x="1657" y="776"/>
                    <a:pt x="1657" y="776"/>
                    <a:pt x="1657" y="776"/>
                  </a:cubicBezTo>
                  <a:cubicBezTo>
                    <a:pt x="1657" y="793"/>
                    <a:pt x="1668" y="804"/>
                    <a:pt x="1674" y="821"/>
                  </a:cubicBezTo>
                  <a:cubicBezTo>
                    <a:pt x="1690" y="821"/>
                    <a:pt x="1702" y="837"/>
                    <a:pt x="1718" y="843"/>
                  </a:cubicBezTo>
                  <a:cubicBezTo>
                    <a:pt x="1735" y="848"/>
                    <a:pt x="1746" y="848"/>
                    <a:pt x="1768" y="848"/>
                  </a:cubicBezTo>
                  <a:cubicBezTo>
                    <a:pt x="1785" y="854"/>
                    <a:pt x="1796" y="865"/>
                    <a:pt x="1812" y="870"/>
                  </a:cubicBezTo>
                  <a:cubicBezTo>
                    <a:pt x="1829" y="882"/>
                    <a:pt x="1846" y="887"/>
                    <a:pt x="1846" y="904"/>
                  </a:cubicBezTo>
                  <a:cubicBezTo>
                    <a:pt x="1846" y="931"/>
                    <a:pt x="1840" y="948"/>
                    <a:pt x="1857" y="970"/>
                  </a:cubicBezTo>
                  <a:cubicBezTo>
                    <a:pt x="1956" y="1070"/>
                    <a:pt x="1873" y="992"/>
                    <a:pt x="1796" y="965"/>
                  </a:cubicBezTo>
                  <a:cubicBezTo>
                    <a:pt x="1779" y="965"/>
                    <a:pt x="1774" y="954"/>
                    <a:pt x="1762" y="954"/>
                  </a:cubicBezTo>
                  <a:cubicBezTo>
                    <a:pt x="1696" y="954"/>
                    <a:pt x="1696" y="954"/>
                    <a:pt x="1696" y="954"/>
                  </a:cubicBezTo>
                  <a:cubicBezTo>
                    <a:pt x="1690" y="954"/>
                    <a:pt x="1685" y="937"/>
                    <a:pt x="1679" y="937"/>
                  </a:cubicBezTo>
                  <a:cubicBezTo>
                    <a:pt x="1646" y="926"/>
                    <a:pt x="1629" y="921"/>
                    <a:pt x="1602" y="921"/>
                  </a:cubicBezTo>
                  <a:cubicBezTo>
                    <a:pt x="1563" y="921"/>
                    <a:pt x="1563" y="921"/>
                    <a:pt x="1563" y="921"/>
                  </a:cubicBezTo>
                  <a:cubicBezTo>
                    <a:pt x="1519" y="921"/>
                    <a:pt x="1530" y="965"/>
                    <a:pt x="1519" y="1015"/>
                  </a:cubicBezTo>
                  <a:cubicBezTo>
                    <a:pt x="1519" y="1037"/>
                    <a:pt x="1513" y="1048"/>
                    <a:pt x="1513" y="1064"/>
                  </a:cubicBezTo>
                  <a:cubicBezTo>
                    <a:pt x="1513" y="1098"/>
                    <a:pt x="1513" y="1120"/>
                    <a:pt x="1524" y="1148"/>
                  </a:cubicBezTo>
                  <a:cubicBezTo>
                    <a:pt x="1535" y="1164"/>
                    <a:pt x="1546" y="1175"/>
                    <a:pt x="1552" y="1197"/>
                  </a:cubicBezTo>
                  <a:cubicBezTo>
                    <a:pt x="1557" y="1214"/>
                    <a:pt x="1557" y="1220"/>
                    <a:pt x="1569" y="1236"/>
                  </a:cubicBezTo>
                  <a:cubicBezTo>
                    <a:pt x="1585" y="1269"/>
                    <a:pt x="1574" y="1292"/>
                    <a:pt x="1596" y="1325"/>
                  </a:cubicBezTo>
                  <a:cubicBezTo>
                    <a:pt x="1607" y="1353"/>
                    <a:pt x="1635" y="1358"/>
                    <a:pt x="1646" y="1386"/>
                  </a:cubicBezTo>
                  <a:cubicBezTo>
                    <a:pt x="1652" y="1408"/>
                    <a:pt x="1663" y="1419"/>
                    <a:pt x="1679" y="1436"/>
                  </a:cubicBezTo>
                  <a:cubicBezTo>
                    <a:pt x="1696" y="1458"/>
                    <a:pt x="1707" y="1474"/>
                    <a:pt x="1729" y="1491"/>
                  </a:cubicBezTo>
                  <a:cubicBezTo>
                    <a:pt x="1751" y="1502"/>
                    <a:pt x="1663" y="1502"/>
                    <a:pt x="1663" y="1469"/>
                  </a:cubicBezTo>
                  <a:cubicBezTo>
                    <a:pt x="1663" y="1469"/>
                    <a:pt x="1668" y="1463"/>
                    <a:pt x="1668" y="1458"/>
                  </a:cubicBezTo>
                  <a:cubicBezTo>
                    <a:pt x="1668" y="1447"/>
                    <a:pt x="1652" y="1452"/>
                    <a:pt x="1641" y="1447"/>
                  </a:cubicBezTo>
                  <a:cubicBezTo>
                    <a:pt x="1629" y="1447"/>
                    <a:pt x="1618" y="1436"/>
                    <a:pt x="1607" y="1430"/>
                  </a:cubicBezTo>
                  <a:close/>
                  <a:moveTo>
                    <a:pt x="1607" y="111"/>
                  </a:moveTo>
                  <a:lnTo>
                    <a:pt x="1607" y="111"/>
                  </a:lnTo>
                  <a:cubicBezTo>
                    <a:pt x="1607" y="133"/>
                    <a:pt x="1607" y="133"/>
                    <a:pt x="1607" y="133"/>
                  </a:cubicBezTo>
                  <a:cubicBezTo>
                    <a:pt x="1607" y="145"/>
                    <a:pt x="1613" y="150"/>
                    <a:pt x="1624" y="156"/>
                  </a:cubicBezTo>
                  <a:cubicBezTo>
                    <a:pt x="1624" y="145"/>
                    <a:pt x="1629" y="133"/>
                    <a:pt x="1629" y="117"/>
                  </a:cubicBezTo>
                  <a:cubicBezTo>
                    <a:pt x="1629" y="106"/>
                    <a:pt x="1613" y="111"/>
                    <a:pt x="1607" y="111"/>
                  </a:cubicBezTo>
                  <a:close/>
                  <a:moveTo>
                    <a:pt x="1447" y="178"/>
                  </a:moveTo>
                  <a:lnTo>
                    <a:pt x="1447" y="178"/>
                  </a:lnTo>
                  <a:cubicBezTo>
                    <a:pt x="1447" y="194"/>
                    <a:pt x="1447" y="194"/>
                    <a:pt x="1447" y="194"/>
                  </a:cubicBezTo>
                  <a:cubicBezTo>
                    <a:pt x="1452" y="194"/>
                    <a:pt x="1452" y="194"/>
                    <a:pt x="1458" y="194"/>
                  </a:cubicBezTo>
                  <a:cubicBezTo>
                    <a:pt x="1469" y="194"/>
                    <a:pt x="1480" y="183"/>
                    <a:pt x="1480" y="167"/>
                  </a:cubicBezTo>
                  <a:cubicBezTo>
                    <a:pt x="1480" y="161"/>
                    <a:pt x="1469" y="156"/>
                    <a:pt x="1458" y="156"/>
                  </a:cubicBezTo>
                  <a:cubicBezTo>
                    <a:pt x="1447" y="161"/>
                    <a:pt x="1447" y="167"/>
                    <a:pt x="1447" y="178"/>
                  </a:cubicBezTo>
                  <a:close/>
                  <a:moveTo>
                    <a:pt x="11" y="1874"/>
                  </a:moveTo>
                  <a:lnTo>
                    <a:pt x="11" y="1874"/>
                  </a:lnTo>
                  <a:cubicBezTo>
                    <a:pt x="17" y="1857"/>
                    <a:pt x="17" y="1851"/>
                    <a:pt x="17" y="1835"/>
                  </a:cubicBezTo>
                  <a:cubicBezTo>
                    <a:pt x="17" y="1818"/>
                    <a:pt x="39" y="1829"/>
                    <a:pt x="56" y="1824"/>
                  </a:cubicBezTo>
                  <a:cubicBezTo>
                    <a:pt x="83" y="1824"/>
                    <a:pt x="94" y="1813"/>
                    <a:pt x="122" y="1813"/>
                  </a:cubicBezTo>
                  <a:cubicBezTo>
                    <a:pt x="133" y="1813"/>
                    <a:pt x="139" y="1818"/>
                    <a:pt x="150" y="1818"/>
                  </a:cubicBezTo>
                  <a:cubicBezTo>
                    <a:pt x="194" y="1829"/>
                    <a:pt x="216" y="1824"/>
                    <a:pt x="255" y="1835"/>
                  </a:cubicBezTo>
                  <a:cubicBezTo>
                    <a:pt x="283" y="1846"/>
                    <a:pt x="294" y="1857"/>
                    <a:pt x="322" y="1868"/>
                  </a:cubicBezTo>
                  <a:cubicBezTo>
                    <a:pt x="327" y="1857"/>
                    <a:pt x="327" y="1851"/>
                    <a:pt x="333" y="1846"/>
                  </a:cubicBezTo>
                  <a:cubicBezTo>
                    <a:pt x="344" y="1846"/>
                    <a:pt x="349" y="1846"/>
                    <a:pt x="360" y="1846"/>
                  </a:cubicBezTo>
                  <a:cubicBezTo>
                    <a:pt x="360" y="1874"/>
                    <a:pt x="360" y="1874"/>
                    <a:pt x="360" y="1874"/>
                  </a:cubicBezTo>
                  <a:cubicBezTo>
                    <a:pt x="366" y="1879"/>
                    <a:pt x="366" y="1879"/>
                    <a:pt x="366" y="1879"/>
                  </a:cubicBezTo>
                  <a:cubicBezTo>
                    <a:pt x="372" y="1862"/>
                    <a:pt x="377" y="1857"/>
                    <a:pt x="388" y="1851"/>
                  </a:cubicBezTo>
                  <a:cubicBezTo>
                    <a:pt x="410" y="1851"/>
                    <a:pt x="410" y="1851"/>
                    <a:pt x="410" y="1851"/>
                  </a:cubicBezTo>
                  <a:cubicBezTo>
                    <a:pt x="410" y="1874"/>
                    <a:pt x="416" y="1890"/>
                    <a:pt x="427" y="1912"/>
                  </a:cubicBezTo>
                  <a:cubicBezTo>
                    <a:pt x="388" y="1929"/>
                    <a:pt x="366" y="1929"/>
                    <a:pt x="322" y="1929"/>
                  </a:cubicBezTo>
                  <a:cubicBezTo>
                    <a:pt x="316" y="1929"/>
                    <a:pt x="311" y="1929"/>
                    <a:pt x="299" y="1929"/>
                  </a:cubicBezTo>
                  <a:cubicBezTo>
                    <a:pt x="288" y="1934"/>
                    <a:pt x="283" y="1946"/>
                    <a:pt x="272" y="1946"/>
                  </a:cubicBezTo>
                  <a:cubicBezTo>
                    <a:pt x="255" y="1946"/>
                    <a:pt x="250" y="1923"/>
                    <a:pt x="227" y="1923"/>
                  </a:cubicBezTo>
                  <a:cubicBezTo>
                    <a:pt x="216" y="1923"/>
                    <a:pt x="211" y="1929"/>
                    <a:pt x="194" y="1934"/>
                  </a:cubicBezTo>
                  <a:cubicBezTo>
                    <a:pt x="144" y="1946"/>
                    <a:pt x="117" y="1973"/>
                    <a:pt x="61" y="1973"/>
                  </a:cubicBezTo>
                  <a:cubicBezTo>
                    <a:pt x="22" y="1973"/>
                    <a:pt x="0" y="1929"/>
                    <a:pt x="0" y="1890"/>
                  </a:cubicBezTo>
                  <a:cubicBezTo>
                    <a:pt x="0" y="1885"/>
                    <a:pt x="11" y="1879"/>
                    <a:pt x="11" y="1874"/>
                  </a:cubicBezTo>
                  <a:close/>
                  <a:moveTo>
                    <a:pt x="444" y="1879"/>
                  </a:moveTo>
                  <a:lnTo>
                    <a:pt x="444" y="1879"/>
                  </a:lnTo>
                  <a:cubicBezTo>
                    <a:pt x="488" y="1879"/>
                    <a:pt x="516" y="1885"/>
                    <a:pt x="565" y="1885"/>
                  </a:cubicBezTo>
                  <a:cubicBezTo>
                    <a:pt x="615" y="1885"/>
                    <a:pt x="643" y="1874"/>
                    <a:pt x="687" y="1874"/>
                  </a:cubicBezTo>
                  <a:cubicBezTo>
                    <a:pt x="748" y="1874"/>
                    <a:pt x="776" y="1879"/>
                    <a:pt x="837" y="1890"/>
                  </a:cubicBezTo>
                  <a:cubicBezTo>
                    <a:pt x="837" y="1901"/>
                    <a:pt x="837" y="1901"/>
                    <a:pt x="837" y="1901"/>
                  </a:cubicBezTo>
                  <a:cubicBezTo>
                    <a:pt x="782" y="1923"/>
                    <a:pt x="748" y="1929"/>
                    <a:pt x="687" y="1929"/>
                  </a:cubicBezTo>
                  <a:cubicBezTo>
                    <a:pt x="671" y="1929"/>
                    <a:pt x="660" y="1923"/>
                    <a:pt x="638" y="1923"/>
                  </a:cubicBezTo>
                  <a:cubicBezTo>
                    <a:pt x="626" y="1923"/>
                    <a:pt x="621" y="1934"/>
                    <a:pt x="610" y="1934"/>
                  </a:cubicBezTo>
                  <a:cubicBezTo>
                    <a:pt x="571" y="1940"/>
                    <a:pt x="549" y="1946"/>
                    <a:pt x="505" y="1946"/>
                  </a:cubicBezTo>
                  <a:cubicBezTo>
                    <a:pt x="493" y="1946"/>
                    <a:pt x="488" y="1946"/>
                    <a:pt x="477" y="1940"/>
                  </a:cubicBezTo>
                  <a:cubicBezTo>
                    <a:pt x="471" y="1934"/>
                    <a:pt x="471" y="1923"/>
                    <a:pt x="466" y="1918"/>
                  </a:cubicBezTo>
                  <a:cubicBezTo>
                    <a:pt x="460" y="1912"/>
                    <a:pt x="449" y="1918"/>
                    <a:pt x="438" y="1918"/>
                  </a:cubicBezTo>
                  <a:cubicBezTo>
                    <a:pt x="444" y="1879"/>
                    <a:pt x="444" y="1879"/>
                    <a:pt x="444" y="1879"/>
                  </a:cubicBezTo>
                  <a:close/>
                  <a:moveTo>
                    <a:pt x="654" y="2023"/>
                  </a:moveTo>
                  <a:lnTo>
                    <a:pt x="654" y="2023"/>
                  </a:lnTo>
                  <a:cubicBezTo>
                    <a:pt x="654" y="2040"/>
                    <a:pt x="654" y="2056"/>
                    <a:pt x="671" y="2056"/>
                  </a:cubicBezTo>
                  <a:cubicBezTo>
                    <a:pt x="687" y="2056"/>
                    <a:pt x="687" y="2040"/>
                    <a:pt x="693" y="2023"/>
                  </a:cubicBezTo>
                  <a:cubicBezTo>
                    <a:pt x="698" y="2012"/>
                    <a:pt x="710" y="2001"/>
                    <a:pt x="710" y="1990"/>
                  </a:cubicBezTo>
                  <a:cubicBezTo>
                    <a:pt x="710" y="1968"/>
                    <a:pt x="698" y="1951"/>
                    <a:pt x="682" y="1957"/>
                  </a:cubicBezTo>
                  <a:cubicBezTo>
                    <a:pt x="671" y="1957"/>
                    <a:pt x="665" y="1962"/>
                    <a:pt x="665" y="1968"/>
                  </a:cubicBezTo>
                  <a:cubicBezTo>
                    <a:pt x="654" y="1990"/>
                    <a:pt x="654" y="2001"/>
                    <a:pt x="654" y="202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7" name="Freeform 100">
              <a:extLst>
                <a:ext uri="{FF2B5EF4-FFF2-40B4-BE49-F238E27FC236}">
                  <a16:creationId xmlns:a16="http://schemas.microsoft.com/office/drawing/2014/main" id="{21F53505-E28B-456E-A1F3-FFDA5AB849EA}"/>
                </a:ext>
              </a:extLst>
            </p:cNvPr>
            <p:cNvSpPr>
              <a:spLocks noChangeArrowheads="1"/>
            </p:cNvSpPr>
            <p:nvPr/>
          </p:nvSpPr>
          <p:spPr bwMode="auto">
            <a:xfrm>
              <a:off x="9686857" y="2938363"/>
              <a:ext cx="933845" cy="569661"/>
            </a:xfrm>
            <a:custGeom>
              <a:avLst/>
              <a:gdLst>
                <a:gd name="T0" fmla="*/ 3014 w 3891"/>
                <a:gd name="T1" fmla="*/ 1313 h 2373"/>
                <a:gd name="T2" fmla="*/ 3169 w 3891"/>
                <a:gd name="T3" fmla="*/ 1064 h 2373"/>
                <a:gd name="T4" fmla="*/ 3092 w 3891"/>
                <a:gd name="T5" fmla="*/ 1258 h 2373"/>
                <a:gd name="T6" fmla="*/ 3812 w 3891"/>
                <a:gd name="T7" fmla="*/ 1175 h 2373"/>
                <a:gd name="T8" fmla="*/ 3668 w 3891"/>
                <a:gd name="T9" fmla="*/ 1241 h 2373"/>
                <a:gd name="T10" fmla="*/ 3663 w 3891"/>
                <a:gd name="T11" fmla="*/ 1352 h 2373"/>
                <a:gd name="T12" fmla="*/ 3807 w 3891"/>
                <a:gd name="T13" fmla="*/ 1518 h 2373"/>
                <a:gd name="T14" fmla="*/ 3812 w 3891"/>
                <a:gd name="T15" fmla="*/ 1346 h 2373"/>
                <a:gd name="T16" fmla="*/ 3812 w 3891"/>
                <a:gd name="T17" fmla="*/ 1175 h 2373"/>
                <a:gd name="T18" fmla="*/ 3685 w 3891"/>
                <a:gd name="T19" fmla="*/ 1496 h 2373"/>
                <a:gd name="T20" fmla="*/ 3591 w 3891"/>
                <a:gd name="T21" fmla="*/ 1369 h 2373"/>
                <a:gd name="T22" fmla="*/ 3762 w 3891"/>
                <a:gd name="T23" fmla="*/ 1524 h 2373"/>
                <a:gd name="T24" fmla="*/ 3574 w 3891"/>
                <a:gd name="T25" fmla="*/ 1441 h 2373"/>
                <a:gd name="T26" fmla="*/ 3685 w 3891"/>
                <a:gd name="T27" fmla="*/ 1690 h 2373"/>
                <a:gd name="T28" fmla="*/ 3563 w 3891"/>
                <a:gd name="T29" fmla="*/ 1684 h 2373"/>
                <a:gd name="T30" fmla="*/ 3585 w 3891"/>
                <a:gd name="T31" fmla="*/ 1496 h 2373"/>
                <a:gd name="T32" fmla="*/ 3840 w 3891"/>
                <a:gd name="T33" fmla="*/ 1623 h 2373"/>
                <a:gd name="T34" fmla="*/ 3884 w 3891"/>
                <a:gd name="T35" fmla="*/ 1546 h 2373"/>
                <a:gd name="T36" fmla="*/ 1341 w 3891"/>
                <a:gd name="T37" fmla="*/ 2288 h 2373"/>
                <a:gd name="T38" fmla="*/ 1341 w 3891"/>
                <a:gd name="T39" fmla="*/ 2288 h 2373"/>
                <a:gd name="T40" fmla="*/ 1767 w 3891"/>
                <a:gd name="T41" fmla="*/ 2172 h 2373"/>
                <a:gd name="T42" fmla="*/ 1247 w 3891"/>
                <a:gd name="T43" fmla="*/ 1884 h 2373"/>
                <a:gd name="T44" fmla="*/ 2255 w 3891"/>
                <a:gd name="T45" fmla="*/ 1967 h 2373"/>
                <a:gd name="T46" fmla="*/ 2255 w 3891"/>
                <a:gd name="T47" fmla="*/ 1967 h 2373"/>
                <a:gd name="T48" fmla="*/ 2283 w 3891"/>
                <a:gd name="T49" fmla="*/ 2083 h 2373"/>
                <a:gd name="T50" fmla="*/ 2238 w 3891"/>
                <a:gd name="T51" fmla="*/ 2316 h 2373"/>
                <a:gd name="T52" fmla="*/ 2194 w 3891"/>
                <a:gd name="T53" fmla="*/ 2316 h 2373"/>
                <a:gd name="T54" fmla="*/ 2632 w 3891"/>
                <a:gd name="T55" fmla="*/ 1834 h 2373"/>
                <a:gd name="T56" fmla="*/ 2632 w 3891"/>
                <a:gd name="T57" fmla="*/ 1834 h 2373"/>
                <a:gd name="T58" fmla="*/ 2421 w 3891"/>
                <a:gd name="T59" fmla="*/ 1934 h 2373"/>
                <a:gd name="T60" fmla="*/ 2538 w 3891"/>
                <a:gd name="T61" fmla="*/ 1856 h 2373"/>
                <a:gd name="T62" fmla="*/ 2471 w 3891"/>
                <a:gd name="T63" fmla="*/ 2095 h 2373"/>
                <a:gd name="T64" fmla="*/ 2338 w 3891"/>
                <a:gd name="T65" fmla="*/ 2216 h 2373"/>
                <a:gd name="T66" fmla="*/ 2327 w 3891"/>
                <a:gd name="T67" fmla="*/ 2095 h 2373"/>
                <a:gd name="T68" fmla="*/ 698 w 3891"/>
                <a:gd name="T69" fmla="*/ 2067 h 2373"/>
                <a:gd name="T70" fmla="*/ 920 w 3891"/>
                <a:gd name="T71" fmla="*/ 2261 h 2373"/>
                <a:gd name="T72" fmla="*/ 1025 w 3891"/>
                <a:gd name="T73" fmla="*/ 2266 h 2373"/>
                <a:gd name="T74" fmla="*/ 110 w 3891"/>
                <a:gd name="T75" fmla="*/ 2072 h 2373"/>
                <a:gd name="T76" fmla="*/ 255 w 3891"/>
                <a:gd name="T77" fmla="*/ 2200 h 2373"/>
                <a:gd name="T78" fmla="*/ 454 w 3891"/>
                <a:gd name="T79" fmla="*/ 2061 h 2373"/>
                <a:gd name="T80" fmla="*/ 183 w 3891"/>
                <a:gd name="T81" fmla="*/ 2100 h 2373"/>
                <a:gd name="T82" fmla="*/ 986 w 3891"/>
                <a:gd name="T83" fmla="*/ 238 h 2373"/>
                <a:gd name="T84" fmla="*/ 1224 w 3891"/>
                <a:gd name="T85" fmla="*/ 271 h 2373"/>
                <a:gd name="T86" fmla="*/ 1524 w 3891"/>
                <a:gd name="T87" fmla="*/ 271 h 2373"/>
                <a:gd name="T88" fmla="*/ 1806 w 3891"/>
                <a:gd name="T89" fmla="*/ 277 h 2373"/>
                <a:gd name="T90" fmla="*/ 2178 w 3891"/>
                <a:gd name="T91" fmla="*/ 465 h 2373"/>
                <a:gd name="T92" fmla="*/ 2117 w 3891"/>
                <a:gd name="T93" fmla="*/ 260 h 2373"/>
                <a:gd name="T94" fmla="*/ 1873 w 3891"/>
                <a:gd name="T95" fmla="*/ 94 h 2373"/>
                <a:gd name="T96" fmla="*/ 1474 w 3891"/>
                <a:gd name="T97" fmla="*/ 61 h 2373"/>
                <a:gd name="T98" fmla="*/ 1152 w 3891"/>
                <a:gd name="T99" fmla="*/ 39 h 2373"/>
                <a:gd name="T100" fmla="*/ 1252 w 3891"/>
                <a:gd name="T101" fmla="*/ 310 h 2373"/>
                <a:gd name="T102" fmla="*/ 1252 w 3891"/>
                <a:gd name="T103" fmla="*/ 310 h 2373"/>
                <a:gd name="T104" fmla="*/ 1147 w 3891"/>
                <a:gd name="T105" fmla="*/ 310 h 2373"/>
                <a:gd name="T106" fmla="*/ 1097 w 3891"/>
                <a:gd name="T107" fmla="*/ 354 h 2373"/>
                <a:gd name="T108" fmla="*/ 881 w 3891"/>
                <a:gd name="T109" fmla="*/ 188 h 2373"/>
                <a:gd name="T110" fmla="*/ 947 w 3891"/>
                <a:gd name="T111" fmla="*/ 61 h 2373"/>
                <a:gd name="T112" fmla="*/ 748 w 3891"/>
                <a:gd name="T113" fmla="*/ 216 h 2373"/>
                <a:gd name="T114" fmla="*/ 338 w 3891"/>
                <a:gd name="T115" fmla="*/ 116 h 2373"/>
                <a:gd name="T116" fmla="*/ 149 w 3891"/>
                <a:gd name="T117" fmla="*/ 266 h 2373"/>
                <a:gd name="T118" fmla="*/ 426 w 3891"/>
                <a:gd name="T119" fmla="*/ 454 h 2373"/>
                <a:gd name="T120" fmla="*/ 648 w 3891"/>
                <a:gd name="T121" fmla="*/ 321 h 2373"/>
                <a:gd name="T122" fmla="*/ 532 w 3891"/>
                <a:gd name="T123" fmla="*/ 155 h 2373"/>
                <a:gd name="T124" fmla="*/ 598 w 3891"/>
                <a:gd name="T125" fmla="*/ 460 h 2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91" h="2373">
                  <a:moveTo>
                    <a:pt x="2953" y="1219"/>
                  </a:moveTo>
                  <a:lnTo>
                    <a:pt x="2953" y="1219"/>
                  </a:lnTo>
                  <a:cubicBezTo>
                    <a:pt x="2953" y="1241"/>
                    <a:pt x="2964" y="1252"/>
                    <a:pt x="2964" y="1269"/>
                  </a:cubicBezTo>
                  <a:cubicBezTo>
                    <a:pt x="2964" y="1297"/>
                    <a:pt x="2959" y="1308"/>
                    <a:pt x="2959" y="1330"/>
                  </a:cubicBezTo>
                  <a:cubicBezTo>
                    <a:pt x="2976" y="1335"/>
                    <a:pt x="2987" y="1335"/>
                    <a:pt x="3003" y="1346"/>
                  </a:cubicBezTo>
                  <a:cubicBezTo>
                    <a:pt x="3014" y="1335"/>
                    <a:pt x="3014" y="1324"/>
                    <a:pt x="3014" y="1313"/>
                  </a:cubicBezTo>
                  <a:cubicBezTo>
                    <a:pt x="3014" y="1285"/>
                    <a:pt x="3003" y="1269"/>
                    <a:pt x="2992" y="1241"/>
                  </a:cubicBezTo>
                  <a:cubicBezTo>
                    <a:pt x="2981" y="1230"/>
                    <a:pt x="2987" y="1219"/>
                    <a:pt x="2981" y="1208"/>
                  </a:cubicBezTo>
                  <a:cubicBezTo>
                    <a:pt x="2976" y="1191"/>
                    <a:pt x="2953" y="1208"/>
                    <a:pt x="2953" y="1219"/>
                  </a:cubicBezTo>
                  <a:close/>
                  <a:moveTo>
                    <a:pt x="3181" y="1069"/>
                  </a:moveTo>
                  <a:lnTo>
                    <a:pt x="3181" y="1069"/>
                  </a:lnTo>
                  <a:cubicBezTo>
                    <a:pt x="3175" y="1064"/>
                    <a:pt x="3175" y="1064"/>
                    <a:pt x="3169" y="1064"/>
                  </a:cubicBezTo>
                  <a:cubicBezTo>
                    <a:pt x="3158" y="1064"/>
                    <a:pt x="3158" y="1064"/>
                    <a:pt x="3158" y="1064"/>
                  </a:cubicBezTo>
                  <a:cubicBezTo>
                    <a:pt x="3153" y="1103"/>
                    <a:pt x="3136" y="1119"/>
                    <a:pt x="3125" y="1152"/>
                  </a:cubicBezTo>
                  <a:cubicBezTo>
                    <a:pt x="3114" y="1169"/>
                    <a:pt x="3120" y="1186"/>
                    <a:pt x="3109" y="1208"/>
                  </a:cubicBezTo>
                  <a:cubicBezTo>
                    <a:pt x="3103" y="1219"/>
                    <a:pt x="3092" y="1219"/>
                    <a:pt x="3075" y="1219"/>
                  </a:cubicBezTo>
                  <a:cubicBezTo>
                    <a:pt x="3075" y="1269"/>
                    <a:pt x="3031" y="1474"/>
                    <a:pt x="3086" y="1285"/>
                  </a:cubicBezTo>
                  <a:cubicBezTo>
                    <a:pt x="3092" y="1274"/>
                    <a:pt x="3086" y="1269"/>
                    <a:pt x="3092" y="1258"/>
                  </a:cubicBezTo>
                  <a:cubicBezTo>
                    <a:pt x="3097" y="1241"/>
                    <a:pt x="3114" y="1236"/>
                    <a:pt x="3125" y="1219"/>
                  </a:cubicBezTo>
                  <a:cubicBezTo>
                    <a:pt x="3136" y="1202"/>
                    <a:pt x="3153" y="1197"/>
                    <a:pt x="3158" y="1180"/>
                  </a:cubicBezTo>
                  <a:cubicBezTo>
                    <a:pt x="3175" y="1152"/>
                    <a:pt x="3175" y="1130"/>
                    <a:pt x="3181" y="1103"/>
                  </a:cubicBezTo>
                  <a:cubicBezTo>
                    <a:pt x="3181" y="1091"/>
                    <a:pt x="3186" y="1080"/>
                    <a:pt x="3181" y="1069"/>
                  </a:cubicBezTo>
                  <a:close/>
                  <a:moveTo>
                    <a:pt x="3812" y="1175"/>
                  </a:moveTo>
                  <a:lnTo>
                    <a:pt x="3812" y="1175"/>
                  </a:lnTo>
                  <a:cubicBezTo>
                    <a:pt x="3812" y="1130"/>
                    <a:pt x="3812" y="1130"/>
                    <a:pt x="3812" y="1130"/>
                  </a:cubicBezTo>
                  <a:cubicBezTo>
                    <a:pt x="3796" y="1130"/>
                    <a:pt x="3790" y="1125"/>
                    <a:pt x="3779" y="1119"/>
                  </a:cubicBezTo>
                  <a:cubicBezTo>
                    <a:pt x="3746" y="1125"/>
                    <a:pt x="3746" y="1125"/>
                    <a:pt x="3746" y="1125"/>
                  </a:cubicBezTo>
                  <a:cubicBezTo>
                    <a:pt x="3740" y="1147"/>
                    <a:pt x="3746" y="1164"/>
                    <a:pt x="3729" y="1175"/>
                  </a:cubicBezTo>
                  <a:cubicBezTo>
                    <a:pt x="3724" y="1175"/>
                    <a:pt x="3713" y="1175"/>
                    <a:pt x="3713" y="1186"/>
                  </a:cubicBezTo>
                  <a:cubicBezTo>
                    <a:pt x="3696" y="1208"/>
                    <a:pt x="3696" y="1241"/>
                    <a:pt x="3668" y="1241"/>
                  </a:cubicBezTo>
                  <a:cubicBezTo>
                    <a:pt x="3663" y="1241"/>
                    <a:pt x="3657" y="1230"/>
                    <a:pt x="3646" y="1230"/>
                  </a:cubicBezTo>
                  <a:cubicBezTo>
                    <a:pt x="3624" y="1230"/>
                    <a:pt x="3624" y="1230"/>
                    <a:pt x="3624" y="1230"/>
                  </a:cubicBezTo>
                  <a:cubicBezTo>
                    <a:pt x="3624" y="1252"/>
                    <a:pt x="3624" y="1252"/>
                    <a:pt x="3624" y="1252"/>
                  </a:cubicBezTo>
                  <a:cubicBezTo>
                    <a:pt x="3624" y="1285"/>
                    <a:pt x="3690" y="1269"/>
                    <a:pt x="3690" y="1302"/>
                  </a:cubicBezTo>
                  <a:cubicBezTo>
                    <a:pt x="3690" y="1308"/>
                    <a:pt x="3674" y="1308"/>
                    <a:pt x="3674" y="1313"/>
                  </a:cubicBezTo>
                  <a:cubicBezTo>
                    <a:pt x="3674" y="1330"/>
                    <a:pt x="3663" y="1335"/>
                    <a:pt x="3663" y="1352"/>
                  </a:cubicBezTo>
                  <a:cubicBezTo>
                    <a:pt x="3663" y="1357"/>
                    <a:pt x="3668" y="1363"/>
                    <a:pt x="3668" y="1369"/>
                  </a:cubicBezTo>
                  <a:cubicBezTo>
                    <a:pt x="3668" y="1385"/>
                    <a:pt x="3646" y="1391"/>
                    <a:pt x="3646" y="1407"/>
                  </a:cubicBezTo>
                  <a:cubicBezTo>
                    <a:pt x="3646" y="1424"/>
                    <a:pt x="3663" y="1430"/>
                    <a:pt x="3674" y="1446"/>
                  </a:cubicBezTo>
                  <a:cubicBezTo>
                    <a:pt x="3685" y="1457"/>
                    <a:pt x="3701" y="1463"/>
                    <a:pt x="3718" y="1474"/>
                  </a:cubicBezTo>
                  <a:cubicBezTo>
                    <a:pt x="3740" y="1485"/>
                    <a:pt x="3751" y="1490"/>
                    <a:pt x="3774" y="1502"/>
                  </a:cubicBezTo>
                  <a:cubicBezTo>
                    <a:pt x="3785" y="1507"/>
                    <a:pt x="3790" y="1518"/>
                    <a:pt x="3807" y="1518"/>
                  </a:cubicBezTo>
                  <a:cubicBezTo>
                    <a:pt x="3818" y="1518"/>
                    <a:pt x="3823" y="1513"/>
                    <a:pt x="3829" y="1507"/>
                  </a:cubicBezTo>
                  <a:cubicBezTo>
                    <a:pt x="3840" y="1496"/>
                    <a:pt x="3851" y="1485"/>
                    <a:pt x="3851" y="1468"/>
                  </a:cubicBezTo>
                  <a:cubicBezTo>
                    <a:pt x="3851" y="1457"/>
                    <a:pt x="3846" y="1452"/>
                    <a:pt x="3846" y="1441"/>
                  </a:cubicBezTo>
                  <a:cubicBezTo>
                    <a:pt x="3846" y="1430"/>
                    <a:pt x="3851" y="1424"/>
                    <a:pt x="3851" y="1418"/>
                  </a:cubicBezTo>
                  <a:cubicBezTo>
                    <a:pt x="3851" y="1385"/>
                    <a:pt x="3823" y="1380"/>
                    <a:pt x="3807" y="1352"/>
                  </a:cubicBezTo>
                  <a:cubicBezTo>
                    <a:pt x="3812" y="1346"/>
                    <a:pt x="3812" y="1346"/>
                    <a:pt x="3812" y="1346"/>
                  </a:cubicBezTo>
                  <a:cubicBezTo>
                    <a:pt x="3823" y="1346"/>
                    <a:pt x="3834" y="1352"/>
                    <a:pt x="3846" y="1346"/>
                  </a:cubicBezTo>
                  <a:cubicBezTo>
                    <a:pt x="3857" y="1335"/>
                    <a:pt x="3851" y="1324"/>
                    <a:pt x="3851" y="1313"/>
                  </a:cubicBezTo>
                  <a:cubicBezTo>
                    <a:pt x="3851" y="1297"/>
                    <a:pt x="3834" y="1297"/>
                    <a:pt x="3834" y="1280"/>
                  </a:cubicBezTo>
                  <a:cubicBezTo>
                    <a:pt x="3834" y="1258"/>
                    <a:pt x="3846" y="1241"/>
                    <a:pt x="3846" y="1219"/>
                  </a:cubicBezTo>
                  <a:cubicBezTo>
                    <a:pt x="3846" y="1202"/>
                    <a:pt x="3812" y="1208"/>
                    <a:pt x="3812" y="1186"/>
                  </a:cubicBezTo>
                  <a:lnTo>
                    <a:pt x="3812" y="1175"/>
                  </a:lnTo>
                  <a:close/>
                  <a:moveTo>
                    <a:pt x="3624" y="1374"/>
                  </a:moveTo>
                  <a:lnTo>
                    <a:pt x="3624" y="1374"/>
                  </a:lnTo>
                  <a:cubicBezTo>
                    <a:pt x="3624" y="1380"/>
                    <a:pt x="3624" y="1385"/>
                    <a:pt x="3624" y="1391"/>
                  </a:cubicBezTo>
                  <a:cubicBezTo>
                    <a:pt x="3624" y="1413"/>
                    <a:pt x="3641" y="1430"/>
                    <a:pt x="3657" y="1452"/>
                  </a:cubicBezTo>
                  <a:cubicBezTo>
                    <a:pt x="3668" y="1463"/>
                    <a:pt x="3690" y="1468"/>
                    <a:pt x="3690" y="1485"/>
                  </a:cubicBezTo>
                  <a:cubicBezTo>
                    <a:pt x="3690" y="1490"/>
                    <a:pt x="3685" y="1490"/>
                    <a:pt x="3685" y="1496"/>
                  </a:cubicBezTo>
                  <a:cubicBezTo>
                    <a:pt x="3668" y="1485"/>
                    <a:pt x="3657" y="1479"/>
                    <a:pt x="3635" y="1463"/>
                  </a:cubicBezTo>
                  <a:cubicBezTo>
                    <a:pt x="3629" y="1463"/>
                    <a:pt x="3618" y="1463"/>
                    <a:pt x="3613" y="1452"/>
                  </a:cubicBezTo>
                  <a:cubicBezTo>
                    <a:pt x="3613" y="1446"/>
                    <a:pt x="3613" y="1441"/>
                    <a:pt x="3613" y="1441"/>
                  </a:cubicBezTo>
                  <a:cubicBezTo>
                    <a:pt x="3607" y="1424"/>
                    <a:pt x="3591" y="1424"/>
                    <a:pt x="3591" y="1413"/>
                  </a:cubicBezTo>
                  <a:cubicBezTo>
                    <a:pt x="3585" y="1402"/>
                    <a:pt x="3585" y="1396"/>
                    <a:pt x="3585" y="1385"/>
                  </a:cubicBezTo>
                  <a:cubicBezTo>
                    <a:pt x="3585" y="1380"/>
                    <a:pt x="3585" y="1374"/>
                    <a:pt x="3591" y="1369"/>
                  </a:cubicBezTo>
                  <a:cubicBezTo>
                    <a:pt x="3596" y="1374"/>
                    <a:pt x="3602" y="1380"/>
                    <a:pt x="3613" y="1380"/>
                  </a:cubicBezTo>
                  <a:cubicBezTo>
                    <a:pt x="3618" y="1380"/>
                    <a:pt x="3618" y="1380"/>
                    <a:pt x="3624" y="1374"/>
                  </a:cubicBezTo>
                  <a:close/>
                  <a:moveTo>
                    <a:pt x="3690" y="1507"/>
                  </a:moveTo>
                  <a:lnTo>
                    <a:pt x="3690" y="1507"/>
                  </a:lnTo>
                  <a:cubicBezTo>
                    <a:pt x="3690" y="1490"/>
                    <a:pt x="3718" y="1479"/>
                    <a:pt x="3729" y="1490"/>
                  </a:cubicBezTo>
                  <a:cubicBezTo>
                    <a:pt x="3746" y="1496"/>
                    <a:pt x="3746" y="1513"/>
                    <a:pt x="3762" y="1524"/>
                  </a:cubicBezTo>
                  <a:cubicBezTo>
                    <a:pt x="3774" y="1529"/>
                    <a:pt x="3790" y="1535"/>
                    <a:pt x="3790" y="1546"/>
                  </a:cubicBezTo>
                  <a:cubicBezTo>
                    <a:pt x="3790" y="1563"/>
                    <a:pt x="3779" y="1585"/>
                    <a:pt x="3762" y="1585"/>
                  </a:cubicBezTo>
                  <a:cubicBezTo>
                    <a:pt x="3746" y="1585"/>
                    <a:pt x="3746" y="1563"/>
                    <a:pt x="3735" y="1551"/>
                  </a:cubicBezTo>
                  <a:cubicBezTo>
                    <a:pt x="3724" y="1529"/>
                    <a:pt x="3690" y="1535"/>
                    <a:pt x="3690" y="1507"/>
                  </a:cubicBezTo>
                  <a:close/>
                  <a:moveTo>
                    <a:pt x="3574" y="1441"/>
                  </a:moveTo>
                  <a:lnTo>
                    <a:pt x="3574" y="1441"/>
                  </a:lnTo>
                  <a:cubicBezTo>
                    <a:pt x="3596" y="1457"/>
                    <a:pt x="3613" y="1463"/>
                    <a:pt x="3635" y="1479"/>
                  </a:cubicBezTo>
                  <a:cubicBezTo>
                    <a:pt x="3652" y="1496"/>
                    <a:pt x="3652" y="1513"/>
                    <a:pt x="3668" y="1529"/>
                  </a:cubicBezTo>
                  <a:cubicBezTo>
                    <a:pt x="3679" y="1546"/>
                    <a:pt x="3701" y="1540"/>
                    <a:pt x="3713" y="1557"/>
                  </a:cubicBezTo>
                  <a:cubicBezTo>
                    <a:pt x="3724" y="1568"/>
                    <a:pt x="3724" y="1579"/>
                    <a:pt x="3729" y="1590"/>
                  </a:cubicBezTo>
                  <a:cubicBezTo>
                    <a:pt x="3735" y="1607"/>
                    <a:pt x="3740" y="1612"/>
                    <a:pt x="3740" y="1623"/>
                  </a:cubicBezTo>
                  <a:cubicBezTo>
                    <a:pt x="3740" y="1657"/>
                    <a:pt x="3696" y="1657"/>
                    <a:pt x="3685" y="1690"/>
                  </a:cubicBezTo>
                  <a:cubicBezTo>
                    <a:pt x="3674" y="1723"/>
                    <a:pt x="3652" y="1751"/>
                    <a:pt x="3618" y="1751"/>
                  </a:cubicBezTo>
                  <a:cubicBezTo>
                    <a:pt x="3607" y="1751"/>
                    <a:pt x="3607" y="1751"/>
                    <a:pt x="3596" y="1751"/>
                  </a:cubicBezTo>
                  <a:cubicBezTo>
                    <a:pt x="3596" y="1729"/>
                    <a:pt x="3596" y="1729"/>
                    <a:pt x="3596" y="1729"/>
                  </a:cubicBezTo>
                  <a:cubicBezTo>
                    <a:pt x="3580" y="1729"/>
                    <a:pt x="3574" y="1723"/>
                    <a:pt x="3557" y="1723"/>
                  </a:cubicBezTo>
                  <a:cubicBezTo>
                    <a:pt x="3557" y="1707"/>
                    <a:pt x="3557" y="1707"/>
                    <a:pt x="3557" y="1707"/>
                  </a:cubicBezTo>
                  <a:cubicBezTo>
                    <a:pt x="3563" y="1684"/>
                    <a:pt x="3563" y="1684"/>
                    <a:pt x="3563" y="1684"/>
                  </a:cubicBezTo>
                  <a:cubicBezTo>
                    <a:pt x="3563" y="1646"/>
                    <a:pt x="3563" y="1646"/>
                    <a:pt x="3563" y="1646"/>
                  </a:cubicBezTo>
                  <a:cubicBezTo>
                    <a:pt x="3563" y="1629"/>
                    <a:pt x="3568" y="1623"/>
                    <a:pt x="3568" y="1607"/>
                  </a:cubicBezTo>
                  <a:cubicBezTo>
                    <a:pt x="3568" y="1574"/>
                    <a:pt x="3568" y="1574"/>
                    <a:pt x="3568" y="1574"/>
                  </a:cubicBezTo>
                  <a:cubicBezTo>
                    <a:pt x="3585" y="1574"/>
                    <a:pt x="3591" y="1574"/>
                    <a:pt x="3602" y="1568"/>
                  </a:cubicBezTo>
                  <a:cubicBezTo>
                    <a:pt x="3602" y="1557"/>
                    <a:pt x="3591" y="1557"/>
                    <a:pt x="3591" y="1546"/>
                  </a:cubicBezTo>
                  <a:cubicBezTo>
                    <a:pt x="3591" y="1524"/>
                    <a:pt x="3585" y="1513"/>
                    <a:pt x="3585" y="1496"/>
                  </a:cubicBezTo>
                  <a:cubicBezTo>
                    <a:pt x="3580" y="1479"/>
                    <a:pt x="3568" y="1468"/>
                    <a:pt x="3568" y="1446"/>
                  </a:cubicBezTo>
                  <a:cubicBezTo>
                    <a:pt x="3568" y="1446"/>
                    <a:pt x="3568" y="1441"/>
                    <a:pt x="3574" y="1441"/>
                  </a:cubicBezTo>
                  <a:close/>
                  <a:moveTo>
                    <a:pt x="3796" y="1684"/>
                  </a:moveTo>
                  <a:lnTo>
                    <a:pt x="3796" y="1684"/>
                  </a:lnTo>
                  <a:cubicBezTo>
                    <a:pt x="3801" y="1690"/>
                    <a:pt x="3807" y="1690"/>
                    <a:pt x="3812" y="1690"/>
                  </a:cubicBezTo>
                  <a:cubicBezTo>
                    <a:pt x="3840" y="1690"/>
                    <a:pt x="3840" y="1651"/>
                    <a:pt x="3840" y="1623"/>
                  </a:cubicBezTo>
                  <a:cubicBezTo>
                    <a:pt x="3840" y="1612"/>
                    <a:pt x="3818" y="1623"/>
                    <a:pt x="3818" y="1635"/>
                  </a:cubicBezTo>
                  <a:cubicBezTo>
                    <a:pt x="3812" y="1640"/>
                    <a:pt x="3812" y="1646"/>
                    <a:pt x="3812" y="1657"/>
                  </a:cubicBezTo>
                  <a:cubicBezTo>
                    <a:pt x="3812" y="1662"/>
                    <a:pt x="3801" y="1657"/>
                    <a:pt x="3796" y="1668"/>
                  </a:cubicBezTo>
                  <a:cubicBezTo>
                    <a:pt x="3796" y="1673"/>
                    <a:pt x="3796" y="1679"/>
                    <a:pt x="3796" y="1684"/>
                  </a:cubicBezTo>
                  <a:close/>
                  <a:moveTo>
                    <a:pt x="3884" y="1546"/>
                  </a:moveTo>
                  <a:lnTo>
                    <a:pt x="3884" y="1546"/>
                  </a:lnTo>
                  <a:lnTo>
                    <a:pt x="3879" y="1546"/>
                  </a:lnTo>
                  <a:cubicBezTo>
                    <a:pt x="3868" y="1546"/>
                    <a:pt x="3868" y="1557"/>
                    <a:pt x="3868" y="1568"/>
                  </a:cubicBezTo>
                  <a:cubicBezTo>
                    <a:pt x="3868" y="1585"/>
                    <a:pt x="3873" y="1590"/>
                    <a:pt x="3868" y="1607"/>
                  </a:cubicBezTo>
                  <a:cubicBezTo>
                    <a:pt x="3873" y="1607"/>
                    <a:pt x="3873" y="1607"/>
                    <a:pt x="3873" y="1607"/>
                  </a:cubicBezTo>
                  <a:cubicBezTo>
                    <a:pt x="3890" y="1590"/>
                    <a:pt x="3884" y="1568"/>
                    <a:pt x="3884" y="1546"/>
                  </a:cubicBezTo>
                  <a:close/>
                  <a:moveTo>
                    <a:pt x="1341" y="2288"/>
                  </a:moveTo>
                  <a:lnTo>
                    <a:pt x="1341" y="2288"/>
                  </a:lnTo>
                  <a:cubicBezTo>
                    <a:pt x="1335" y="2294"/>
                    <a:pt x="1335" y="2300"/>
                    <a:pt x="1335" y="2305"/>
                  </a:cubicBezTo>
                  <a:cubicBezTo>
                    <a:pt x="1352" y="2316"/>
                    <a:pt x="1363" y="2305"/>
                    <a:pt x="1380" y="2311"/>
                  </a:cubicBezTo>
                  <a:cubicBezTo>
                    <a:pt x="1391" y="2316"/>
                    <a:pt x="1391" y="2327"/>
                    <a:pt x="1402" y="2327"/>
                  </a:cubicBezTo>
                  <a:cubicBezTo>
                    <a:pt x="1413" y="2327"/>
                    <a:pt x="1413" y="2316"/>
                    <a:pt x="1413" y="2305"/>
                  </a:cubicBezTo>
                  <a:cubicBezTo>
                    <a:pt x="1413" y="2277"/>
                    <a:pt x="1368" y="2288"/>
                    <a:pt x="1341" y="2288"/>
                  </a:cubicBezTo>
                  <a:close/>
                  <a:moveTo>
                    <a:pt x="1668" y="2128"/>
                  </a:moveTo>
                  <a:lnTo>
                    <a:pt x="1668" y="2128"/>
                  </a:lnTo>
                  <a:cubicBezTo>
                    <a:pt x="1657" y="2128"/>
                    <a:pt x="1646" y="2144"/>
                    <a:pt x="1646" y="2155"/>
                  </a:cubicBezTo>
                  <a:cubicBezTo>
                    <a:pt x="1646" y="2178"/>
                    <a:pt x="1662" y="2183"/>
                    <a:pt x="1679" y="2194"/>
                  </a:cubicBezTo>
                  <a:cubicBezTo>
                    <a:pt x="1695" y="2216"/>
                    <a:pt x="1706" y="2239"/>
                    <a:pt x="1734" y="2239"/>
                  </a:cubicBezTo>
                  <a:cubicBezTo>
                    <a:pt x="1740" y="2211"/>
                    <a:pt x="1767" y="2205"/>
                    <a:pt x="1767" y="2172"/>
                  </a:cubicBezTo>
                  <a:cubicBezTo>
                    <a:pt x="1767" y="2155"/>
                    <a:pt x="1762" y="2150"/>
                    <a:pt x="1756" y="2128"/>
                  </a:cubicBezTo>
                  <a:cubicBezTo>
                    <a:pt x="1668" y="2128"/>
                    <a:pt x="1668" y="2128"/>
                    <a:pt x="1668" y="2128"/>
                  </a:cubicBezTo>
                  <a:close/>
                  <a:moveTo>
                    <a:pt x="1202" y="1840"/>
                  </a:moveTo>
                  <a:lnTo>
                    <a:pt x="1202" y="1840"/>
                  </a:lnTo>
                  <a:cubicBezTo>
                    <a:pt x="1202" y="1851"/>
                    <a:pt x="1202" y="1851"/>
                    <a:pt x="1202" y="1851"/>
                  </a:cubicBezTo>
                  <a:cubicBezTo>
                    <a:pt x="1224" y="1856"/>
                    <a:pt x="1230" y="1873"/>
                    <a:pt x="1247" y="1884"/>
                  </a:cubicBezTo>
                  <a:cubicBezTo>
                    <a:pt x="1252" y="1867"/>
                    <a:pt x="1252" y="1851"/>
                    <a:pt x="1263" y="1834"/>
                  </a:cubicBezTo>
                  <a:cubicBezTo>
                    <a:pt x="1252" y="1829"/>
                    <a:pt x="1252" y="1817"/>
                    <a:pt x="1241" y="1812"/>
                  </a:cubicBezTo>
                  <a:cubicBezTo>
                    <a:pt x="1230" y="1812"/>
                    <a:pt x="1230" y="1823"/>
                    <a:pt x="1224" y="1823"/>
                  </a:cubicBezTo>
                  <a:cubicBezTo>
                    <a:pt x="1213" y="1829"/>
                    <a:pt x="1208" y="1834"/>
                    <a:pt x="1202" y="1840"/>
                  </a:cubicBezTo>
                  <a:close/>
                  <a:moveTo>
                    <a:pt x="2255" y="1967"/>
                  </a:moveTo>
                  <a:lnTo>
                    <a:pt x="2255" y="1967"/>
                  </a:lnTo>
                  <a:cubicBezTo>
                    <a:pt x="2255" y="1984"/>
                    <a:pt x="2255" y="1984"/>
                    <a:pt x="2255" y="1984"/>
                  </a:cubicBezTo>
                  <a:cubicBezTo>
                    <a:pt x="2255" y="1995"/>
                    <a:pt x="2266" y="2006"/>
                    <a:pt x="2277" y="2006"/>
                  </a:cubicBezTo>
                  <a:cubicBezTo>
                    <a:pt x="2283" y="2006"/>
                    <a:pt x="2283" y="2000"/>
                    <a:pt x="2294" y="1995"/>
                  </a:cubicBezTo>
                  <a:cubicBezTo>
                    <a:pt x="2305" y="1989"/>
                    <a:pt x="2316" y="1984"/>
                    <a:pt x="2322" y="1967"/>
                  </a:cubicBezTo>
                  <a:cubicBezTo>
                    <a:pt x="2322" y="1962"/>
                    <a:pt x="2322" y="1962"/>
                    <a:pt x="2322" y="1962"/>
                  </a:cubicBezTo>
                  <a:cubicBezTo>
                    <a:pt x="2294" y="1956"/>
                    <a:pt x="2283" y="1967"/>
                    <a:pt x="2255" y="1967"/>
                  </a:cubicBezTo>
                  <a:close/>
                  <a:moveTo>
                    <a:pt x="2266" y="2078"/>
                  </a:moveTo>
                  <a:lnTo>
                    <a:pt x="2266" y="2078"/>
                  </a:lnTo>
                  <a:cubicBezTo>
                    <a:pt x="2227" y="2078"/>
                    <a:pt x="2227" y="2078"/>
                    <a:pt x="2227" y="2078"/>
                  </a:cubicBezTo>
                  <a:cubicBezTo>
                    <a:pt x="2227" y="2083"/>
                    <a:pt x="2227" y="2089"/>
                    <a:pt x="2227" y="2095"/>
                  </a:cubicBezTo>
                  <a:cubicBezTo>
                    <a:pt x="2227" y="2106"/>
                    <a:pt x="2227" y="2117"/>
                    <a:pt x="2233" y="2117"/>
                  </a:cubicBezTo>
                  <a:cubicBezTo>
                    <a:pt x="2255" y="2117"/>
                    <a:pt x="2272" y="2100"/>
                    <a:pt x="2283" y="2083"/>
                  </a:cubicBezTo>
                  <a:cubicBezTo>
                    <a:pt x="2277" y="2078"/>
                    <a:pt x="2272" y="2078"/>
                    <a:pt x="2266" y="2078"/>
                  </a:cubicBezTo>
                  <a:close/>
                  <a:moveTo>
                    <a:pt x="2261" y="2255"/>
                  </a:moveTo>
                  <a:lnTo>
                    <a:pt x="2261" y="2255"/>
                  </a:lnTo>
                  <a:cubicBezTo>
                    <a:pt x="2250" y="2266"/>
                    <a:pt x="2222" y="2266"/>
                    <a:pt x="2222" y="2288"/>
                  </a:cubicBezTo>
                  <a:cubicBezTo>
                    <a:pt x="2222" y="2294"/>
                    <a:pt x="2222" y="2300"/>
                    <a:pt x="2216" y="2305"/>
                  </a:cubicBezTo>
                  <a:cubicBezTo>
                    <a:pt x="2227" y="2311"/>
                    <a:pt x="2227" y="2316"/>
                    <a:pt x="2238" y="2316"/>
                  </a:cubicBezTo>
                  <a:cubicBezTo>
                    <a:pt x="2261" y="2316"/>
                    <a:pt x="2266" y="2305"/>
                    <a:pt x="2288" y="2294"/>
                  </a:cubicBezTo>
                  <a:cubicBezTo>
                    <a:pt x="2294" y="2294"/>
                    <a:pt x="2311" y="2288"/>
                    <a:pt x="2311" y="2277"/>
                  </a:cubicBezTo>
                  <a:cubicBezTo>
                    <a:pt x="2311" y="2266"/>
                    <a:pt x="2299" y="2266"/>
                    <a:pt x="2294" y="2266"/>
                  </a:cubicBezTo>
                  <a:cubicBezTo>
                    <a:pt x="2283" y="2261"/>
                    <a:pt x="2272" y="2250"/>
                    <a:pt x="2261" y="2255"/>
                  </a:cubicBezTo>
                  <a:close/>
                  <a:moveTo>
                    <a:pt x="2194" y="2316"/>
                  </a:moveTo>
                  <a:lnTo>
                    <a:pt x="2194" y="2316"/>
                  </a:lnTo>
                  <a:cubicBezTo>
                    <a:pt x="2183" y="2338"/>
                    <a:pt x="2166" y="2349"/>
                    <a:pt x="2161" y="2372"/>
                  </a:cubicBezTo>
                  <a:cubicBezTo>
                    <a:pt x="2183" y="2366"/>
                    <a:pt x="2205" y="2355"/>
                    <a:pt x="2205" y="2333"/>
                  </a:cubicBezTo>
                  <a:cubicBezTo>
                    <a:pt x="2205" y="2327"/>
                    <a:pt x="2205" y="2322"/>
                    <a:pt x="2205" y="2316"/>
                  </a:cubicBezTo>
                  <a:cubicBezTo>
                    <a:pt x="2200" y="2316"/>
                    <a:pt x="2200" y="2311"/>
                    <a:pt x="2194" y="2311"/>
                  </a:cubicBezTo>
                  <a:cubicBezTo>
                    <a:pt x="2194" y="2316"/>
                    <a:pt x="2194" y="2316"/>
                    <a:pt x="2194" y="2316"/>
                  </a:cubicBezTo>
                  <a:close/>
                  <a:moveTo>
                    <a:pt x="2632" y="1834"/>
                  </a:moveTo>
                  <a:lnTo>
                    <a:pt x="2632" y="1834"/>
                  </a:lnTo>
                  <a:cubicBezTo>
                    <a:pt x="2610" y="1840"/>
                    <a:pt x="2599" y="1845"/>
                    <a:pt x="2577" y="1845"/>
                  </a:cubicBezTo>
                  <a:cubicBezTo>
                    <a:pt x="2577" y="1851"/>
                    <a:pt x="2577" y="1851"/>
                    <a:pt x="2577" y="1851"/>
                  </a:cubicBezTo>
                  <a:cubicBezTo>
                    <a:pt x="2621" y="1862"/>
                    <a:pt x="2637" y="1878"/>
                    <a:pt x="2671" y="1901"/>
                  </a:cubicBezTo>
                  <a:cubicBezTo>
                    <a:pt x="2671" y="1895"/>
                    <a:pt x="2671" y="1895"/>
                    <a:pt x="2671" y="1889"/>
                  </a:cubicBezTo>
                  <a:cubicBezTo>
                    <a:pt x="2671" y="1867"/>
                    <a:pt x="2654" y="1834"/>
                    <a:pt x="2632" y="1834"/>
                  </a:cubicBezTo>
                  <a:close/>
                  <a:moveTo>
                    <a:pt x="2327" y="2061"/>
                  </a:moveTo>
                  <a:lnTo>
                    <a:pt x="2327" y="2061"/>
                  </a:lnTo>
                  <a:cubicBezTo>
                    <a:pt x="2327" y="2045"/>
                    <a:pt x="2344" y="2039"/>
                    <a:pt x="2349" y="2022"/>
                  </a:cubicBezTo>
                  <a:cubicBezTo>
                    <a:pt x="2355" y="2000"/>
                    <a:pt x="2355" y="1984"/>
                    <a:pt x="2371" y="1978"/>
                  </a:cubicBezTo>
                  <a:cubicBezTo>
                    <a:pt x="2383" y="1973"/>
                    <a:pt x="2394" y="1978"/>
                    <a:pt x="2405" y="1967"/>
                  </a:cubicBezTo>
                  <a:cubicBezTo>
                    <a:pt x="2410" y="1956"/>
                    <a:pt x="2410" y="1939"/>
                    <a:pt x="2421" y="1934"/>
                  </a:cubicBezTo>
                  <a:cubicBezTo>
                    <a:pt x="2432" y="1928"/>
                    <a:pt x="2438" y="1934"/>
                    <a:pt x="2444" y="1928"/>
                  </a:cubicBezTo>
                  <a:cubicBezTo>
                    <a:pt x="2460" y="1917"/>
                    <a:pt x="2455" y="1901"/>
                    <a:pt x="2471" y="1884"/>
                  </a:cubicBezTo>
                  <a:cubicBezTo>
                    <a:pt x="2471" y="1884"/>
                    <a:pt x="2482" y="1884"/>
                    <a:pt x="2482" y="1878"/>
                  </a:cubicBezTo>
                  <a:cubicBezTo>
                    <a:pt x="2493" y="1867"/>
                    <a:pt x="2482" y="1851"/>
                    <a:pt x="2493" y="1845"/>
                  </a:cubicBezTo>
                  <a:cubicBezTo>
                    <a:pt x="2510" y="1834"/>
                    <a:pt x="2521" y="1840"/>
                    <a:pt x="2538" y="1834"/>
                  </a:cubicBezTo>
                  <a:cubicBezTo>
                    <a:pt x="2538" y="1845"/>
                    <a:pt x="2532" y="1851"/>
                    <a:pt x="2538" y="1856"/>
                  </a:cubicBezTo>
                  <a:cubicBezTo>
                    <a:pt x="2543" y="1862"/>
                    <a:pt x="2560" y="1862"/>
                    <a:pt x="2560" y="1873"/>
                  </a:cubicBezTo>
                  <a:cubicBezTo>
                    <a:pt x="2560" y="1889"/>
                    <a:pt x="2527" y="1884"/>
                    <a:pt x="2527" y="1906"/>
                  </a:cubicBezTo>
                  <a:cubicBezTo>
                    <a:pt x="2527" y="1928"/>
                    <a:pt x="2527" y="1939"/>
                    <a:pt x="2538" y="1962"/>
                  </a:cubicBezTo>
                  <a:lnTo>
                    <a:pt x="2543" y="1962"/>
                  </a:lnTo>
                  <a:cubicBezTo>
                    <a:pt x="2543" y="2022"/>
                    <a:pt x="2516" y="2045"/>
                    <a:pt x="2488" y="2095"/>
                  </a:cubicBezTo>
                  <a:cubicBezTo>
                    <a:pt x="2471" y="2095"/>
                    <a:pt x="2471" y="2095"/>
                    <a:pt x="2471" y="2095"/>
                  </a:cubicBezTo>
                  <a:cubicBezTo>
                    <a:pt x="2466" y="2100"/>
                    <a:pt x="2460" y="2106"/>
                    <a:pt x="2455" y="2117"/>
                  </a:cubicBezTo>
                  <a:cubicBezTo>
                    <a:pt x="2444" y="2139"/>
                    <a:pt x="2432" y="2144"/>
                    <a:pt x="2421" y="2167"/>
                  </a:cubicBezTo>
                  <a:cubicBezTo>
                    <a:pt x="2416" y="2172"/>
                    <a:pt x="2405" y="2172"/>
                    <a:pt x="2405" y="2178"/>
                  </a:cubicBezTo>
                  <a:cubicBezTo>
                    <a:pt x="2394" y="2194"/>
                    <a:pt x="2405" y="2222"/>
                    <a:pt x="2383" y="2228"/>
                  </a:cubicBezTo>
                  <a:cubicBezTo>
                    <a:pt x="2383" y="2216"/>
                    <a:pt x="2383" y="2211"/>
                    <a:pt x="2383" y="2200"/>
                  </a:cubicBezTo>
                  <a:cubicBezTo>
                    <a:pt x="2366" y="2205"/>
                    <a:pt x="2360" y="2216"/>
                    <a:pt x="2338" y="2216"/>
                  </a:cubicBezTo>
                  <a:cubicBezTo>
                    <a:pt x="2327" y="2216"/>
                    <a:pt x="2322" y="2216"/>
                    <a:pt x="2311" y="2216"/>
                  </a:cubicBezTo>
                  <a:cubicBezTo>
                    <a:pt x="2311" y="2189"/>
                    <a:pt x="2299" y="2178"/>
                    <a:pt x="2299" y="2150"/>
                  </a:cubicBezTo>
                  <a:cubicBezTo>
                    <a:pt x="2299" y="2133"/>
                    <a:pt x="2316" y="2128"/>
                    <a:pt x="2316" y="2111"/>
                  </a:cubicBezTo>
                  <a:cubicBezTo>
                    <a:pt x="2316" y="2106"/>
                    <a:pt x="2311" y="2100"/>
                    <a:pt x="2311" y="2095"/>
                  </a:cubicBezTo>
                  <a:cubicBezTo>
                    <a:pt x="2311" y="2095"/>
                    <a:pt x="2311" y="2095"/>
                    <a:pt x="2316" y="2089"/>
                  </a:cubicBezTo>
                  <a:cubicBezTo>
                    <a:pt x="2327" y="2095"/>
                    <a:pt x="2327" y="2095"/>
                    <a:pt x="2327" y="2095"/>
                  </a:cubicBezTo>
                  <a:cubicBezTo>
                    <a:pt x="2333" y="2089"/>
                    <a:pt x="2333" y="2089"/>
                    <a:pt x="2333" y="2089"/>
                  </a:cubicBezTo>
                  <a:cubicBezTo>
                    <a:pt x="2333" y="2078"/>
                    <a:pt x="2327" y="2072"/>
                    <a:pt x="2327" y="2061"/>
                  </a:cubicBezTo>
                  <a:close/>
                  <a:moveTo>
                    <a:pt x="709" y="2006"/>
                  </a:moveTo>
                  <a:lnTo>
                    <a:pt x="709" y="2006"/>
                  </a:lnTo>
                  <a:cubicBezTo>
                    <a:pt x="709" y="2045"/>
                    <a:pt x="709" y="2045"/>
                    <a:pt x="709" y="2045"/>
                  </a:cubicBezTo>
                  <a:cubicBezTo>
                    <a:pt x="709" y="2050"/>
                    <a:pt x="703" y="2056"/>
                    <a:pt x="698" y="2067"/>
                  </a:cubicBezTo>
                  <a:cubicBezTo>
                    <a:pt x="703" y="2067"/>
                    <a:pt x="703" y="2067"/>
                    <a:pt x="709" y="2067"/>
                  </a:cubicBezTo>
                  <a:cubicBezTo>
                    <a:pt x="720" y="2067"/>
                    <a:pt x="726" y="2056"/>
                    <a:pt x="737" y="2045"/>
                  </a:cubicBezTo>
                  <a:cubicBezTo>
                    <a:pt x="748" y="2039"/>
                    <a:pt x="770" y="2039"/>
                    <a:pt x="770" y="2028"/>
                  </a:cubicBezTo>
                  <a:cubicBezTo>
                    <a:pt x="770" y="2022"/>
                    <a:pt x="759" y="2022"/>
                    <a:pt x="753" y="2022"/>
                  </a:cubicBezTo>
                  <a:cubicBezTo>
                    <a:pt x="731" y="2011"/>
                    <a:pt x="726" y="2006"/>
                    <a:pt x="709" y="2006"/>
                  </a:cubicBezTo>
                  <a:close/>
                  <a:moveTo>
                    <a:pt x="920" y="2261"/>
                  </a:moveTo>
                  <a:lnTo>
                    <a:pt x="920" y="2261"/>
                  </a:lnTo>
                  <a:cubicBezTo>
                    <a:pt x="908" y="2255"/>
                    <a:pt x="897" y="2261"/>
                    <a:pt x="886" y="2261"/>
                  </a:cubicBezTo>
                  <a:cubicBezTo>
                    <a:pt x="886" y="2277"/>
                    <a:pt x="886" y="2277"/>
                    <a:pt x="886" y="2277"/>
                  </a:cubicBezTo>
                  <a:cubicBezTo>
                    <a:pt x="897" y="2288"/>
                    <a:pt x="903" y="2305"/>
                    <a:pt x="925" y="2311"/>
                  </a:cubicBezTo>
                  <a:cubicBezTo>
                    <a:pt x="947" y="2316"/>
                    <a:pt x="964" y="2311"/>
                    <a:pt x="986" y="2327"/>
                  </a:cubicBezTo>
                  <a:cubicBezTo>
                    <a:pt x="1008" y="2311"/>
                    <a:pt x="1019" y="2294"/>
                    <a:pt x="1025" y="2266"/>
                  </a:cubicBezTo>
                  <a:cubicBezTo>
                    <a:pt x="1019" y="2266"/>
                    <a:pt x="1019" y="2266"/>
                    <a:pt x="1014" y="2266"/>
                  </a:cubicBezTo>
                  <a:cubicBezTo>
                    <a:pt x="992" y="2266"/>
                    <a:pt x="981" y="2272"/>
                    <a:pt x="953" y="2272"/>
                  </a:cubicBezTo>
                  <a:cubicBezTo>
                    <a:pt x="942" y="2272"/>
                    <a:pt x="931" y="2266"/>
                    <a:pt x="920" y="2261"/>
                  </a:cubicBezTo>
                  <a:close/>
                  <a:moveTo>
                    <a:pt x="183" y="2100"/>
                  </a:moveTo>
                  <a:lnTo>
                    <a:pt x="183" y="2100"/>
                  </a:lnTo>
                  <a:cubicBezTo>
                    <a:pt x="155" y="2100"/>
                    <a:pt x="138" y="2072"/>
                    <a:pt x="110" y="2072"/>
                  </a:cubicBezTo>
                  <a:cubicBezTo>
                    <a:pt x="94" y="2072"/>
                    <a:pt x="99" y="2095"/>
                    <a:pt x="94" y="2106"/>
                  </a:cubicBezTo>
                  <a:cubicBezTo>
                    <a:pt x="83" y="2122"/>
                    <a:pt x="66" y="2122"/>
                    <a:pt x="55" y="2139"/>
                  </a:cubicBezTo>
                  <a:cubicBezTo>
                    <a:pt x="44" y="2155"/>
                    <a:pt x="50" y="2167"/>
                    <a:pt x="38" y="2183"/>
                  </a:cubicBezTo>
                  <a:cubicBezTo>
                    <a:pt x="0" y="2250"/>
                    <a:pt x="66" y="2200"/>
                    <a:pt x="105" y="2200"/>
                  </a:cubicBezTo>
                  <a:cubicBezTo>
                    <a:pt x="138" y="2200"/>
                    <a:pt x="155" y="2216"/>
                    <a:pt x="183" y="2216"/>
                  </a:cubicBezTo>
                  <a:cubicBezTo>
                    <a:pt x="210" y="2216"/>
                    <a:pt x="227" y="2205"/>
                    <a:pt x="255" y="2200"/>
                  </a:cubicBezTo>
                  <a:cubicBezTo>
                    <a:pt x="288" y="2194"/>
                    <a:pt x="316" y="2189"/>
                    <a:pt x="338" y="2161"/>
                  </a:cubicBezTo>
                  <a:cubicBezTo>
                    <a:pt x="354" y="2139"/>
                    <a:pt x="376" y="2128"/>
                    <a:pt x="404" y="2117"/>
                  </a:cubicBezTo>
                  <a:cubicBezTo>
                    <a:pt x="426" y="2111"/>
                    <a:pt x="437" y="2111"/>
                    <a:pt x="460" y="2106"/>
                  </a:cubicBezTo>
                  <a:cubicBezTo>
                    <a:pt x="465" y="2106"/>
                    <a:pt x="476" y="2106"/>
                    <a:pt x="476" y="2095"/>
                  </a:cubicBezTo>
                  <a:cubicBezTo>
                    <a:pt x="476" y="2089"/>
                    <a:pt x="471" y="2089"/>
                    <a:pt x="465" y="2083"/>
                  </a:cubicBezTo>
                  <a:cubicBezTo>
                    <a:pt x="465" y="2072"/>
                    <a:pt x="465" y="2061"/>
                    <a:pt x="454" y="2061"/>
                  </a:cubicBezTo>
                  <a:cubicBezTo>
                    <a:pt x="437" y="2061"/>
                    <a:pt x="426" y="2072"/>
                    <a:pt x="415" y="2067"/>
                  </a:cubicBezTo>
                  <a:cubicBezTo>
                    <a:pt x="404" y="2061"/>
                    <a:pt x="404" y="2045"/>
                    <a:pt x="393" y="2039"/>
                  </a:cubicBezTo>
                  <a:cubicBezTo>
                    <a:pt x="365" y="2028"/>
                    <a:pt x="349" y="2045"/>
                    <a:pt x="321" y="2056"/>
                  </a:cubicBezTo>
                  <a:cubicBezTo>
                    <a:pt x="310" y="2061"/>
                    <a:pt x="304" y="2072"/>
                    <a:pt x="293" y="2078"/>
                  </a:cubicBezTo>
                  <a:cubicBezTo>
                    <a:pt x="271" y="2083"/>
                    <a:pt x="255" y="2083"/>
                    <a:pt x="232" y="2089"/>
                  </a:cubicBezTo>
                  <a:cubicBezTo>
                    <a:pt x="216" y="2089"/>
                    <a:pt x="205" y="2100"/>
                    <a:pt x="183" y="2100"/>
                  </a:cubicBezTo>
                  <a:close/>
                  <a:moveTo>
                    <a:pt x="908" y="160"/>
                  </a:moveTo>
                  <a:lnTo>
                    <a:pt x="908" y="160"/>
                  </a:lnTo>
                  <a:cubicBezTo>
                    <a:pt x="920" y="188"/>
                    <a:pt x="942" y="205"/>
                    <a:pt x="942" y="238"/>
                  </a:cubicBezTo>
                  <a:cubicBezTo>
                    <a:pt x="942" y="282"/>
                    <a:pt x="942" y="282"/>
                    <a:pt x="942" y="282"/>
                  </a:cubicBezTo>
                  <a:cubicBezTo>
                    <a:pt x="953" y="288"/>
                    <a:pt x="953" y="288"/>
                    <a:pt x="953" y="288"/>
                  </a:cubicBezTo>
                  <a:cubicBezTo>
                    <a:pt x="964" y="266"/>
                    <a:pt x="981" y="260"/>
                    <a:pt x="986" y="238"/>
                  </a:cubicBezTo>
                  <a:cubicBezTo>
                    <a:pt x="1003" y="194"/>
                    <a:pt x="997" y="155"/>
                    <a:pt x="1036" y="122"/>
                  </a:cubicBezTo>
                  <a:cubicBezTo>
                    <a:pt x="1041" y="138"/>
                    <a:pt x="1041" y="144"/>
                    <a:pt x="1041" y="160"/>
                  </a:cubicBezTo>
                  <a:cubicBezTo>
                    <a:pt x="1080" y="166"/>
                    <a:pt x="1108" y="177"/>
                    <a:pt x="1136" y="210"/>
                  </a:cubicBezTo>
                  <a:cubicBezTo>
                    <a:pt x="1141" y="221"/>
                    <a:pt x="1152" y="227"/>
                    <a:pt x="1163" y="244"/>
                  </a:cubicBezTo>
                  <a:cubicBezTo>
                    <a:pt x="1174" y="260"/>
                    <a:pt x="1169" y="282"/>
                    <a:pt x="1191" y="282"/>
                  </a:cubicBezTo>
                  <a:cubicBezTo>
                    <a:pt x="1202" y="282"/>
                    <a:pt x="1208" y="271"/>
                    <a:pt x="1224" y="271"/>
                  </a:cubicBezTo>
                  <a:cubicBezTo>
                    <a:pt x="1247" y="266"/>
                    <a:pt x="1258" y="266"/>
                    <a:pt x="1280" y="266"/>
                  </a:cubicBezTo>
                  <a:cubicBezTo>
                    <a:pt x="1280" y="244"/>
                    <a:pt x="1280" y="227"/>
                    <a:pt x="1296" y="210"/>
                  </a:cubicBezTo>
                  <a:cubicBezTo>
                    <a:pt x="1319" y="188"/>
                    <a:pt x="1352" y="199"/>
                    <a:pt x="1380" y="183"/>
                  </a:cubicBezTo>
                  <a:cubicBezTo>
                    <a:pt x="1380" y="238"/>
                    <a:pt x="1380" y="238"/>
                    <a:pt x="1380" y="238"/>
                  </a:cubicBezTo>
                  <a:cubicBezTo>
                    <a:pt x="1407" y="238"/>
                    <a:pt x="1424" y="232"/>
                    <a:pt x="1452" y="244"/>
                  </a:cubicBezTo>
                  <a:cubicBezTo>
                    <a:pt x="1485" y="249"/>
                    <a:pt x="1496" y="266"/>
                    <a:pt x="1524" y="271"/>
                  </a:cubicBezTo>
                  <a:cubicBezTo>
                    <a:pt x="1551" y="277"/>
                    <a:pt x="1562" y="277"/>
                    <a:pt x="1590" y="277"/>
                  </a:cubicBezTo>
                  <a:cubicBezTo>
                    <a:pt x="1607" y="277"/>
                    <a:pt x="1618" y="277"/>
                    <a:pt x="1634" y="266"/>
                  </a:cubicBezTo>
                  <a:cubicBezTo>
                    <a:pt x="1623" y="244"/>
                    <a:pt x="1623" y="244"/>
                    <a:pt x="1623" y="244"/>
                  </a:cubicBezTo>
                  <a:cubicBezTo>
                    <a:pt x="1623" y="232"/>
                    <a:pt x="1623" y="232"/>
                    <a:pt x="1623" y="232"/>
                  </a:cubicBezTo>
                  <a:cubicBezTo>
                    <a:pt x="1756" y="232"/>
                    <a:pt x="1756" y="232"/>
                    <a:pt x="1756" y="232"/>
                  </a:cubicBezTo>
                  <a:cubicBezTo>
                    <a:pt x="1784" y="232"/>
                    <a:pt x="1795" y="249"/>
                    <a:pt x="1806" y="277"/>
                  </a:cubicBezTo>
                  <a:cubicBezTo>
                    <a:pt x="1817" y="293"/>
                    <a:pt x="1839" y="288"/>
                    <a:pt x="1856" y="293"/>
                  </a:cubicBezTo>
                  <a:cubicBezTo>
                    <a:pt x="1889" y="299"/>
                    <a:pt x="1900" y="321"/>
                    <a:pt x="1928" y="338"/>
                  </a:cubicBezTo>
                  <a:cubicBezTo>
                    <a:pt x="1945" y="343"/>
                    <a:pt x="1956" y="343"/>
                    <a:pt x="1967" y="349"/>
                  </a:cubicBezTo>
                  <a:cubicBezTo>
                    <a:pt x="2011" y="377"/>
                    <a:pt x="2033" y="393"/>
                    <a:pt x="2083" y="410"/>
                  </a:cubicBezTo>
                  <a:cubicBezTo>
                    <a:pt x="2100" y="415"/>
                    <a:pt x="2111" y="415"/>
                    <a:pt x="2128" y="426"/>
                  </a:cubicBezTo>
                  <a:cubicBezTo>
                    <a:pt x="2144" y="443"/>
                    <a:pt x="2155" y="465"/>
                    <a:pt x="2178" y="465"/>
                  </a:cubicBezTo>
                  <a:cubicBezTo>
                    <a:pt x="2178" y="454"/>
                    <a:pt x="2178" y="449"/>
                    <a:pt x="2178" y="438"/>
                  </a:cubicBezTo>
                  <a:cubicBezTo>
                    <a:pt x="2178" y="404"/>
                    <a:pt x="2178" y="388"/>
                    <a:pt x="2194" y="360"/>
                  </a:cubicBezTo>
                  <a:cubicBezTo>
                    <a:pt x="2194" y="349"/>
                    <a:pt x="2200" y="343"/>
                    <a:pt x="2200" y="338"/>
                  </a:cubicBezTo>
                  <a:cubicBezTo>
                    <a:pt x="2200" y="316"/>
                    <a:pt x="2178" y="310"/>
                    <a:pt x="2172" y="293"/>
                  </a:cubicBezTo>
                  <a:cubicBezTo>
                    <a:pt x="2166" y="282"/>
                    <a:pt x="2166" y="271"/>
                    <a:pt x="2155" y="266"/>
                  </a:cubicBezTo>
                  <a:cubicBezTo>
                    <a:pt x="2144" y="260"/>
                    <a:pt x="2128" y="271"/>
                    <a:pt x="2117" y="260"/>
                  </a:cubicBezTo>
                  <a:cubicBezTo>
                    <a:pt x="2105" y="244"/>
                    <a:pt x="2100" y="227"/>
                    <a:pt x="2094" y="205"/>
                  </a:cubicBezTo>
                  <a:cubicBezTo>
                    <a:pt x="2089" y="183"/>
                    <a:pt x="2094" y="166"/>
                    <a:pt x="2078" y="144"/>
                  </a:cubicBezTo>
                  <a:cubicBezTo>
                    <a:pt x="2067" y="127"/>
                    <a:pt x="2045" y="133"/>
                    <a:pt x="2033" y="122"/>
                  </a:cubicBezTo>
                  <a:cubicBezTo>
                    <a:pt x="2017" y="111"/>
                    <a:pt x="2017" y="94"/>
                    <a:pt x="2006" y="83"/>
                  </a:cubicBezTo>
                  <a:cubicBezTo>
                    <a:pt x="1995" y="77"/>
                    <a:pt x="1989" y="83"/>
                    <a:pt x="1972" y="83"/>
                  </a:cubicBezTo>
                  <a:cubicBezTo>
                    <a:pt x="1873" y="94"/>
                    <a:pt x="1873" y="94"/>
                    <a:pt x="1873" y="94"/>
                  </a:cubicBezTo>
                  <a:cubicBezTo>
                    <a:pt x="1823" y="94"/>
                    <a:pt x="1801" y="66"/>
                    <a:pt x="1751" y="44"/>
                  </a:cubicBezTo>
                  <a:cubicBezTo>
                    <a:pt x="1745" y="39"/>
                    <a:pt x="1734" y="44"/>
                    <a:pt x="1723" y="39"/>
                  </a:cubicBezTo>
                  <a:cubicBezTo>
                    <a:pt x="1673" y="16"/>
                    <a:pt x="1646" y="5"/>
                    <a:pt x="1596" y="5"/>
                  </a:cubicBezTo>
                  <a:cubicBezTo>
                    <a:pt x="1579" y="5"/>
                    <a:pt x="1573" y="0"/>
                    <a:pt x="1562" y="5"/>
                  </a:cubicBezTo>
                  <a:cubicBezTo>
                    <a:pt x="1546" y="11"/>
                    <a:pt x="1546" y="27"/>
                    <a:pt x="1529" y="39"/>
                  </a:cubicBezTo>
                  <a:cubicBezTo>
                    <a:pt x="1513" y="55"/>
                    <a:pt x="1496" y="55"/>
                    <a:pt x="1474" y="61"/>
                  </a:cubicBezTo>
                  <a:cubicBezTo>
                    <a:pt x="1468" y="66"/>
                    <a:pt x="1468" y="72"/>
                    <a:pt x="1463" y="72"/>
                  </a:cubicBezTo>
                  <a:cubicBezTo>
                    <a:pt x="1429" y="72"/>
                    <a:pt x="1435" y="5"/>
                    <a:pt x="1402" y="5"/>
                  </a:cubicBezTo>
                  <a:cubicBezTo>
                    <a:pt x="1380" y="5"/>
                    <a:pt x="1368" y="33"/>
                    <a:pt x="1346" y="33"/>
                  </a:cubicBezTo>
                  <a:cubicBezTo>
                    <a:pt x="1313" y="33"/>
                    <a:pt x="1291" y="22"/>
                    <a:pt x="1258" y="22"/>
                  </a:cubicBezTo>
                  <a:cubicBezTo>
                    <a:pt x="1219" y="22"/>
                    <a:pt x="1219" y="22"/>
                    <a:pt x="1219" y="22"/>
                  </a:cubicBezTo>
                  <a:cubicBezTo>
                    <a:pt x="1191" y="22"/>
                    <a:pt x="1180" y="39"/>
                    <a:pt x="1152" y="39"/>
                  </a:cubicBezTo>
                  <a:cubicBezTo>
                    <a:pt x="1119" y="39"/>
                    <a:pt x="1102" y="27"/>
                    <a:pt x="1064" y="27"/>
                  </a:cubicBezTo>
                  <a:cubicBezTo>
                    <a:pt x="1053" y="27"/>
                    <a:pt x="1047" y="44"/>
                    <a:pt x="1036" y="55"/>
                  </a:cubicBezTo>
                  <a:cubicBezTo>
                    <a:pt x="1025" y="77"/>
                    <a:pt x="1014" y="88"/>
                    <a:pt x="1003" y="111"/>
                  </a:cubicBezTo>
                  <a:cubicBezTo>
                    <a:pt x="997" y="133"/>
                    <a:pt x="969" y="127"/>
                    <a:pt x="953" y="133"/>
                  </a:cubicBezTo>
                  <a:cubicBezTo>
                    <a:pt x="936" y="138"/>
                    <a:pt x="925" y="155"/>
                    <a:pt x="908" y="160"/>
                  </a:cubicBezTo>
                  <a:close/>
                  <a:moveTo>
                    <a:pt x="1252" y="310"/>
                  </a:moveTo>
                  <a:lnTo>
                    <a:pt x="1252" y="310"/>
                  </a:lnTo>
                  <a:cubicBezTo>
                    <a:pt x="1269" y="310"/>
                    <a:pt x="1280" y="316"/>
                    <a:pt x="1285" y="327"/>
                  </a:cubicBezTo>
                  <a:cubicBezTo>
                    <a:pt x="1274" y="338"/>
                    <a:pt x="1263" y="349"/>
                    <a:pt x="1247" y="349"/>
                  </a:cubicBezTo>
                  <a:cubicBezTo>
                    <a:pt x="1235" y="349"/>
                    <a:pt x="1235" y="338"/>
                    <a:pt x="1230" y="327"/>
                  </a:cubicBezTo>
                  <a:cubicBezTo>
                    <a:pt x="1224" y="321"/>
                    <a:pt x="1219" y="316"/>
                    <a:pt x="1219" y="310"/>
                  </a:cubicBezTo>
                  <a:cubicBezTo>
                    <a:pt x="1252" y="310"/>
                    <a:pt x="1252" y="310"/>
                    <a:pt x="1252" y="310"/>
                  </a:cubicBezTo>
                  <a:close/>
                  <a:moveTo>
                    <a:pt x="1163" y="310"/>
                  </a:moveTo>
                  <a:lnTo>
                    <a:pt x="1163" y="310"/>
                  </a:lnTo>
                  <a:cubicBezTo>
                    <a:pt x="1186" y="310"/>
                    <a:pt x="1197" y="316"/>
                    <a:pt x="1208" y="332"/>
                  </a:cubicBezTo>
                  <a:cubicBezTo>
                    <a:pt x="1208" y="349"/>
                    <a:pt x="1208" y="349"/>
                    <a:pt x="1208" y="349"/>
                  </a:cubicBezTo>
                  <a:cubicBezTo>
                    <a:pt x="1186" y="349"/>
                    <a:pt x="1169" y="360"/>
                    <a:pt x="1147" y="360"/>
                  </a:cubicBezTo>
                  <a:cubicBezTo>
                    <a:pt x="1147" y="338"/>
                    <a:pt x="1147" y="332"/>
                    <a:pt x="1147" y="310"/>
                  </a:cubicBezTo>
                  <a:cubicBezTo>
                    <a:pt x="1152" y="310"/>
                    <a:pt x="1158" y="310"/>
                    <a:pt x="1163" y="310"/>
                  </a:cubicBezTo>
                  <a:close/>
                  <a:moveTo>
                    <a:pt x="1064" y="321"/>
                  </a:moveTo>
                  <a:lnTo>
                    <a:pt x="1064" y="321"/>
                  </a:lnTo>
                  <a:cubicBezTo>
                    <a:pt x="1064" y="305"/>
                    <a:pt x="1086" y="288"/>
                    <a:pt x="1097" y="299"/>
                  </a:cubicBezTo>
                  <a:cubicBezTo>
                    <a:pt x="1108" y="305"/>
                    <a:pt x="1114" y="316"/>
                    <a:pt x="1114" y="327"/>
                  </a:cubicBezTo>
                  <a:cubicBezTo>
                    <a:pt x="1114" y="338"/>
                    <a:pt x="1108" y="354"/>
                    <a:pt x="1097" y="354"/>
                  </a:cubicBezTo>
                  <a:cubicBezTo>
                    <a:pt x="1080" y="354"/>
                    <a:pt x="1064" y="338"/>
                    <a:pt x="1064" y="321"/>
                  </a:cubicBezTo>
                  <a:close/>
                  <a:moveTo>
                    <a:pt x="831" y="183"/>
                  </a:moveTo>
                  <a:lnTo>
                    <a:pt x="831" y="183"/>
                  </a:lnTo>
                  <a:cubicBezTo>
                    <a:pt x="831" y="194"/>
                    <a:pt x="842" y="194"/>
                    <a:pt x="853" y="194"/>
                  </a:cubicBezTo>
                  <a:cubicBezTo>
                    <a:pt x="881" y="194"/>
                    <a:pt x="881" y="194"/>
                    <a:pt x="881" y="194"/>
                  </a:cubicBezTo>
                  <a:cubicBezTo>
                    <a:pt x="881" y="194"/>
                    <a:pt x="881" y="194"/>
                    <a:pt x="881" y="188"/>
                  </a:cubicBezTo>
                  <a:cubicBezTo>
                    <a:pt x="881" y="177"/>
                    <a:pt x="881" y="160"/>
                    <a:pt x="870" y="155"/>
                  </a:cubicBezTo>
                  <a:cubicBezTo>
                    <a:pt x="859" y="149"/>
                    <a:pt x="853" y="160"/>
                    <a:pt x="848" y="166"/>
                  </a:cubicBezTo>
                  <a:cubicBezTo>
                    <a:pt x="842" y="172"/>
                    <a:pt x="831" y="172"/>
                    <a:pt x="831" y="183"/>
                  </a:cubicBezTo>
                  <a:close/>
                  <a:moveTo>
                    <a:pt x="936" y="77"/>
                  </a:moveTo>
                  <a:lnTo>
                    <a:pt x="936" y="77"/>
                  </a:lnTo>
                  <a:cubicBezTo>
                    <a:pt x="936" y="66"/>
                    <a:pt x="942" y="66"/>
                    <a:pt x="947" y="61"/>
                  </a:cubicBezTo>
                  <a:cubicBezTo>
                    <a:pt x="953" y="55"/>
                    <a:pt x="958" y="39"/>
                    <a:pt x="969" y="44"/>
                  </a:cubicBezTo>
                  <a:cubicBezTo>
                    <a:pt x="975" y="44"/>
                    <a:pt x="981" y="55"/>
                    <a:pt x="981" y="61"/>
                  </a:cubicBezTo>
                  <a:cubicBezTo>
                    <a:pt x="981" y="77"/>
                    <a:pt x="975" y="88"/>
                    <a:pt x="964" y="88"/>
                  </a:cubicBezTo>
                  <a:cubicBezTo>
                    <a:pt x="953" y="88"/>
                    <a:pt x="936" y="88"/>
                    <a:pt x="936" y="77"/>
                  </a:cubicBezTo>
                  <a:close/>
                  <a:moveTo>
                    <a:pt x="748" y="216"/>
                  </a:moveTo>
                  <a:lnTo>
                    <a:pt x="748" y="216"/>
                  </a:lnTo>
                  <a:cubicBezTo>
                    <a:pt x="753" y="221"/>
                    <a:pt x="759" y="227"/>
                    <a:pt x="764" y="238"/>
                  </a:cubicBezTo>
                  <a:cubicBezTo>
                    <a:pt x="781" y="232"/>
                    <a:pt x="792" y="221"/>
                    <a:pt x="803" y="205"/>
                  </a:cubicBezTo>
                  <a:cubicBezTo>
                    <a:pt x="803" y="199"/>
                    <a:pt x="803" y="199"/>
                    <a:pt x="803" y="199"/>
                  </a:cubicBezTo>
                  <a:cubicBezTo>
                    <a:pt x="781" y="194"/>
                    <a:pt x="764" y="199"/>
                    <a:pt x="748" y="216"/>
                  </a:cubicBezTo>
                  <a:close/>
                  <a:moveTo>
                    <a:pt x="338" y="116"/>
                  </a:moveTo>
                  <a:lnTo>
                    <a:pt x="338" y="116"/>
                  </a:lnTo>
                  <a:cubicBezTo>
                    <a:pt x="299" y="116"/>
                    <a:pt x="277" y="133"/>
                    <a:pt x="238" y="144"/>
                  </a:cubicBezTo>
                  <a:cubicBezTo>
                    <a:pt x="227" y="144"/>
                    <a:pt x="221" y="160"/>
                    <a:pt x="205" y="160"/>
                  </a:cubicBezTo>
                  <a:cubicBezTo>
                    <a:pt x="188" y="160"/>
                    <a:pt x="188" y="133"/>
                    <a:pt x="166" y="133"/>
                  </a:cubicBezTo>
                  <a:cubicBezTo>
                    <a:pt x="160" y="133"/>
                    <a:pt x="155" y="144"/>
                    <a:pt x="149" y="149"/>
                  </a:cubicBezTo>
                  <a:cubicBezTo>
                    <a:pt x="144" y="166"/>
                    <a:pt x="127" y="172"/>
                    <a:pt x="127" y="188"/>
                  </a:cubicBezTo>
                  <a:cubicBezTo>
                    <a:pt x="127" y="216"/>
                    <a:pt x="138" y="238"/>
                    <a:pt x="149" y="266"/>
                  </a:cubicBezTo>
                  <a:cubicBezTo>
                    <a:pt x="149" y="277"/>
                    <a:pt x="166" y="271"/>
                    <a:pt x="171" y="282"/>
                  </a:cubicBezTo>
                  <a:cubicBezTo>
                    <a:pt x="188" y="293"/>
                    <a:pt x="183" y="321"/>
                    <a:pt x="194" y="343"/>
                  </a:cubicBezTo>
                  <a:cubicBezTo>
                    <a:pt x="199" y="354"/>
                    <a:pt x="221" y="349"/>
                    <a:pt x="232" y="354"/>
                  </a:cubicBezTo>
                  <a:cubicBezTo>
                    <a:pt x="260" y="360"/>
                    <a:pt x="277" y="377"/>
                    <a:pt x="293" y="404"/>
                  </a:cubicBezTo>
                  <a:cubicBezTo>
                    <a:pt x="316" y="426"/>
                    <a:pt x="338" y="432"/>
                    <a:pt x="365" y="438"/>
                  </a:cubicBezTo>
                  <a:cubicBezTo>
                    <a:pt x="393" y="443"/>
                    <a:pt x="404" y="454"/>
                    <a:pt x="426" y="454"/>
                  </a:cubicBezTo>
                  <a:cubicBezTo>
                    <a:pt x="471" y="454"/>
                    <a:pt x="471" y="454"/>
                    <a:pt x="471" y="454"/>
                  </a:cubicBezTo>
                  <a:cubicBezTo>
                    <a:pt x="487" y="454"/>
                    <a:pt x="493" y="449"/>
                    <a:pt x="504" y="438"/>
                  </a:cubicBezTo>
                  <a:cubicBezTo>
                    <a:pt x="509" y="426"/>
                    <a:pt x="515" y="426"/>
                    <a:pt x="526" y="421"/>
                  </a:cubicBezTo>
                  <a:cubicBezTo>
                    <a:pt x="543" y="404"/>
                    <a:pt x="548" y="382"/>
                    <a:pt x="576" y="377"/>
                  </a:cubicBezTo>
                  <a:cubicBezTo>
                    <a:pt x="598" y="371"/>
                    <a:pt x="620" y="377"/>
                    <a:pt x="637" y="360"/>
                  </a:cubicBezTo>
                  <a:cubicBezTo>
                    <a:pt x="648" y="349"/>
                    <a:pt x="648" y="338"/>
                    <a:pt x="648" y="321"/>
                  </a:cubicBezTo>
                  <a:cubicBezTo>
                    <a:pt x="648" y="288"/>
                    <a:pt x="642" y="266"/>
                    <a:pt x="637" y="232"/>
                  </a:cubicBezTo>
                  <a:cubicBezTo>
                    <a:pt x="620" y="232"/>
                    <a:pt x="609" y="244"/>
                    <a:pt x="593" y="244"/>
                  </a:cubicBezTo>
                  <a:cubicBezTo>
                    <a:pt x="582" y="244"/>
                    <a:pt x="570" y="227"/>
                    <a:pt x="570" y="216"/>
                  </a:cubicBezTo>
                  <a:cubicBezTo>
                    <a:pt x="570" y="199"/>
                    <a:pt x="570" y="199"/>
                    <a:pt x="570" y="199"/>
                  </a:cubicBezTo>
                  <a:cubicBezTo>
                    <a:pt x="582" y="199"/>
                    <a:pt x="587" y="199"/>
                    <a:pt x="598" y="194"/>
                  </a:cubicBezTo>
                  <a:cubicBezTo>
                    <a:pt x="587" y="166"/>
                    <a:pt x="559" y="160"/>
                    <a:pt x="532" y="155"/>
                  </a:cubicBezTo>
                  <a:cubicBezTo>
                    <a:pt x="509" y="149"/>
                    <a:pt x="498" y="144"/>
                    <a:pt x="487" y="127"/>
                  </a:cubicBezTo>
                  <a:cubicBezTo>
                    <a:pt x="476" y="122"/>
                    <a:pt x="476" y="111"/>
                    <a:pt x="465" y="111"/>
                  </a:cubicBezTo>
                  <a:cubicBezTo>
                    <a:pt x="432" y="111"/>
                    <a:pt x="415" y="127"/>
                    <a:pt x="382" y="127"/>
                  </a:cubicBezTo>
                  <a:cubicBezTo>
                    <a:pt x="365" y="127"/>
                    <a:pt x="354" y="122"/>
                    <a:pt x="338" y="116"/>
                  </a:cubicBezTo>
                  <a:close/>
                  <a:moveTo>
                    <a:pt x="598" y="460"/>
                  </a:moveTo>
                  <a:lnTo>
                    <a:pt x="598" y="460"/>
                  </a:lnTo>
                  <a:cubicBezTo>
                    <a:pt x="609" y="449"/>
                    <a:pt x="609" y="426"/>
                    <a:pt x="626" y="426"/>
                  </a:cubicBezTo>
                  <a:cubicBezTo>
                    <a:pt x="637" y="426"/>
                    <a:pt x="637" y="438"/>
                    <a:pt x="642" y="449"/>
                  </a:cubicBezTo>
                  <a:cubicBezTo>
                    <a:pt x="648" y="454"/>
                    <a:pt x="654" y="454"/>
                    <a:pt x="654" y="460"/>
                  </a:cubicBezTo>
                  <a:cubicBezTo>
                    <a:pt x="654" y="465"/>
                    <a:pt x="648" y="465"/>
                    <a:pt x="648" y="471"/>
                  </a:cubicBezTo>
                  <a:cubicBezTo>
                    <a:pt x="626" y="465"/>
                    <a:pt x="615" y="465"/>
                    <a:pt x="598" y="4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8" name="Freeform 101">
              <a:extLst>
                <a:ext uri="{FF2B5EF4-FFF2-40B4-BE49-F238E27FC236}">
                  <a16:creationId xmlns:a16="http://schemas.microsoft.com/office/drawing/2014/main" id="{76E9BA18-29ED-4451-91EE-39253D183247}"/>
                </a:ext>
              </a:extLst>
            </p:cNvPr>
            <p:cNvSpPr>
              <a:spLocks noChangeArrowheads="1"/>
            </p:cNvSpPr>
            <p:nvPr/>
          </p:nvSpPr>
          <p:spPr bwMode="auto">
            <a:xfrm>
              <a:off x="9189230" y="2940481"/>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926 w 1193"/>
                <a:gd name="T33" fmla="*/ 676 h 1226"/>
                <a:gd name="T34" fmla="*/ 1003 w 1193"/>
                <a:gd name="T35" fmla="*/ 809 h 1226"/>
                <a:gd name="T36" fmla="*/ 1014 w 1193"/>
                <a:gd name="T37" fmla="*/ 853 h 1226"/>
                <a:gd name="T38" fmla="*/ 948 w 1193"/>
                <a:gd name="T39" fmla="*/ 826 h 1226"/>
                <a:gd name="T40" fmla="*/ 909 w 1193"/>
                <a:gd name="T41" fmla="*/ 992 h 1226"/>
                <a:gd name="T42" fmla="*/ 970 w 1193"/>
                <a:gd name="T43" fmla="*/ 1014 h 1226"/>
                <a:gd name="T44" fmla="*/ 931 w 1193"/>
                <a:gd name="T45" fmla="*/ 1103 h 1226"/>
                <a:gd name="T46" fmla="*/ 870 w 1193"/>
                <a:gd name="T47" fmla="*/ 1147 h 1226"/>
                <a:gd name="T48" fmla="*/ 809 w 1193"/>
                <a:gd name="T49" fmla="*/ 1202 h 1226"/>
                <a:gd name="T50" fmla="*/ 732 w 1193"/>
                <a:gd name="T51" fmla="*/ 1158 h 1226"/>
                <a:gd name="T52" fmla="*/ 831 w 1193"/>
                <a:gd name="T53" fmla="*/ 1020 h 1226"/>
                <a:gd name="T54" fmla="*/ 826 w 1193"/>
                <a:gd name="T55" fmla="*/ 953 h 1226"/>
                <a:gd name="T56" fmla="*/ 859 w 1193"/>
                <a:gd name="T57" fmla="*/ 82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660 w 1193"/>
                <a:gd name="T69" fmla="*/ 122 h 1226"/>
                <a:gd name="T70" fmla="*/ 621 w 1193"/>
                <a:gd name="T71" fmla="*/ 205 h 1226"/>
                <a:gd name="T72" fmla="*/ 593 w 1193"/>
                <a:gd name="T73" fmla="*/ 227 h 1226"/>
                <a:gd name="T74" fmla="*/ 698 w 1193"/>
                <a:gd name="T75" fmla="*/ 415 h 1226"/>
                <a:gd name="T76" fmla="*/ 870 w 1193"/>
                <a:gd name="T77" fmla="*/ 593 h 1226"/>
                <a:gd name="T78" fmla="*/ 765 w 1193"/>
                <a:gd name="T79" fmla="*/ 681 h 1226"/>
                <a:gd name="T80" fmla="*/ 554 w 1193"/>
                <a:gd name="T81" fmla="*/ 720 h 1226"/>
                <a:gd name="T82" fmla="*/ 543 w 1193"/>
                <a:gd name="T83" fmla="*/ 848 h 1226"/>
                <a:gd name="T84" fmla="*/ 366 w 1193"/>
                <a:gd name="T85" fmla="*/ 859 h 1226"/>
                <a:gd name="T86" fmla="*/ 272 w 1193"/>
                <a:gd name="T87" fmla="*/ 787 h 1226"/>
                <a:gd name="T88" fmla="*/ 283 w 1193"/>
                <a:gd name="T89" fmla="*/ 609 h 1226"/>
                <a:gd name="T90" fmla="*/ 305 w 1193"/>
                <a:gd name="T91" fmla="*/ 526 h 1226"/>
                <a:gd name="T92" fmla="*/ 172 w 1193"/>
                <a:gd name="T93" fmla="*/ 454 h 1226"/>
                <a:gd name="T94" fmla="*/ 39 w 1193"/>
                <a:gd name="T95" fmla="*/ 227 h 1226"/>
                <a:gd name="T96" fmla="*/ 94 w 1193"/>
                <a:gd name="T97" fmla="*/ 100 h 1226"/>
                <a:gd name="T98" fmla="*/ 355 w 1193"/>
                <a:gd name="T99" fmla="*/ 66 h 1226"/>
                <a:gd name="T100" fmla="*/ 249 w 1193"/>
                <a:gd name="T101" fmla="*/ 55 h 1226"/>
                <a:gd name="T102" fmla="*/ 94 w 1193"/>
                <a:gd name="T103" fmla="*/ 2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737"/>
                    <a:pt x="881" y="698"/>
                    <a:pt x="926" y="676"/>
                  </a:cubicBezTo>
                  <a:cubicBezTo>
                    <a:pt x="942" y="665"/>
                    <a:pt x="948" y="698"/>
                    <a:pt x="964" y="715"/>
                  </a:cubicBezTo>
                  <a:cubicBezTo>
                    <a:pt x="975" y="731"/>
                    <a:pt x="998" y="737"/>
                    <a:pt x="998" y="759"/>
                  </a:cubicBezTo>
                  <a:cubicBezTo>
                    <a:pt x="998" y="776"/>
                    <a:pt x="992" y="787"/>
                    <a:pt x="1003" y="809"/>
                  </a:cubicBezTo>
                  <a:cubicBezTo>
                    <a:pt x="1009" y="820"/>
                    <a:pt x="1020" y="826"/>
                    <a:pt x="1020" y="842"/>
                  </a:cubicBezTo>
                  <a:lnTo>
                    <a:pt x="1020" y="848"/>
                  </a:lnTo>
                  <a:cubicBezTo>
                    <a:pt x="1014" y="853"/>
                    <a:pt x="1014" y="853"/>
                    <a:pt x="1014" y="853"/>
                  </a:cubicBezTo>
                  <a:cubicBezTo>
                    <a:pt x="998" y="842"/>
                    <a:pt x="998" y="814"/>
                    <a:pt x="981" y="814"/>
                  </a:cubicBezTo>
                  <a:cubicBezTo>
                    <a:pt x="970" y="814"/>
                    <a:pt x="970" y="831"/>
                    <a:pt x="964" y="831"/>
                  </a:cubicBezTo>
                  <a:cubicBezTo>
                    <a:pt x="959" y="831"/>
                    <a:pt x="953" y="826"/>
                    <a:pt x="948" y="826"/>
                  </a:cubicBezTo>
                  <a:cubicBezTo>
                    <a:pt x="926" y="826"/>
                    <a:pt x="931" y="853"/>
                    <a:pt x="926" y="875"/>
                  </a:cubicBezTo>
                  <a:cubicBezTo>
                    <a:pt x="926" y="903"/>
                    <a:pt x="909" y="914"/>
                    <a:pt x="909" y="942"/>
                  </a:cubicBezTo>
                  <a:cubicBezTo>
                    <a:pt x="909" y="959"/>
                    <a:pt x="909" y="975"/>
                    <a:pt x="909" y="992"/>
                  </a:cubicBezTo>
                  <a:cubicBezTo>
                    <a:pt x="926" y="992"/>
                    <a:pt x="926" y="992"/>
                    <a:pt x="926" y="992"/>
                  </a:cubicBezTo>
                  <a:cubicBezTo>
                    <a:pt x="931" y="992"/>
                    <a:pt x="937" y="992"/>
                    <a:pt x="942" y="992"/>
                  </a:cubicBezTo>
                  <a:cubicBezTo>
                    <a:pt x="959" y="992"/>
                    <a:pt x="964" y="1003"/>
                    <a:pt x="970" y="1014"/>
                  </a:cubicBezTo>
                  <a:cubicBezTo>
                    <a:pt x="981" y="1031"/>
                    <a:pt x="998" y="1036"/>
                    <a:pt x="998" y="1053"/>
                  </a:cubicBezTo>
                  <a:cubicBezTo>
                    <a:pt x="998" y="1069"/>
                    <a:pt x="975" y="1075"/>
                    <a:pt x="959" y="1086"/>
                  </a:cubicBezTo>
                  <a:cubicBezTo>
                    <a:pt x="948" y="1086"/>
                    <a:pt x="942" y="1103"/>
                    <a:pt x="931" y="1103"/>
                  </a:cubicBezTo>
                  <a:cubicBezTo>
                    <a:pt x="926" y="1103"/>
                    <a:pt x="926" y="1097"/>
                    <a:pt x="920" y="1092"/>
                  </a:cubicBezTo>
                  <a:cubicBezTo>
                    <a:pt x="865" y="1130"/>
                    <a:pt x="865" y="1130"/>
                    <a:pt x="865" y="1130"/>
                  </a:cubicBezTo>
                  <a:cubicBezTo>
                    <a:pt x="865" y="1136"/>
                    <a:pt x="870" y="1141"/>
                    <a:pt x="870" y="1147"/>
                  </a:cubicBezTo>
                  <a:cubicBezTo>
                    <a:pt x="870" y="1164"/>
                    <a:pt x="865" y="1169"/>
                    <a:pt x="865" y="1186"/>
                  </a:cubicBezTo>
                  <a:cubicBezTo>
                    <a:pt x="865" y="1202"/>
                    <a:pt x="859" y="1219"/>
                    <a:pt x="842" y="1219"/>
                  </a:cubicBezTo>
                  <a:cubicBezTo>
                    <a:pt x="826" y="1219"/>
                    <a:pt x="820" y="1213"/>
                    <a:pt x="809" y="1202"/>
                  </a:cubicBezTo>
                  <a:cubicBezTo>
                    <a:pt x="798" y="1208"/>
                    <a:pt x="793" y="1225"/>
                    <a:pt x="776" y="1225"/>
                  </a:cubicBezTo>
                  <a:cubicBezTo>
                    <a:pt x="765" y="1225"/>
                    <a:pt x="765" y="1213"/>
                    <a:pt x="759" y="1202"/>
                  </a:cubicBezTo>
                  <a:cubicBezTo>
                    <a:pt x="743" y="1186"/>
                    <a:pt x="732" y="1180"/>
                    <a:pt x="732" y="1158"/>
                  </a:cubicBezTo>
                  <a:cubicBezTo>
                    <a:pt x="732" y="1136"/>
                    <a:pt x="754" y="1125"/>
                    <a:pt x="770" y="1108"/>
                  </a:cubicBezTo>
                  <a:cubicBezTo>
                    <a:pt x="781" y="1092"/>
                    <a:pt x="787" y="1075"/>
                    <a:pt x="798" y="1058"/>
                  </a:cubicBezTo>
                  <a:cubicBezTo>
                    <a:pt x="809" y="1042"/>
                    <a:pt x="820" y="1036"/>
                    <a:pt x="831" y="1020"/>
                  </a:cubicBezTo>
                  <a:cubicBezTo>
                    <a:pt x="826" y="1020"/>
                    <a:pt x="815" y="1020"/>
                    <a:pt x="815" y="1014"/>
                  </a:cubicBezTo>
                  <a:cubicBezTo>
                    <a:pt x="815" y="997"/>
                    <a:pt x="831" y="992"/>
                    <a:pt x="831" y="975"/>
                  </a:cubicBezTo>
                  <a:cubicBezTo>
                    <a:pt x="831" y="964"/>
                    <a:pt x="826" y="959"/>
                    <a:pt x="826" y="953"/>
                  </a:cubicBezTo>
                  <a:cubicBezTo>
                    <a:pt x="826" y="942"/>
                    <a:pt x="837" y="936"/>
                    <a:pt x="837" y="925"/>
                  </a:cubicBezTo>
                  <a:cubicBezTo>
                    <a:pt x="848" y="909"/>
                    <a:pt x="837" y="898"/>
                    <a:pt x="842" y="881"/>
                  </a:cubicBezTo>
                  <a:cubicBezTo>
                    <a:pt x="848" y="859"/>
                    <a:pt x="859" y="848"/>
                    <a:pt x="859" y="826"/>
                  </a:cubicBezTo>
                  <a:cubicBezTo>
                    <a:pt x="859" y="787"/>
                    <a:pt x="859" y="78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cubicBezTo>
                    <a:pt x="355" y="66"/>
                    <a:pt x="355" y="66"/>
                    <a:pt x="355" y="66"/>
                  </a:cubicBezTo>
                  <a:close/>
                  <a:moveTo>
                    <a:pt x="94" y="28"/>
                  </a:moveTo>
                  <a:lnTo>
                    <a:pt x="94" y="28"/>
                  </a:lnTo>
                  <a:cubicBezTo>
                    <a:pt x="621" y="116"/>
                    <a:pt x="621" y="116"/>
                    <a:pt x="621" y="116"/>
                  </a:cubicBezTo>
                  <a:cubicBezTo>
                    <a:pt x="637" y="122"/>
                    <a:pt x="643" y="116"/>
                    <a:pt x="660" y="122"/>
                  </a:cubicBezTo>
                  <a:cubicBezTo>
                    <a:pt x="676" y="122"/>
                    <a:pt x="676" y="144"/>
                    <a:pt x="676" y="161"/>
                  </a:cubicBezTo>
                  <a:cubicBezTo>
                    <a:pt x="676" y="177"/>
                    <a:pt x="660" y="183"/>
                    <a:pt x="643" y="194"/>
                  </a:cubicBezTo>
                  <a:cubicBezTo>
                    <a:pt x="632" y="194"/>
                    <a:pt x="621" y="199"/>
                    <a:pt x="621" y="205"/>
                  </a:cubicBezTo>
                  <a:cubicBezTo>
                    <a:pt x="621" y="210"/>
                    <a:pt x="665" y="288"/>
                    <a:pt x="626" y="244"/>
                  </a:cubicBezTo>
                  <a:cubicBezTo>
                    <a:pt x="621" y="238"/>
                    <a:pt x="615" y="227"/>
                    <a:pt x="604" y="227"/>
                  </a:cubicBezTo>
                  <a:cubicBezTo>
                    <a:pt x="604" y="227"/>
                    <a:pt x="599" y="227"/>
                    <a:pt x="593" y="227"/>
                  </a:cubicBezTo>
                  <a:cubicBezTo>
                    <a:pt x="599" y="249"/>
                    <a:pt x="604" y="260"/>
                    <a:pt x="604" y="282"/>
                  </a:cubicBezTo>
                  <a:cubicBezTo>
                    <a:pt x="604" y="299"/>
                    <a:pt x="582" y="305"/>
                    <a:pt x="582" y="321"/>
                  </a:cubicBezTo>
                  <a:cubicBezTo>
                    <a:pt x="582" y="377"/>
                    <a:pt x="676" y="360"/>
                    <a:pt x="698" y="415"/>
                  </a:cubicBezTo>
                  <a:cubicBezTo>
                    <a:pt x="720" y="449"/>
                    <a:pt x="748" y="460"/>
                    <a:pt x="765" y="499"/>
                  </a:cubicBezTo>
                  <a:cubicBezTo>
                    <a:pt x="770" y="521"/>
                    <a:pt x="781" y="548"/>
                    <a:pt x="809" y="548"/>
                  </a:cubicBezTo>
                  <a:cubicBezTo>
                    <a:pt x="848" y="548"/>
                    <a:pt x="870" y="515"/>
                    <a:pt x="870" y="593"/>
                  </a:cubicBezTo>
                  <a:cubicBezTo>
                    <a:pt x="870" y="742"/>
                    <a:pt x="804" y="609"/>
                    <a:pt x="804" y="693"/>
                  </a:cubicBezTo>
                  <a:cubicBezTo>
                    <a:pt x="804" y="704"/>
                    <a:pt x="804" y="715"/>
                    <a:pt x="793" y="715"/>
                  </a:cubicBezTo>
                  <a:cubicBezTo>
                    <a:pt x="776" y="715"/>
                    <a:pt x="781" y="687"/>
                    <a:pt x="765" y="681"/>
                  </a:cubicBezTo>
                  <a:cubicBezTo>
                    <a:pt x="748" y="676"/>
                    <a:pt x="737" y="681"/>
                    <a:pt x="720" y="681"/>
                  </a:cubicBezTo>
                  <a:cubicBezTo>
                    <a:pt x="676" y="681"/>
                    <a:pt x="648" y="698"/>
                    <a:pt x="599" y="709"/>
                  </a:cubicBezTo>
                  <a:cubicBezTo>
                    <a:pt x="582" y="715"/>
                    <a:pt x="571" y="715"/>
                    <a:pt x="554" y="720"/>
                  </a:cubicBezTo>
                  <a:cubicBezTo>
                    <a:pt x="543" y="726"/>
                    <a:pt x="543" y="737"/>
                    <a:pt x="532" y="742"/>
                  </a:cubicBezTo>
                  <a:cubicBezTo>
                    <a:pt x="515" y="759"/>
                    <a:pt x="504" y="770"/>
                    <a:pt x="504" y="792"/>
                  </a:cubicBezTo>
                  <a:cubicBezTo>
                    <a:pt x="504" y="820"/>
                    <a:pt x="527" y="831"/>
                    <a:pt x="543" y="848"/>
                  </a:cubicBezTo>
                  <a:cubicBezTo>
                    <a:pt x="521" y="859"/>
                    <a:pt x="504" y="859"/>
                    <a:pt x="477" y="859"/>
                  </a:cubicBezTo>
                  <a:cubicBezTo>
                    <a:pt x="449" y="859"/>
                    <a:pt x="432" y="853"/>
                    <a:pt x="405" y="853"/>
                  </a:cubicBezTo>
                  <a:cubicBezTo>
                    <a:pt x="388" y="853"/>
                    <a:pt x="382" y="859"/>
                    <a:pt x="366" y="859"/>
                  </a:cubicBezTo>
                  <a:cubicBezTo>
                    <a:pt x="349" y="859"/>
                    <a:pt x="344" y="837"/>
                    <a:pt x="327" y="831"/>
                  </a:cubicBezTo>
                  <a:cubicBezTo>
                    <a:pt x="310" y="826"/>
                    <a:pt x="294" y="837"/>
                    <a:pt x="283" y="826"/>
                  </a:cubicBezTo>
                  <a:cubicBezTo>
                    <a:pt x="272" y="814"/>
                    <a:pt x="272" y="803"/>
                    <a:pt x="272" y="787"/>
                  </a:cubicBezTo>
                  <a:cubicBezTo>
                    <a:pt x="266" y="770"/>
                    <a:pt x="266" y="765"/>
                    <a:pt x="266" y="748"/>
                  </a:cubicBezTo>
                  <a:cubicBezTo>
                    <a:pt x="266" y="709"/>
                    <a:pt x="283" y="693"/>
                    <a:pt x="283" y="654"/>
                  </a:cubicBezTo>
                  <a:cubicBezTo>
                    <a:pt x="283" y="609"/>
                    <a:pt x="283" y="609"/>
                    <a:pt x="283" y="609"/>
                  </a:cubicBezTo>
                  <a:cubicBezTo>
                    <a:pt x="310" y="609"/>
                    <a:pt x="321" y="593"/>
                    <a:pt x="333" y="571"/>
                  </a:cubicBezTo>
                  <a:cubicBezTo>
                    <a:pt x="338" y="560"/>
                    <a:pt x="344" y="554"/>
                    <a:pt x="344" y="543"/>
                  </a:cubicBezTo>
                  <a:cubicBezTo>
                    <a:pt x="344" y="526"/>
                    <a:pt x="321" y="532"/>
                    <a:pt x="305" y="526"/>
                  </a:cubicBezTo>
                  <a:cubicBezTo>
                    <a:pt x="288" y="526"/>
                    <a:pt x="272" y="521"/>
                    <a:pt x="261" y="510"/>
                  </a:cubicBezTo>
                  <a:cubicBezTo>
                    <a:pt x="244" y="493"/>
                    <a:pt x="233" y="482"/>
                    <a:pt x="216" y="476"/>
                  </a:cubicBezTo>
                  <a:cubicBezTo>
                    <a:pt x="194" y="471"/>
                    <a:pt x="177" y="471"/>
                    <a:pt x="172" y="454"/>
                  </a:cubicBezTo>
                  <a:cubicBezTo>
                    <a:pt x="155" y="388"/>
                    <a:pt x="94" y="382"/>
                    <a:pt x="39" y="338"/>
                  </a:cubicBezTo>
                  <a:cubicBezTo>
                    <a:pt x="22" y="327"/>
                    <a:pt x="0" y="321"/>
                    <a:pt x="0" y="299"/>
                  </a:cubicBezTo>
                  <a:cubicBezTo>
                    <a:pt x="0" y="266"/>
                    <a:pt x="22" y="255"/>
                    <a:pt x="39" y="227"/>
                  </a:cubicBezTo>
                  <a:cubicBezTo>
                    <a:pt x="50" y="210"/>
                    <a:pt x="50" y="194"/>
                    <a:pt x="67" y="183"/>
                  </a:cubicBezTo>
                  <a:cubicBezTo>
                    <a:pt x="78" y="172"/>
                    <a:pt x="94" y="166"/>
                    <a:pt x="94" y="149"/>
                  </a:cubicBezTo>
                  <a:cubicBezTo>
                    <a:pt x="94" y="100"/>
                    <a:pt x="94" y="100"/>
                    <a:pt x="94" y="100"/>
                  </a:cubicBezTo>
                  <a:cubicBezTo>
                    <a:pt x="94" y="83"/>
                    <a:pt x="100" y="72"/>
                    <a:pt x="100" y="55"/>
                  </a:cubicBezTo>
                  <a:cubicBezTo>
                    <a:pt x="100" y="44"/>
                    <a:pt x="100" y="39"/>
                    <a:pt x="94" y="28"/>
                  </a:cubicBezTo>
                  <a:cubicBezTo>
                    <a:pt x="355" y="66"/>
                    <a:pt x="355" y="66"/>
                    <a:pt x="355" y="66"/>
                  </a:cubicBezTo>
                  <a:cubicBezTo>
                    <a:pt x="344" y="66"/>
                    <a:pt x="338" y="72"/>
                    <a:pt x="327" y="72"/>
                  </a:cubicBezTo>
                  <a:cubicBezTo>
                    <a:pt x="283" y="72"/>
                    <a:pt x="283" y="72"/>
                    <a:pt x="283" y="72"/>
                  </a:cubicBezTo>
                  <a:cubicBezTo>
                    <a:pt x="266" y="72"/>
                    <a:pt x="261" y="66"/>
                    <a:pt x="249" y="55"/>
                  </a:cubicBezTo>
                  <a:cubicBezTo>
                    <a:pt x="238" y="55"/>
                    <a:pt x="233" y="55"/>
                    <a:pt x="222" y="50"/>
                  </a:cubicBezTo>
                  <a:cubicBezTo>
                    <a:pt x="205" y="28"/>
                    <a:pt x="200" y="0"/>
                    <a:pt x="172" y="0"/>
                  </a:cubicBezTo>
                  <a:cubicBezTo>
                    <a:pt x="139" y="0"/>
                    <a:pt x="128" y="11"/>
                    <a:pt x="94" y="28"/>
                  </a:cubicBezTo>
                  <a:close/>
                </a:path>
              </a:pathLst>
            </a:custGeom>
            <a:solidFill>
              <a:schemeClr val="bg1">
                <a:lumMod val="85000"/>
              </a:schemeClr>
            </a:solidFill>
            <a:ln w="9525" cap="flat">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9" name="Freeform 102">
              <a:extLst>
                <a:ext uri="{FF2B5EF4-FFF2-40B4-BE49-F238E27FC236}">
                  <a16:creationId xmlns:a16="http://schemas.microsoft.com/office/drawing/2014/main" id="{F8220E08-D7C6-46D8-9F97-440FA2EB6476}"/>
                </a:ext>
              </a:extLst>
            </p:cNvPr>
            <p:cNvSpPr>
              <a:spLocks noChangeArrowheads="1"/>
            </p:cNvSpPr>
            <p:nvPr/>
          </p:nvSpPr>
          <p:spPr bwMode="auto">
            <a:xfrm>
              <a:off x="9189230" y="2940481"/>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859 w 1193"/>
                <a:gd name="T33" fmla="*/ 826 h 1226"/>
                <a:gd name="T34" fmla="*/ 826 w 1193"/>
                <a:gd name="T35" fmla="*/ 953 h 1226"/>
                <a:gd name="T36" fmla="*/ 831 w 1193"/>
                <a:gd name="T37" fmla="*/ 1020 h 1226"/>
                <a:gd name="T38" fmla="*/ 732 w 1193"/>
                <a:gd name="T39" fmla="*/ 1158 h 1226"/>
                <a:gd name="T40" fmla="*/ 809 w 1193"/>
                <a:gd name="T41" fmla="*/ 1202 h 1226"/>
                <a:gd name="T42" fmla="*/ 870 w 1193"/>
                <a:gd name="T43" fmla="*/ 1147 h 1226"/>
                <a:gd name="T44" fmla="*/ 931 w 1193"/>
                <a:gd name="T45" fmla="*/ 1103 h 1226"/>
                <a:gd name="T46" fmla="*/ 970 w 1193"/>
                <a:gd name="T47" fmla="*/ 1014 h 1226"/>
                <a:gd name="T48" fmla="*/ 909 w 1193"/>
                <a:gd name="T49" fmla="*/ 992 h 1226"/>
                <a:gd name="T50" fmla="*/ 948 w 1193"/>
                <a:gd name="T51" fmla="*/ 826 h 1226"/>
                <a:gd name="T52" fmla="*/ 1014 w 1193"/>
                <a:gd name="T53" fmla="*/ 853 h 1226"/>
                <a:gd name="T54" fmla="*/ 1003 w 1193"/>
                <a:gd name="T55" fmla="*/ 809 h 1226"/>
                <a:gd name="T56" fmla="*/ 926 w 1193"/>
                <a:gd name="T57" fmla="*/ 67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249 w 1193"/>
                <a:gd name="T69" fmla="*/ 55 h 1226"/>
                <a:gd name="T70" fmla="*/ 355 w 1193"/>
                <a:gd name="T71" fmla="*/ 66 h 1226"/>
                <a:gd name="T72" fmla="*/ 94 w 1193"/>
                <a:gd name="T73" fmla="*/ 100 h 1226"/>
                <a:gd name="T74" fmla="*/ 39 w 1193"/>
                <a:gd name="T75" fmla="*/ 227 h 1226"/>
                <a:gd name="T76" fmla="*/ 172 w 1193"/>
                <a:gd name="T77" fmla="*/ 454 h 1226"/>
                <a:gd name="T78" fmla="*/ 305 w 1193"/>
                <a:gd name="T79" fmla="*/ 526 h 1226"/>
                <a:gd name="T80" fmla="*/ 283 w 1193"/>
                <a:gd name="T81" fmla="*/ 609 h 1226"/>
                <a:gd name="T82" fmla="*/ 272 w 1193"/>
                <a:gd name="T83" fmla="*/ 787 h 1226"/>
                <a:gd name="T84" fmla="*/ 366 w 1193"/>
                <a:gd name="T85" fmla="*/ 859 h 1226"/>
                <a:gd name="T86" fmla="*/ 543 w 1193"/>
                <a:gd name="T87" fmla="*/ 848 h 1226"/>
                <a:gd name="T88" fmla="*/ 554 w 1193"/>
                <a:gd name="T89" fmla="*/ 720 h 1226"/>
                <a:gd name="T90" fmla="*/ 765 w 1193"/>
                <a:gd name="T91" fmla="*/ 681 h 1226"/>
                <a:gd name="T92" fmla="*/ 870 w 1193"/>
                <a:gd name="T93" fmla="*/ 593 h 1226"/>
                <a:gd name="T94" fmla="*/ 698 w 1193"/>
                <a:gd name="T95" fmla="*/ 415 h 1226"/>
                <a:gd name="T96" fmla="*/ 593 w 1193"/>
                <a:gd name="T97" fmla="*/ 227 h 1226"/>
                <a:gd name="T98" fmla="*/ 621 w 1193"/>
                <a:gd name="T99" fmla="*/ 205 h 1226"/>
                <a:gd name="T100" fmla="*/ 660 w 1193"/>
                <a:gd name="T101" fmla="*/ 1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826"/>
                    <a:pt x="859" y="826"/>
                    <a:pt x="859" y="826"/>
                  </a:cubicBezTo>
                  <a:cubicBezTo>
                    <a:pt x="859" y="848"/>
                    <a:pt x="848" y="859"/>
                    <a:pt x="842" y="881"/>
                  </a:cubicBezTo>
                  <a:cubicBezTo>
                    <a:pt x="837" y="898"/>
                    <a:pt x="848" y="909"/>
                    <a:pt x="837" y="925"/>
                  </a:cubicBezTo>
                  <a:cubicBezTo>
                    <a:pt x="837" y="936"/>
                    <a:pt x="826" y="942"/>
                    <a:pt x="826" y="953"/>
                  </a:cubicBezTo>
                  <a:cubicBezTo>
                    <a:pt x="826" y="959"/>
                    <a:pt x="831" y="964"/>
                    <a:pt x="831" y="975"/>
                  </a:cubicBezTo>
                  <a:cubicBezTo>
                    <a:pt x="831" y="992"/>
                    <a:pt x="815" y="997"/>
                    <a:pt x="815" y="1014"/>
                  </a:cubicBezTo>
                  <a:cubicBezTo>
                    <a:pt x="815" y="1020"/>
                    <a:pt x="826" y="1020"/>
                    <a:pt x="831" y="1020"/>
                  </a:cubicBezTo>
                  <a:cubicBezTo>
                    <a:pt x="820" y="1036"/>
                    <a:pt x="809" y="1042"/>
                    <a:pt x="798" y="1058"/>
                  </a:cubicBezTo>
                  <a:cubicBezTo>
                    <a:pt x="787" y="1075"/>
                    <a:pt x="781" y="1092"/>
                    <a:pt x="770" y="1108"/>
                  </a:cubicBezTo>
                  <a:cubicBezTo>
                    <a:pt x="754" y="1125"/>
                    <a:pt x="732" y="1136"/>
                    <a:pt x="732" y="1158"/>
                  </a:cubicBezTo>
                  <a:cubicBezTo>
                    <a:pt x="732" y="1180"/>
                    <a:pt x="743" y="1186"/>
                    <a:pt x="759" y="1202"/>
                  </a:cubicBezTo>
                  <a:cubicBezTo>
                    <a:pt x="765" y="1213"/>
                    <a:pt x="765" y="1225"/>
                    <a:pt x="776" y="1225"/>
                  </a:cubicBezTo>
                  <a:cubicBezTo>
                    <a:pt x="793" y="1225"/>
                    <a:pt x="798" y="1208"/>
                    <a:pt x="809" y="1202"/>
                  </a:cubicBezTo>
                  <a:cubicBezTo>
                    <a:pt x="820" y="1213"/>
                    <a:pt x="826" y="1219"/>
                    <a:pt x="842" y="1219"/>
                  </a:cubicBezTo>
                  <a:cubicBezTo>
                    <a:pt x="859" y="1219"/>
                    <a:pt x="865" y="1202"/>
                    <a:pt x="865" y="1186"/>
                  </a:cubicBezTo>
                  <a:cubicBezTo>
                    <a:pt x="865" y="1169"/>
                    <a:pt x="870" y="1164"/>
                    <a:pt x="870" y="1147"/>
                  </a:cubicBezTo>
                  <a:cubicBezTo>
                    <a:pt x="870" y="1141"/>
                    <a:pt x="865" y="1136"/>
                    <a:pt x="865" y="1130"/>
                  </a:cubicBezTo>
                  <a:cubicBezTo>
                    <a:pt x="920" y="1092"/>
                    <a:pt x="920" y="1092"/>
                    <a:pt x="920" y="1092"/>
                  </a:cubicBezTo>
                  <a:cubicBezTo>
                    <a:pt x="926" y="1097"/>
                    <a:pt x="926" y="1103"/>
                    <a:pt x="931" y="1103"/>
                  </a:cubicBezTo>
                  <a:cubicBezTo>
                    <a:pt x="942" y="1103"/>
                    <a:pt x="948" y="1086"/>
                    <a:pt x="959" y="1086"/>
                  </a:cubicBezTo>
                  <a:cubicBezTo>
                    <a:pt x="975" y="1075"/>
                    <a:pt x="998" y="1069"/>
                    <a:pt x="998" y="1053"/>
                  </a:cubicBezTo>
                  <a:cubicBezTo>
                    <a:pt x="998" y="1036"/>
                    <a:pt x="981" y="1031"/>
                    <a:pt x="970" y="1014"/>
                  </a:cubicBezTo>
                  <a:cubicBezTo>
                    <a:pt x="964" y="1003"/>
                    <a:pt x="959" y="992"/>
                    <a:pt x="942" y="992"/>
                  </a:cubicBezTo>
                  <a:cubicBezTo>
                    <a:pt x="937" y="992"/>
                    <a:pt x="931" y="992"/>
                    <a:pt x="926" y="992"/>
                  </a:cubicBezTo>
                  <a:cubicBezTo>
                    <a:pt x="909" y="992"/>
                    <a:pt x="909" y="992"/>
                    <a:pt x="909" y="992"/>
                  </a:cubicBezTo>
                  <a:cubicBezTo>
                    <a:pt x="909" y="975"/>
                    <a:pt x="909" y="959"/>
                    <a:pt x="909" y="942"/>
                  </a:cubicBezTo>
                  <a:cubicBezTo>
                    <a:pt x="909" y="914"/>
                    <a:pt x="926" y="903"/>
                    <a:pt x="926" y="875"/>
                  </a:cubicBezTo>
                  <a:cubicBezTo>
                    <a:pt x="931" y="853"/>
                    <a:pt x="926" y="826"/>
                    <a:pt x="948" y="826"/>
                  </a:cubicBezTo>
                  <a:cubicBezTo>
                    <a:pt x="953" y="826"/>
                    <a:pt x="959" y="831"/>
                    <a:pt x="964" y="831"/>
                  </a:cubicBezTo>
                  <a:cubicBezTo>
                    <a:pt x="970" y="831"/>
                    <a:pt x="970" y="814"/>
                    <a:pt x="981" y="814"/>
                  </a:cubicBezTo>
                  <a:cubicBezTo>
                    <a:pt x="998" y="814"/>
                    <a:pt x="998" y="842"/>
                    <a:pt x="1014" y="853"/>
                  </a:cubicBezTo>
                  <a:cubicBezTo>
                    <a:pt x="1020" y="848"/>
                    <a:pt x="1020" y="848"/>
                    <a:pt x="1020" y="848"/>
                  </a:cubicBezTo>
                  <a:lnTo>
                    <a:pt x="1020" y="842"/>
                  </a:lnTo>
                  <a:cubicBezTo>
                    <a:pt x="1020" y="826"/>
                    <a:pt x="1009" y="820"/>
                    <a:pt x="1003" y="809"/>
                  </a:cubicBezTo>
                  <a:cubicBezTo>
                    <a:pt x="992" y="787"/>
                    <a:pt x="998" y="776"/>
                    <a:pt x="998" y="759"/>
                  </a:cubicBezTo>
                  <a:cubicBezTo>
                    <a:pt x="998" y="737"/>
                    <a:pt x="975" y="731"/>
                    <a:pt x="964" y="715"/>
                  </a:cubicBezTo>
                  <a:cubicBezTo>
                    <a:pt x="948" y="698"/>
                    <a:pt x="942" y="665"/>
                    <a:pt x="926" y="676"/>
                  </a:cubicBezTo>
                  <a:cubicBezTo>
                    <a:pt x="881" y="698"/>
                    <a:pt x="859" y="73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lnTo>
                    <a:pt x="94" y="28"/>
                  </a:lnTo>
                  <a:lnTo>
                    <a:pt x="94" y="28"/>
                  </a:lnTo>
                  <a:cubicBezTo>
                    <a:pt x="128" y="11"/>
                    <a:pt x="139" y="0"/>
                    <a:pt x="172" y="0"/>
                  </a:cubicBezTo>
                  <a:cubicBezTo>
                    <a:pt x="200" y="0"/>
                    <a:pt x="205" y="28"/>
                    <a:pt x="222" y="50"/>
                  </a:cubicBezTo>
                  <a:cubicBezTo>
                    <a:pt x="233" y="55"/>
                    <a:pt x="238" y="55"/>
                    <a:pt x="249" y="55"/>
                  </a:cubicBezTo>
                  <a:cubicBezTo>
                    <a:pt x="261" y="66"/>
                    <a:pt x="266" y="72"/>
                    <a:pt x="283" y="72"/>
                  </a:cubicBezTo>
                  <a:cubicBezTo>
                    <a:pt x="327" y="72"/>
                    <a:pt x="327" y="72"/>
                    <a:pt x="327" y="72"/>
                  </a:cubicBezTo>
                  <a:cubicBezTo>
                    <a:pt x="338" y="72"/>
                    <a:pt x="344" y="66"/>
                    <a:pt x="355" y="66"/>
                  </a:cubicBezTo>
                  <a:cubicBezTo>
                    <a:pt x="94" y="28"/>
                    <a:pt x="94" y="28"/>
                    <a:pt x="94" y="28"/>
                  </a:cubicBezTo>
                  <a:cubicBezTo>
                    <a:pt x="100" y="39"/>
                    <a:pt x="100" y="44"/>
                    <a:pt x="100" y="55"/>
                  </a:cubicBezTo>
                  <a:cubicBezTo>
                    <a:pt x="100" y="72"/>
                    <a:pt x="94" y="83"/>
                    <a:pt x="94" y="100"/>
                  </a:cubicBezTo>
                  <a:cubicBezTo>
                    <a:pt x="94" y="149"/>
                    <a:pt x="94" y="149"/>
                    <a:pt x="94" y="149"/>
                  </a:cubicBezTo>
                  <a:cubicBezTo>
                    <a:pt x="94" y="166"/>
                    <a:pt x="78" y="172"/>
                    <a:pt x="67" y="183"/>
                  </a:cubicBezTo>
                  <a:cubicBezTo>
                    <a:pt x="50" y="194"/>
                    <a:pt x="50" y="210"/>
                    <a:pt x="39" y="227"/>
                  </a:cubicBezTo>
                  <a:cubicBezTo>
                    <a:pt x="22" y="255"/>
                    <a:pt x="0" y="266"/>
                    <a:pt x="0" y="299"/>
                  </a:cubicBezTo>
                  <a:cubicBezTo>
                    <a:pt x="0" y="321"/>
                    <a:pt x="22" y="327"/>
                    <a:pt x="39" y="338"/>
                  </a:cubicBezTo>
                  <a:cubicBezTo>
                    <a:pt x="94" y="382"/>
                    <a:pt x="155" y="388"/>
                    <a:pt x="172" y="454"/>
                  </a:cubicBezTo>
                  <a:cubicBezTo>
                    <a:pt x="177" y="471"/>
                    <a:pt x="194" y="471"/>
                    <a:pt x="216" y="476"/>
                  </a:cubicBezTo>
                  <a:cubicBezTo>
                    <a:pt x="233" y="482"/>
                    <a:pt x="244" y="493"/>
                    <a:pt x="261" y="510"/>
                  </a:cubicBezTo>
                  <a:cubicBezTo>
                    <a:pt x="272" y="521"/>
                    <a:pt x="288" y="526"/>
                    <a:pt x="305" y="526"/>
                  </a:cubicBezTo>
                  <a:cubicBezTo>
                    <a:pt x="321" y="532"/>
                    <a:pt x="344" y="526"/>
                    <a:pt x="344" y="543"/>
                  </a:cubicBezTo>
                  <a:cubicBezTo>
                    <a:pt x="344" y="554"/>
                    <a:pt x="338" y="560"/>
                    <a:pt x="333" y="571"/>
                  </a:cubicBezTo>
                  <a:cubicBezTo>
                    <a:pt x="321" y="593"/>
                    <a:pt x="310" y="609"/>
                    <a:pt x="283" y="609"/>
                  </a:cubicBezTo>
                  <a:cubicBezTo>
                    <a:pt x="283" y="654"/>
                    <a:pt x="283" y="654"/>
                    <a:pt x="283" y="654"/>
                  </a:cubicBezTo>
                  <a:cubicBezTo>
                    <a:pt x="283" y="693"/>
                    <a:pt x="266" y="709"/>
                    <a:pt x="266" y="748"/>
                  </a:cubicBezTo>
                  <a:cubicBezTo>
                    <a:pt x="266" y="765"/>
                    <a:pt x="266" y="770"/>
                    <a:pt x="272" y="787"/>
                  </a:cubicBezTo>
                  <a:cubicBezTo>
                    <a:pt x="272" y="803"/>
                    <a:pt x="272" y="814"/>
                    <a:pt x="283" y="826"/>
                  </a:cubicBezTo>
                  <a:cubicBezTo>
                    <a:pt x="294" y="837"/>
                    <a:pt x="310" y="826"/>
                    <a:pt x="327" y="831"/>
                  </a:cubicBezTo>
                  <a:cubicBezTo>
                    <a:pt x="344" y="837"/>
                    <a:pt x="349" y="859"/>
                    <a:pt x="366" y="859"/>
                  </a:cubicBezTo>
                  <a:cubicBezTo>
                    <a:pt x="382" y="859"/>
                    <a:pt x="388" y="853"/>
                    <a:pt x="405" y="853"/>
                  </a:cubicBezTo>
                  <a:cubicBezTo>
                    <a:pt x="432" y="853"/>
                    <a:pt x="449" y="859"/>
                    <a:pt x="477" y="859"/>
                  </a:cubicBezTo>
                  <a:cubicBezTo>
                    <a:pt x="504" y="859"/>
                    <a:pt x="521" y="859"/>
                    <a:pt x="543" y="848"/>
                  </a:cubicBezTo>
                  <a:cubicBezTo>
                    <a:pt x="527" y="831"/>
                    <a:pt x="504" y="820"/>
                    <a:pt x="504" y="792"/>
                  </a:cubicBezTo>
                  <a:cubicBezTo>
                    <a:pt x="504" y="770"/>
                    <a:pt x="515" y="759"/>
                    <a:pt x="532" y="742"/>
                  </a:cubicBezTo>
                  <a:cubicBezTo>
                    <a:pt x="543" y="737"/>
                    <a:pt x="543" y="726"/>
                    <a:pt x="554" y="720"/>
                  </a:cubicBezTo>
                  <a:cubicBezTo>
                    <a:pt x="571" y="715"/>
                    <a:pt x="582" y="715"/>
                    <a:pt x="599" y="709"/>
                  </a:cubicBezTo>
                  <a:cubicBezTo>
                    <a:pt x="648" y="698"/>
                    <a:pt x="676" y="681"/>
                    <a:pt x="720" y="681"/>
                  </a:cubicBezTo>
                  <a:cubicBezTo>
                    <a:pt x="737" y="681"/>
                    <a:pt x="748" y="676"/>
                    <a:pt x="765" y="681"/>
                  </a:cubicBezTo>
                  <a:cubicBezTo>
                    <a:pt x="781" y="687"/>
                    <a:pt x="776" y="715"/>
                    <a:pt x="793" y="715"/>
                  </a:cubicBezTo>
                  <a:cubicBezTo>
                    <a:pt x="804" y="715"/>
                    <a:pt x="804" y="704"/>
                    <a:pt x="804" y="693"/>
                  </a:cubicBezTo>
                  <a:cubicBezTo>
                    <a:pt x="804" y="609"/>
                    <a:pt x="870" y="742"/>
                    <a:pt x="870" y="593"/>
                  </a:cubicBezTo>
                  <a:cubicBezTo>
                    <a:pt x="870" y="515"/>
                    <a:pt x="848" y="548"/>
                    <a:pt x="809" y="548"/>
                  </a:cubicBezTo>
                  <a:cubicBezTo>
                    <a:pt x="781" y="548"/>
                    <a:pt x="770" y="521"/>
                    <a:pt x="765" y="499"/>
                  </a:cubicBezTo>
                  <a:cubicBezTo>
                    <a:pt x="748" y="460"/>
                    <a:pt x="720" y="449"/>
                    <a:pt x="698" y="415"/>
                  </a:cubicBezTo>
                  <a:cubicBezTo>
                    <a:pt x="676" y="360"/>
                    <a:pt x="582" y="377"/>
                    <a:pt x="582" y="321"/>
                  </a:cubicBezTo>
                  <a:cubicBezTo>
                    <a:pt x="582" y="305"/>
                    <a:pt x="604" y="299"/>
                    <a:pt x="604" y="282"/>
                  </a:cubicBezTo>
                  <a:cubicBezTo>
                    <a:pt x="604" y="260"/>
                    <a:pt x="599" y="249"/>
                    <a:pt x="593" y="227"/>
                  </a:cubicBezTo>
                  <a:cubicBezTo>
                    <a:pt x="599" y="227"/>
                    <a:pt x="604" y="227"/>
                    <a:pt x="604" y="227"/>
                  </a:cubicBezTo>
                  <a:cubicBezTo>
                    <a:pt x="615" y="227"/>
                    <a:pt x="621" y="238"/>
                    <a:pt x="626" y="244"/>
                  </a:cubicBezTo>
                  <a:cubicBezTo>
                    <a:pt x="665" y="288"/>
                    <a:pt x="621" y="210"/>
                    <a:pt x="621" y="205"/>
                  </a:cubicBezTo>
                  <a:cubicBezTo>
                    <a:pt x="621" y="199"/>
                    <a:pt x="632" y="194"/>
                    <a:pt x="643" y="194"/>
                  </a:cubicBezTo>
                  <a:cubicBezTo>
                    <a:pt x="660" y="183"/>
                    <a:pt x="676" y="177"/>
                    <a:pt x="676" y="161"/>
                  </a:cubicBezTo>
                  <a:cubicBezTo>
                    <a:pt x="676" y="144"/>
                    <a:pt x="676" y="122"/>
                    <a:pt x="660" y="122"/>
                  </a:cubicBezTo>
                  <a:cubicBezTo>
                    <a:pt x="643" y="116"/>
                    <a:pt x="637" y="122"/>
                    <a:pt x="621" y="116"/>
                  </a:cubicBezTo>
                  <a:lnTo>
                    <a:pt x="355" y="66"/>
                  </a:ln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0" name="Freeform 103">
              <a:extLst>
                <a:ext uri="{FF2B5EF4-FFF2-40B4-BE49-F238E27FC236}">
                  <a16:creationId xmlns:a16="http://schemas.microsoft.com/office/drawing/2014/main" id="{72BF396C-1BC6-4CDE-823B-B75504001B24}"/>
                </a:ext>
              </a:extLst>
            </p:cNvPr>
            <p:cNvSpPr>
              <a:spLocks noChangeArrowheads="1"/>
            </p:cNvSpPr>
            <p:nvPr/>
          </p:nvSpPr>
          <p:spPr bwMode="auto">
            <a:xfrm>
              <a:off x="9034648" y="2839889"/>
              <a:ext cx="254107" cy="555897"/>
            </a:xfrm>
            <a:custGeom>
              <a:avLst/>
              <a:gdLst>
                <a:gd name="T0" fmla="*/ 482 w 1060"/>
                <a:gd name="T1" fmla="*/ 1700 h 2316"/>
                <a:gd name="T2" fmla="*/ 471 w 1060"/>
                <a:gd name="T3" fmla="*/ 1750 h 2316"/>
                <a:gd name="T4" fmla="*/ 455 w 1060"/>
                <a:gd name="T5" fmla="*/ 1861 h 2316"/>
                <a:gd name="T6" fmla="*/ 471 w 1060"/>
                <a:gd name="T7" fmla="*/ 1938 h 2316"/>
                <a:gd name="T8" fmla="*/ 505 w 1060"/>
                <a:gd name="T9" fmla="*/ 1861 h 2316"/>
                <a:gd name="T10" fmla="*/ 499 w 1060"/>
                <a:gd name="T11" fmla="*/ 1772 h 2316"/>
                <a:gd name="T12" fmla="*/ 482 w 1060"/>
                <a:gd name="T13" fmla="*/ 1706 h 2316"/>
                <a:gd name="T14" fmla="*/ 571 w 1060"/>
                <a:gd name="T15" fmla="*/ 2221 h 2316"/>
                <a:gd name="T16" fmla="*/ 543 w 1060"/>
                <a:gd name="T17" fmla="*/ 2210 h 2316"/>
                <a:gd name="T18" fmla="*/ 571 w 1060"/>
                <a:gd name="T19" fmla="*/ 2265 h 2316"/>
                <a:gd name="T20" fmla="*/ 571 w 1060"/>
                <a:gd name="T21" fmla="*/ 2221 h 2316"/>
                <a:gd name="T22" fmla="*/ 687 w 1060"/>
                <a:gd name="T23" fmla="*/ 2265 h 2316"/>
                <a:gd name="T24" fmla="*/ 682 w 1060"/>
                <a:gd name="T25" fmla="*/ 2298 h 2316"/>
                <a:gd name="T26" fmla="*/ 715 w 1060"/>
                <a:gd name="T27" fmla="*/ 2271 h 2316"/>
                <a:gd name="T28" fmla="*/ 743 w 1060"/>
                <a:gd name="T29" fmla="*/ 2282 h 2316"/>
                <a:gd name="T30" fmla="*/ 737 w 1060"/>
                <a:gd name="T31" fmla="*/ 2287 h 2316"/>
                <a:gd name="T32" fmla="*/ 765 w 1060"/>
                <a:gd name="T33" fmla="*/ 2304 h 2316"/>
                <a:gd name="T34" fmla="*/ 737 w 1060"/>
                <a:gd name="T35" fmla="*/ 448 h 2316"/>
                <a:gd name="T36" fmla="*/ 815 w 1060"/>
                <a:gd name="T37" fmla="*/ 420 h 2316"/>
                <a:gd name="T38" fmla="*/ 892 w 1060"/>
                <a:gd name="T39" fmla="*/ 475 h 2316"/>
                <a:gd name="T40" fmla="*/ 970 w 1060"/>
                <a:gd name="T41" fmla="*/ 492 h 2316"/>
                <a:gd name="T42" fmla="*/ 998 w 1060"/>
                <a:gd name="T43" fmla="*/ 486 h 2316"/>
                <a:gd name="T44" fmla="*/ 1059 w 1060"/>
                <a:gd name="T45" fmla="*/ 353 h 2316"/>
                <a:gd name="T46" fmla="*/ 915 w 1060"/>
                <a:gd name="T47" fmla="*/ 221 h 2316"/>
                <a:gd name="T48" fmla="*/ 732 w 1060"/>
                <a:gd name="T49" fmla="*/ 205 h 2316"/>
                <a:gd name="T50" fmla="*/ 532 w 1060"/>
                <a:gd name="T51" fmla="*/ 50 h 2316"/>
                <a:gd name="T52" fmla="*/ 372 w 1060"/>
                <a:gd name="T53" fmla="*/ 83 h 2316"/>
                <a:gd name="T54" fmla="*/ 266 w 1060"/>
                <a:gd name="T55" fmla="*/ 44 h 2316"/>
                <a:gd name="T56" fmla="*/ 250 w 1060"/>
                <a:gd name="T57" fmla="*/ 155 h 2316"/>
                <a:gd name="T58" fmla="*/ 288 w 1060"/>
                <a:gd name="T59" fmla="*/ 364 h 2316"/>
                <a:gd name="T60" fmla="*/ 183 w 1060"/>
                <a:gd name="T61" fmla="*/ 414 h 2316"/>
                <a:gd name="T62" fmla="*/ 94 w 1060"/>
                <a:gd name="T63" fmla="*/ 503 h 2316"/>
                <a:gd name="T64" fmla="*/ 61 w 1060"/>
                <a:gd name="T65" fmla="*/ 697 h 2316"/>
                <a:gd name="T66" fmla="*/ 22 w 1060"/>
                <a:gd name="T67" fmla="*/ 752 h 2316"/>
                <a:gd name="T68" fmla="*/ 72 w 1060"/>
                <a:gd name="T69" fmla="*/ 869 h 2316"/>
                <a:gd name="T70" fmla="*/ 111 w 1060"/>
                <a:gd name="T71" fmla="*/ 1029 h 2316"/>
                <a:gd name="T72" fmla="*/ 89 w 1060"/>
                <a:gd name="T73" fmla="*/ 1135 h 2316"/>
                <a:gd name="T74" fmla="*/ 50 w 1060"/>
                <a:gd name="T75" fmla="*/ 1262 h 2316"/>
                <a:gd name="T76" fmla="*/ 67 w 1060"/>
                <a:gd name="T77" fmla="*/ 1312 h 2316"/>
                <a:gd name="T78" fmla="*/ 0 w 1060"/>
                <a:gd name="T79" fmla="*/ 1528 h 2316"/>
                <a:gd name="T80" fmla="*/ 61 w 1060"/>
                <a:gd name="T81" fmla="*/ 1589 h 2316"/>
                <a:gd name="T82" fmla="*/ 106 w 1060"/>
                <a:gd name="T83" fmla="*/ 1617 h 2316"/>
                <a:gd name="T84" fmla="*/ 172 w 1060"/>
                <a:gd name="T85" fmla="*/ 1650 h 2316"/>
                <a:gd name="T86" fmla="*/ 250 w 1060"/>
                <a:gd name="T87" fmla="*/ 1595 h 2316"/>
                <a:gd name="T88" fmla="*/ 410 w 1060"/>
                <a:gd name="T89" fmla="*/ 1578 h 2316"/>
                <a:gd name="T90" fmla="*/ 471 w 1060"/>
                <a:gd name="T91" fmla="*/ 1606 h 2316"/>
                <a:gd name="T92" fmla="*/ 432 w 1060"/>
                <a:gd name="T93" fmla="*/ 1512 h 2316"/>
                <a:gd name="T94" fmla="*/ 399 w 1060"/>
                <a:gd name="T95" fmla="*/ 1351 h 2316"/>
                <a:gd name="T96" fmla="*/ 444 w 1060"/>
                <a:gd name="T97" fmla="*/ 1273 h 2316"/>
                <a:gd name="T98" fmla="*/ 460 w 1060"/>
                <a:gd name="T99" fmla="*/ 1207 h 2316"/>
                <a:gd name="T100" fmla="*/ 432 w 1060"/>
                <a:gd name="T101" fmla="*/ 1113 h 2316"/>
                <a:gd name="T102" fmla="*/ 432 w 1060"/>
                <a:gd name="T103" fmla="*/ 1046 h 2316"/>
                <a:gd name="T104" fmla="*/ 421 w 1060"/>
                <a:gd name="T105" fmla="*/ 930 h 2316"/>
                <a:gd name="T106" fmla="*/ 471 w 1060"/>
                <a:gd name="T107" fmla="*/ 813 h 2316"/>
                <a:gd name="T108" fmla="*/ 460 w 1060"/>
                <a:gd name="T109" fmla="*/ 719 h 2316"/>
                <a:gd name="T110" fmla="*/ 444 w 1060"/>
                <a:gd name="T111" fmla="*/ 614 h 2316"/>
                <a:gd name="T112" fmla="*/ 405 w 1060"/>
                <a:gd name="T113" fmla="*/ 569 h 2316"/>
                <a:gd name="T114" fmla="*/ 377 w 1060"/>
                <a:gd name="T115" fmla="*/ 475 h 2316"/>
                <a:gd name="T116" fmla="*/ 460 w 1060"/>
                <a:gd name="T117" fmla="*/ 431 h 2316"/>
                <a:gd name="T118" fmla="*/ 549 w 1060"/>
                <a:gd name="T119" fmla="*/ 353 h 2316"/>
                <a:gd name="T120" fmla="*/ 682 w 1060"/>
                <a:gd name="T121" fmla="*/ 359 h 2316"/>
                <a:gd name="T122" fmla="*/ 721 w 1060"/>
                <a:gd name="T123" fmla="*/ 420 h 2316"/>
                <a:gd name="T124" fmla="*/ 737 w 1060"/>
                <a:gd name="T125" fmla="*/ 448 h 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0" h="2316">
                  <a:moveTo>
                    <a:pt x="482" y="1700"/>
                  </a:moveTo>
                  <a:lnTo>
                    <a:pt x="482" y="1700"/>
                  </a:lnTo>
                  <a:cubicBezTo>
                    <a:pt x="466" y="1672"/>
                    <a:pt x="455" y="1683"/>
                    <a:pt x="455" y="1706"/>
                  </a:cubicBezTo>
                  <a:cubicBezTo>
                    <a:pt x="455" y="1722"/>
                    <a:pt x="471" y="1733"/>
                    <a:pt x="471" y="1750"/>
                  </a:cubicBezTo>
                  <a:cubicBezTo>
                    <a:pt x="471" y="1800"/>
                    <a:pt x="471" y="1800"/>
                    <a:pt x="471" y="1800"/>
                  </a:cubicBezTo>
                  <a:cubicBezTo>
                    <a:pt x="471" y="1822"/>
                    <a:pt x="455" y="1833"/>
                    <a:pt x="455" y="1861"/>
                  </a:cubicBezTo>
                  <a:cubicBezTo>
                    <a:pt x="455" y="1872"/>
                    <a:pt x="471" y="1883"/>
                    <a:pt x="471" y="1894"/>
                  </a:cubicBezTo>
                  <a:cubicBezTo>
                    <a:pt x="471" y="1938"/>
                    <a:pt x="471" y="1938"/>
                    <a:pt x="471" y="1938"/>
                  </a:cubicBezTo>
                  <a:cubicBezTo>
                    <a:pt x="499" y="2027"/>
                    <a:pt x="488" y="1922"/>
                    <a:pt x="493" y="1894"/>
                  </a:cubicBezTo>
                  <a:cubicBezTo>
                    <a:pt x="493" y="1877"/>
                    <a:pt x="505" y="1872"/>
                    <a:pt x="505" y="1861"/>
                  </a:cubicBezTo>
                  <a:cubicBezTo>
                    <a:pt x="505" y="1844"/>
                    <a:pt x="488" y="1839"/>
                    <a:pt x="488" y="1827"/>
                  </a:cubicBezTo>
                  <a:cubicBezTo>
                    <a:pt x="488" y="1805"/>
                    <a:pt x="499" y="1794"/>
                    <a:pt x="499" y="1772"/>
                  </a:cubicBezTo>
                  <a:cubicBezTo>
                    <a:pt x="499" y="1728"/>
                    <a:pt x="499" y="1728"/>
                    <a:pt x="499" y="1728"/>
                  </a:cubicBezTo>
                  <a:cubicBezTo>
                    <a:pt x="493" y="1722"/>
                    <a:pt x="482" y="1717"/>
                    <a:pt x="482" y="1706"/>
                  </a:cubicBezTo>
                  <a:cubicBezTo>
                    <a:pt x="482" y="1700"/>
                    <a:pt x="482" y="1700"/>
                    <a:pt x="482" y="1700"/>
                  </a:cubicBezTo>
                  <a:close/>
                  <a:moveTo>
                    <a:pt x="571" y="2221"/>
                  </a:moveTo>
                  <a:lnTo>
                    <a:pt x="571" y="2221"/>
                  </a:lnTo>
                  <a:cubicBezTo>
                    <a:pt x="560" y="2221"/>
                    <a:pt x="554" y="2215"/>
                    <a:pt x="543" y="2210"/>
                  </a:cubicBezTo>
                  <a:cubicBezTo>
                    <a:pt x="543" y="2210"/>
                    <a:pt x="538" y="2215"/>
                    <a:pt x="538" y="2221"/>
                  </a:cubicBezTo>
                  <a:cubicBezTo>
                    <a:pt x="538" y="2243"/>
                    <a:pt x="549" y="2265"/>
                    <a:pt x="571" y="2265"/>
                  </a:cubicBezTo>
                  <a:cubicBezTo>
                    <a:pt x="588" y="2265"/>
                    <a:pt x="599" y="2249"/>
                    <a:pt x="610" y="2232"/>
                  </a:cubicBezTo>
                  <a:cubicBezTo>
                    <a:pt x="593" y="2226"/>
                    <a:pt x="588" y="2221"/>
                    <a:pt x="571" y="2221"/>
                  </a:cubicBezTo>
                  <a:close/>
                  <a:moveTo>
                    <a:pt x="687" y="2265"/>
                  </a:moveTo>
                  <a:lnTo>
                    <a:pt x="687" y="2265"/>
                  </a:lnTo>
                  <a:cubicBezTo>
                    <a:pt x="671" y="2265"/>
                    <a:pt x="649" y="2271"/>
                    <a:pt x="649" y="2287"/>
                  </a:cubicBezTo>
                  <a:cubicBezTo>
                    <a:pt x="649" y="2298"/>
                    <a:pt x="665" y="2298"/>
                    <a:pt x="682" y="2298"/>
                  </a:cubicBezTo>
                  <a:cubicBezTo>
                    <a:pt x="693" y="2298"/>
                    <a:pt x="698" y="2293"/>
                    <a:pt x="715" y="2293"/>
                  </a:cubicBezTo>
                  <a:cubicBezTo>
                    <a:pt x="715" y="2271"/>
                    <a:pt x="715" y="2271"/>
                    <a:pt x="715" y="2271"/>
                  </a:cubicBezTo>
                  <a:cubicBezTo>
                    <a:pt x="704" y="2271"/>
                    <a:pt x="698" y="2265"/>
                    <a:pt x="687" y="2265"/>
                  </a:cubicBezTo>
                  <a:close/>
                  <a:moveTo>
                    <a:pt x="743" y="2282"/>
                  </a:moveTo>
                  <a:lnTo>
                    <a:pt x="743" y="2282"/>
                  </a:lnTo>
                  <a:cubicBezTo>
                    <a:pt x="743" y="2287"/>
                    <a:pt x="737" y="2287"/>
                    <a:pt x="737" y="2287"/>
                  </a:cubicBezTo>
                  <a:cubicBezTo>
                    <a:pt x="737" y="2298"/>
                    <a:pt x="748" y="2304"/>
                    <a:pt x="754" y="2315"/>
                  </a:cubicBezTo>
                  <a:cubicBezTo>
                    <a:pt x="759" y="2310"/>
                    <a:pt x="765" y="2310"/>
                    <a:pt x="765" y="2304"/>
                  </a:cubicBezTo>
                  <a:cubicBezTo>
                    <a:pt x="765" y="2293"/>
                    <a:pt x="754" y="2287"/>
                    <a:pt x="743" y="2282"/>
                  </a:cubicBezTo>
                  <a:close/>
                  <a:moveTo>
                    <a:pt x="737" y="448"/>
                  </a:moveTo>
                  <a:lnTo>
                    <a:pt x="737" y="448"/>
                  </a:lnTo>
                  <a:cubicBezTo>
                    <a:pt x="771" y="431"/>
                    <a:pt x="782" y="420"/>
                    <a:pt x="815" y="420"/>
                  </a:cubicBezTo>
                  <a:cubicBezTo>
                    <a:pt x="843" y="420"/>
                    <a:pt x="848" y="448"/>
                    <a:pt x="865" y="470"/>
                  </a:cubicBezTo>
                  <a:cubicBezTo>
                    <a:pt x="876" y="475"/>
                    <a:pt x="881" y="475"/>
                    <a:pt x="892" y="475"/>
                  </a:cubicBezTo>
                  <a:cubicBezTo>
                    <a:pt x="904" y="486"/>
                    <a:pt x="909" y="492"/>
                    <a:pt x="926" y="492"/>
                  </a:cubicBezTo>
                  <a:cubicBezTo>
                    <a:pt x="970" y="492"/>
                    <a:pt x="970" y="492"/>
                    <a:pt x="970" y="492"/>
                  </a:cubicBezTo>
                  <a:cubicBezTo>
                    <a:pt x="981" y="492"/>
                    <a:pt x="987" y="486"/>
                    <a:pt x="998" y="486"/>
                  </a:cubicBezTo>
                  <a:lnTo>
                    <a:pt x="998" y="486"/>
                  </a:lnTo>
                  <a:cubicBezTo>
                    <a:pt x="1014" y="453"/>
                    <a:pt x="1020" y="431"/>
                    <a:pt x="1037" y="398"/>
                  </a:cubicBezTo>
                  <a:cubicBezTo>
                    <a:pt x="1048" y="381"/>
                    <a:pt x="1059" y="370"/>
                    <a:pt x="1059" y="353"/>
                  </a:cubicBezTo>
                  <a:cubicBezTo>
                    <a:pt x="1059" y="309"/>
                    <a:pt x="1025" y="292"/>
                    <a:pt x="987" y="271"/>
                  </a:cubicBezTo>
                  <a:cubicBezTo>
                    <a:pt x="959" y="249"/>
                    <a:pt x="948" y="238"/>
                    <a:pt x="915" y="221"/>
                  </a:cubicBezTo>
                  <a:cubicBezTo>
                    <a:pt x="904" y="216"/>
                    <a:pt x="904" y="205"/>
                    <a:pt x="892" y="205"/>
                  </a:cubicBezTo>
                  <a:cubicBezTo>
                    <a:pt x="732" y="205"/>
                    <a:pt x="732" y="205"/>
                    <a:pt x="732" y="205"/>
                  </a:cubicBezTo>
                  <a:cubicBezTo>
                    <a:pt x="671" y="205"/>
                    <a:pt x="632" y="183"/>
                    <a:pt x="593" y="138"/>
                  </a:cubicBezTo>
                  <a:cubicBezTo>
                    <a:pt x="565" y="110"/>
                    <a:pt x="554" y="83"/>
                    <a:pt x="532" y="50"/>
                  </a:cubicBezTo>
                  <a:cubicBezTo>
                    <a:pt x="516" y="27"/>
                    <a:pt x="510" y="0"/>
                    <a:pt x="488" y="0"/>
                  </a:cubicBezTo>
                  <a:cubicBezTo>
                    <a:pt x="432" y="0"/>
                    <a:pt x="427" y="83"/>
                    <a:pt x="372" y="83"/>
                  </a:cubicBezTo>
                  <a:cubicBezTo>
                    <a:pt x="333" y="83"/>
                    <a:pt x="299" y="83"/>
                    <a:pt x="277" y="50"/>
                  </a:cubicBezTo>
                  <a:cubicBezTo>
                    <a:pt x="272" y="50"/>
                    <a:pt x="272" y="44"/>
                    <a:pt x="266" y="44"/>
                  </a:cubicBezTo>
                  <a:lnTo>
                    <a:pt x="266" y="44"/>
                  </a:lnTo>
                  <a:cubicBezTo>
                    <a:pt x="255" y="83"/>
                    <a:pt x="250" y="110"/>
                    <a:pt x="250" y="155"/>
                  </a:cubicBezTo>
                  <a:cubicBezTo>
                    <a:pt x="250" y="199"/>
                    <a:pt x="250" y="227"/>
                    <a:pt x="261" y="271"/>
                  </a:cubicBezTo>
                  <a:cubicBezTo>
                    <a:pt x="272" y="309"/>
                    <a:pt x="288" y="326"/>
                    <a:pt x="288" y="364"/>
                  </a:cubicBezTo>
                  <a:cubicBezTo>
                    <a:pt x="288" y="398"/>
                    <a:pt x="244" y="398"/>
                    <a:pt x="211" y="403"/>
                  </a:cubicBezTo>
                  <a:cubicBezTo>
                    <a:pt x="200" y="409"/>
                    <a:pt x="189" y="414"/>
                    <a:pt x="183" y="414"/>
                  </a:cubicBezTo>
                  <a:cubicBezTo>
                    <a:pt x="150" y="425"/>
                    <a:pt x="128" y="420"/>
                    <a:pt x="111" y="442"/>
                  </a:cubicBezTo>
                  <a:cubicBezTo>
                    <a:pt x="94" y="464"/>
                    <a:pt x="94" y="481"/>
                    <a:pt x="94" y="503"/>
                  </a:cubicBezTo>
                  <a:cubicBezTo>
                    <a:pt x="83" y="542"/>
                    <a:pt x="83" y="569"/>
                    <a:pt x="72" y="614"/>
                  </a:cubicBezTo>
                  <a:cubicBezTo>
                    <a:pt x="72" y="647"/>
                    <a:pt x="78" y="669"/>
                    <a:pt x="61" y="697"/>
                  </a:cubicBezTo>
                  <a:cubicBezTo>
                    <a:pt x="50" y="719"/>
                    <a:pt x="39" y="730"/>
                    <a:pt x="22" y="752"/>
                  </a:cubicBezTo>
                  <a:lnTo>
                    <a:pt x="22" y="752"/>
                  </a:lnTo>
                  <a:cubicBezTo>
                    <a:pt x="39" y="763"/>
                    <a:pt x="50" y="780"/>
                    <a:pt x="56" y="808"/>
                  </a:cubicBezTo>
                  <a:cubicBezTo>
                    <a:pt x="67" y="830"/>
                    <a:pt x="67" y="847"/>
                    <a:pt x="72" y="869"/>
                  </a:cubicBezTo>
                  <a:cubicBezTo>
                    <a:pt x="78" y="891"/>
                    <a:pt x="89" y="902"/>
                    <a:pt x="94" y="924"/>
                  </a:cubicBezTo>
                  <a:cubicBezTo>
                    <a:pt x="111" y="963"/>
                    <a:pt x="111" y="991"/>
                    <a:pt x="111" y="1029"/>
                  </a:cubicBezTo>
                  <a:cubicBezTo>
                    <a:pt x="111" y="1041"/>
                    <a:pt x="117" y="1046"/>
                    <a:pt x="117" y="1057"/>
                  </a:cubicBezTo>
                  <a:cubicBezTo>
                    <a:pt x="117" y="1090"/>
                    <a:pt x="94" y="1101"/>
                    <a:pt x="89" y="1135"/>
                  </a:cubicBezTo>
                  <a:cubicBezTo>
                    <a:pt x="89" y="1162"/>
                    <a:pt x="89" y="1179"/>
                    <a:pt x="83" y="1212"/>
                  </a:cubicBezTo>
                  <a:cubicBezTo>
                    <a:pt x="78" y="1234"/>
                    <a:pt x="50" y="1240"/>
                    <a:pt x="50" y="1262"/>
                  </a:cubicBezTo>
                  <a:cubicBezTo>
                    <a:pt x="50" y="1273"/>
                    <a:pt x="61" y="1279"/>
                    <a:pt x="61" y="1284"/>
                  </a:cubicBezTo>
                  <a:cubicBezTo>
                    <a:pt x="67" y="1312"/>
                    <a:pt x="67" y="1312"/>
                    <a:pt x="67" y="1312"/>
                  </a:cubicBezTo>
                  <a:cubicBezTo>
                    <a:pt x="33" y="1367"/>
                    <a:pt x="39" y="1412"/>
                    <a:pt x="22" y="1473"/>
                  </a:cubicBezTo>
                  <a:cubicBezTo>
                    <a:pt x="17" y="1495"/>
                    <a:pt x="0" y="1506"/>
                    <a:pt x="0" y="1528"/>
                  </a:cubicBezTo>
                  <a:cubicBezTo>
                    <a:pt x="0" y="1561"/>
                    <a:pt x="17" y="1573"/>
                    <a:pt x="28" y="1600"/>
                  </a:cubicBezTo>
                  <a:cubicBezTo>
                    <a:pt x="45" y="1600"/>
                    <a:pt x="50" y="1589"/>
                    <a:pt x="61" y="1589"/>
                  </a:cubicBezTo>
                  <a:cubicBezTo>
                    <a:pt x="78" y="1589"/>
                    <a:pt x="72" y="1622"/>
                    <a:pt x="89" y="1622"/>
                  </a:cubicBezTo>
                  <a:cubicBezTo>
                    <a:pt x="94" y="1622"/>
                    <a:pt x="100" y="1622"/>
                    <a:pt x="106" y="1617"/>
                  </a:cubicBezTo>
                  <a:cubicBezTo>
                    <a:pt x="117" y="1628"/>
                    <a:pt x="117" y="1633"/>
                    <a:pt x="128" y="1645"/>
                  </a:cubicBezTo>
                  <a:cubicBezTo>
                    <a:pt x="144" y="1656"/>
                    <a:pt x="155" y="1650"/>
                    <a:pt x="172" y="1650"/>
                  </a:cubicBezTo>
                  <a:cubicBezTo>
                    <a:pt x="194" y="1650"/>
                    <a:pt x="205" y="1645"/>
                    <a:pt x="216" y="1628"/>
                  </a:cubicBezTo>
                  <a:cubicBezTo>
                    <a:pt x="227" y="1617"/>
                    <a:pt x="233" y="1595"/>
                    <a:pt x="250" y="1595"/>
                  </a:cubicBezTo>
                  <a:cubicBezTo>
                    <a:pt x="272" y="1595"/>
                    <a:pt x="283" y="1606"/>
                    <a:pt x="305" y="1606"/>
                  </a:cubicBezTo>
                  <a:cubicBezTo>
                    <a:pt x="349" y="1606"/>
                    <a:pt x="372" y="1578"/>
                    <a:pt x="410" y="1578"/>
                  </a:cubicBezTo>
                  <a:cubicBezTo>
                    <a:pt x="427" y="1578"/>
                    <a:pt x="432" y="1595"/>
                    <a:pt x="444" y="1606"/>
                  </a:cubicBezTo>
                  <a:cubicBezTo>
                    <a:pt x="471" y="1606"/>
                    <a:pt x="471" y="1606"/>
                    <a:pt x="471" y="1606"/>
                  </a:cubicBezTo>
                  <a:cubicBezTo>
                    <a:pt x="471" y="1595"/>
                    <a:pt x="471" y="1595"/>
                    <a:pt x="471" y="1595"/>
                  </a:cubicBezTo>
                  <a:cubicBezTo>
                    <a:pt x="444" y="1573"/>
                    <a:pt x="444" y="1545"/>
                    <a:pt x="432" y="1512"/>
                  </a:cubicBezTo>
                  <a:cubicBezTo>
                    <a:pt x="410" y="1467"/>
                    <a:pt x="394" y="1440"/>
                    <a:pt x="394" y="1395"/>
                  </a:cubicBezTo>
                  <a:cubicBezTo>
                    <a:pt x="394" y="1379"/>
                    <a:pt x="399" y="1367"/>
                    <a:pt x="399" y="1351"/>
                  </a:cubicBezTo>
                  <a:cubicBezTo>
                    <a:pt x="399" y="1307"/>
                    <a:pt x="399" y="1307"/>
                    <a:pt x="399" y="1307"/>
                  </a:cubicBezTo>
                  <a:cubicBezTo>
                    <a:pt x="399" y="1284"/>
                    <a:pt x="432" y="1290"/>
                    <a:pt x="444" y="1273"/>
                  </a:cubicBezTo>
                  <a:cubicBezTo>
                    <a:pt x="449" y="1257"/>
                    <a:pt x="438" y="1246"/>
                    <a:pt x="444" y="1234"/>
                  </a:cubicBezTo>
                  <a:cubicBezTo>
                    <a:pt x="449" y="1223"/>
                    <a:pt x="460" y="1218"/>
                    <a:pt x="460" y="1207"/>
                  </a:cubicBezTo>
                  <a:cubicBezTo>
                    <a:pt x="460" y="1190"/>
                    <a:pt x="449" y="1185"/>
                    <a:pt x="438" y="1168"/>
                  </a:cubicBezTo>
                  <a:cubicBezTo>
                    <a:pt x="432" y="1146"/>
                    <a:pt x="432" y="1135"/>
                    <a:pt x="432" y="1113"/>
                  </a:cubicBezTo>
                  <a:cubicBezTo>
                    <a:pt x="432" y="1101"/>
                    <a:pt x="427" y="1096"/>
                    <a:pt x="427" y="1085"/>
                  </a:cubicBezTo>
                  <a:cubicBezTo>
                    <a:pt x="427" y="1068"/>
                    <a:pt x="432" y="1063"/>
                    <a:pt x="432" y="1046"/>
                  </a:cubicBezTo>
                  <a:cubicBezTo>
                    <a:pt x="432" y="1018"/>
                    <a:pt x="421" y="1002"/>
                    <a:pt x="421" y="974"/>
                  </a:cubicBezTo>
                  <a:cubicBezTo>
                    <a:pt x="421" y="930"/>
                    <a:pt x="421" y="930"/>
                    <a:pt x="421" y="930"/>
                  </a:cubicBezTo>
                  <a:cubicBezTo>
                    <a:pt x="421" y="908"/>
                    <a:pt x="421" y="891"/>
                    <a:pt x="432" y="874"/>
                  </a:cubicBezTo>
                  <a:cubicBezTo>
                    <a:pt x="455" y="852"/>
                    <a:pt x="471" y="841"/>
                    <a:pt x="471" y="813"/>
                  </a:cubicBezTo>
                  <a:cubicBezTo>
                    <a:pt x="471" y="791"/>
                    <a:pt x="460" y="786"/>
                    <a:pt x="460" y="763"/>
                  </a:cubicBezTo>
                  <a:cubicBezTo>
                    <a:pt x="455" y="747"/>
                    <a:pt x="460" y="736"/>
                    <a:pt x="460" y="719"/>
                  </a:cubicBezTo>
                  <a:cubicBezTo>
                    <a:pt x="460" y="664"/>
                    <a:pt x="460" y="664"/>
                    <a:pt x="460" y="664"/>
                  </a:cubicBezTo>
                  <a:cubicBezTo>
                    <a:pt x="460" y="641"/>
                    <a:pt x="449" y="630"/>
                    <a:pt x="444" y="614"/>
                  </a:cubicBezTo>
                  <a:cubicBezTo>
                    <a:pt x="444" y="608"/>
                    <a:pt x="444" y="597"/>
                    <a:pt x="438" y="592"/>
                  </a:cubicBezTo>
                  <a:cubicBezTo>
                    <a:pt x="432" y="581"/>
                    <a:pt x="416" y="581"/>
                    <a:pt x="405" y="569"/>
                  </a:cubicBezTo>
                  <a:cubicBezTo>
                    <a:pt x="399" y="558"/>
                    <a:pt x="405" y="547"/>
                    <a:pt x="399" y="536"/>
                  </a:cubicBezTo>
                  <a:cubicBezTo>
                    <a:pt x="394" y="514"/>
                    <a:pt x="377" y="503"/>
                    <a:pt x="377" y="475"/>
                  </a:cubicBezTo>
                  <a:cubicBezTo>
                    <a:pt x="377" y="464"/>
                    <a:pt x="394" y="464"/>
                    <a:pt x="399" y="459"/>
                  </a:cubicBezTo>
                  <a:cubicBezTo>
                    <a:pt x="421" y="448"/>
                    <a:pt x="438" y="442"/>
                    <a:pt x="460" y="431"/>
                  </a:cubicBezTo>
                  <a:cubicBezTo>
                    <a:pt x="477" y="420"/>
                    <a:pt x="488" y="409"/>
                    <a:pt x="505" y="398"/>
                  </a:cubicBezTo>
                  <a:cubicBezTo>
                    <a:pt x="521" y="376"/>
                    <a:pt x="527" y="359"/>
                    <a:pt x="549" y="353"/>
                  </a:cubicBezTo>
                  <a:cubicBezTo>
                    <a:pt x="577" y="342"/>
                    <a:pt x="593" y="342"/>
                    <a:pt x="621" y="342"/>
                  </a:cubicBezTo>
                  <a:cubicBezTo>
                    <a:pt x="649" y="342"/>
                    <a:pt x="654" y="353"/>
                    <a:pt x="682" y="359"/>
                  </a:cubicBezTo>
                  <a:cubicBezTo>
                    <a:pt x="704" y="364"/>
                    <a:pt x="737" y="364"/>
                    <a:pt x="737" y="392"/>
                  </a:cubicBezTo>
                  <a:cubicBezTo>
                    <a:pt x="737" y="403"/>
                    <a:pt x="721" y="409"/>
                    <a:pt x="721" y="420"/>
                  </a:cubicBezTo>
                  <a:cubicBezTo>
                    <a:pt x="721" y="431"/>
                    <a:pt x="732" y="431"/>
                    <a:pt x="737" y="436"/>
                  </a:cubicBezTo>
                  <a:cubicBezTo>
                    <a:pt x="737" y="442"/>
                    <a:pt x="737" y="442"/>
                    <a:pt x="737" y="44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1" name="Freeform 104">
              <a:extLst>
                <a:ext uri="{FF2B5EF4-FFF2-40B4-BE49-F238E27FC236}">
                  <a16:creationId xmlns:a16="http://schemas.microsoft.com/office/drawing/2014/main" id="{A27074FC-79D0-410E-BA4A-4495888C3ECC}"/>
                </a:ext>
              </a:extLst>
            </p:cNvPr>
            <p:cNvSpPr>
              <a:spLocks noChangeArrowheads="1"/>
            </p:cNvSpPr>
            <p:nvPr/>
          </p:nvSpPr>
          <p:spPr bwMode="auto">
            <a:xfrm>
              <a:off x="8976415" y="2731887"/>
              <a:ext cx="128113" cy="291184"/>
            </a:xfrm>
            <a:custGeom>
              <a:avLst/>
              <a:gdLst>
                <a:gd name="T0" fmla="*/ 266 w 533"/>
                <a:gd name="T1" fmla="*/ 1201 h 1213"/>
                <a:gd name="T2" fmla="*/ 266 w 533"/>
                <a:gd name="T3" fmla="*/ 1201 h 1213"/>
                <a:gd name="T4" fmla="*/ 305 w 533"/>
                <a:gd name="T5" fmla="*/ 1146 h 1213"/>
                <a:gd name="T6" fmla="*/ 316 w 533"/>
                <a:gd name="T7" fmla="*/ 1063 h 1213"/>
                <a:gd name="T8" fmla="*/ 338 w 533"/>
                <a:gd name="T9" fmla="*/ 952 h 1213"/>
                <a:gd name="T10" fmla="*/ 355 w 533"/>
                <a:gd name="T11" fmla="*/ 891 h 1213"/>
                <a:gd name="T12" fmla="*/ 427 w 533"/>
                <a:gd name="T13" fmla="*/ 863 h 1213"/>
                <a:gd name="T14" fmla="*/ 455 w 533"/>
                <a:gd name="T15" fmla="*/ 852 h 1213"/>
                <a:gd name="T16" fmla="*/ 532 w 533"/>
                <a:gd name="T17" fmla="*/ 813 h 1213"/>
                <a:gd name="T18" fmla="*/ 505 w 533"/>
                <a:gd name="T19" fmla="*/ 720 h 1213"/>
                <a:gd name="T20" fmla="*/ 494 w 533"/>
                <a:gd name="T21" fmla="*/ 604 h 1213"/>
                <a:gd name="T22" fmla="*/ 510 w 533"/>
                <a:gd name="T23" fmla="*/ 493 h 1213"/>
                <a:gd name="T24" fmla="*/ 510 w 533"/>
                <a:gd name="T25" fmla="*/ 493 h 1213"/>
                <a:gd name="T26" fmla="*/ 471 w 533"/>
                <a:gd name="T27" fmla="*/ 415 h 1213"/>
                <a:gd name="T28" fmla="*/ 405 w 533"/>
                <a:gd name="T29" fmla="*/ 316 h 1213"/>
                <a:gd name="T30" fmla="*/ 366 w 533"/>
                <a:gd name="T31" fmla="*/ 255 h 1213"/>
                <a:gd name="T32" fmla="*/ 344 w 533"/>
                <a:gd name="T33" fmla="*/ 227 h 1213"/>
                <a:gd name="T34" fmla="*/ 361 w 533"/>
                <a:gd name="T35" fmla="*/ 172 h 1213"/>
                <a:gd name="T36" fmla="*/ 372 w 533"/>
                <a:gd name="T37" fmla="*/ 100 h 1213"/>
                <a:gd name="T38" fmla="*/ 361 w 533"/>
                <a:gd name="T39" fmla="*/ 0 h 1213"/>
                <a:gd name="T40" fmla="*/ 361 w 533"/>
                <a:gd name="T41" fmla="*/ 0 h 1213"/>
                <a:gd name="T42" fmla="*/ 289 w 533"/>
                <a:gd name="T43" fmla="*/ 100 h 1213"/>
                <a:gd name="T44" fmla="*/ 266 w 533"/>
                <a:gd name="T45" fmla="*/ 161 h 1213"/>
                <a:gd name="T46" fmla="*/ 228 w 533"/>
                <a:gd name="T47" fmla="*/ 210 h 1213"/>
                <a:gd name="T48" fmla="*/ 239 w 533"/>
                <a:gd name="T49" fmla="*/ 238 h 1213"/>
                <a:gd name="T50" fmla="*/ 217 w 533"/>
                <a:gd name="T51" fmla="*/ 294 h 1213"/>
                <a:gd name="T52" fmla="*/ 222 w 533"/>
                <a:gd name="T53" fmla="*/ 305 h 1213"/>
                <a:gd name="T54" fmla="*/ 239 w 533"/>
                <a:gd name="T55" fmla="*/ 360 h 1213"/>
                <a:gd name="T56" fmla="*/ 228 w 533"/>
                <a:gd name="T57" fmla="*/ 404 h 1213"/>
                <a:gd name="T58" fmla="*/ 250 w 533"/>
                <a:gd name="T59" fmla="*/ 454 h 1213"/>
                <a:gd name="T60" fmla="*/ 250 w 533"/>
                <a:gd name="T61" fmla="*/ 504 h 1213"/>
                <a:gd name="T62" fmla="*/ 217 w 533"/>
                <a:gd name="T63" fmla="*/ 504 h 1213"/>
                <a:gd name="T64" fmla="*/ 194 w 533"/>
                <a:gd name="T65" fmla="*/ 526 h 1213"/>
                <a:gd name="T66" fmla="*/ 172 w 533"/>
                <a:gd name="T67" fmla="*/ 571 h 1213"/>
                <a:gd name="T68" fmla="*/ 144 w 533"/>
                <a:gd name="T69" fmla="*/ 648 h 1213"/>
                <a:gd name="T70" fmla="*/ 156 w 533"/>
                <a:gd name="T71" fmla="*/ 698 h 1213"/>
                <a:gd name="T72" fmla="*/ 156 w 533"/>
                <a:gd name="T73" fmla="*/ 731 h 1213"/>
                <a:gd name="T74" fmla="*/ 50 w 533"/>
                <a:gd name="T75" fmla="*/ 797 h 1213"/>
                <a:gd name="T76" fmla="*/ 23 w 533"/>
                <a:gd name="T77" fmla="*/ 797 h 1213"/>
                <a:gd name="T78" fmla="*/ 6 w 533"/>
                <a:gd name="T79" fmla="*/ 797 h 1213"/>
                <a:gd name="T80" fmla="*/ 6 w 533"/>
                <a:gd name="T81" fmla="*/ 825 h 1213"/>
                <a:gd name="T82" fmla="*/ 0 w 533"/>
                <a:gd name="T83" fmla="*/ 874 h 1213"/>
                <a:gd name="T84" fmla="*/ 0 w 533"/>
                <a:gd name="T85" fmla="*/ 885 h 1213"/>
                <a:gd name="T86" fmla="*/ 23 w 533"/>
                <a:gd name="T87" fmla="*/ 880 h 1213"/>
                <a:gd name="T88" fmla="*/ 45 w 533"/>
                <a:gd name="T89" fmla="*/ 880 h 1213"/>
                <a:gd name="T90" fmla="*/ 45 w 533"/>
                <a:gd name="T91" fmla="*/ 930 h 1213"/>
                <a:gd name="T92" fmla="*/ 39 w 533"/>
                <a:gd name="T93" fmla="*/ 952 h 1213"/>
                <a:gd name="T94" fmla="*/ 34 w 533"/>
                <a:gd name="T95" fmla="*/ 974 h 1213"/>
                <a:gd name="T96" fmla="*/ 6 w 533"/>
                <a:gd name="T97" fmla="*/ 985 h 1213"/>
                <a:gd name="T98" fmla="*/ 0 w 533"/>
                <a:gd name="T99" fmla="*/ 1013 h 1213"/>
                <a:gd name="T100" fmla="*/ 6 w 533"/>
                <a:gd name="T101" fmla="*/ 1041 h 1213"/>
                <a:gd name="T102" fmla="*/ 23 w 533"/>
                <a:gd name="T103" fmla="*/ 1118 h 1213"/>
                <a:gd name="T104" fmla="*/ 50 w 533"/>
                <a:gd name="T105" fmla="*/ 1151 h 1213"/>
                <a:gd name="T106" fmla="*/ 78 w 533"/>
                <a:gd name="T107" fmla="*/ 1196 h 1213"/>
                <a:gd name="T108" fmla="*/ 100 w 533"/>
                <a:gd name="T109" fmla="*/ 1190 h 1213"/>
                <a:gd name="T110" fmla="*/ 117 w 533"/>
                <a:gd name="T111" fmla="*/ 1212 h 1213"/>
                <a:gd name="T112" fmla="*/ 205 w 533"/>
                <a:gd name="T113" fmla="*/ 1179 h 1213"/>
                <a:gd name="T114" fmla="*/ 266 w 533"/>
                <a:gd name="T115" fmla="*/ 1201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3" h="1213">
                  <a:moveTo>
                    <a:pt x="266" y="1201"/>
                  </a:moveTo>
                  <a:lnTo>
                    <a:pt x="266" y="1201"/>
                  </a:lnTo>
                  <a:cubicBezTo>
                    <a:pt x="283" y="1179"/>
                    <a:pt x="294" y="1168"/>
                    <a:pt x="305" y="1146"/>
                  </a:cubicBezTo>
                  <a:cubicBezTo>
                    <a:pt x="322" y="1118"/>
                    <a:pt x="316" y="1096"/>
                    <a:pt x="316" y="1063"/>
                  </a:cubicBezTo>
                  <a:cubicBezTo>
                    <a:pt x="327" y="1018"/>
                    <a:pt x="327" y="991"/>
                    <a:pt x="338" y="952"/>
                  </a:cubicBezTo>
                  <a:cubicBezTo>
                    <a:pt x="338" y="930"/>
                    <a:pt x="338" y="913"/>
                    <a:pt x="355" y="891"/>
                  </a:cubicBezTo>
                  <a:cubicBezTo>
                    <a:pt x="372" y="869"/>
                    <a:pt x="394" y="874"/>
                    <a:pt x="427" y="863"/>
                  </a:cubicBezTo>
                  <a:cubicBezTo>
                    <a:pt x="433" y="863"/>
                    <a:pt x="444" y="858"/>
                    <a:pt x="455" y="852"/>
                  </a:cubicBezTo>
                  <a:cubicBezTo>
                    <a:pt x="488" y="847"/>
                    <a:pt x="532" y="847"/>
                    <a:pt x="532" y="813"/>
                  </a:cubicBezTo>
                  <a:cubicBezTo>
                    <a:pt x="532" y="775"/>
                    <a:pt x="516" y="758"/>
                    <a:pt x="505" y="720"/>
                  </a:cubicBezTo>
                  <a:cubicBezTo>
                    <a:pt x="494" y="676"/>
                    <a:pt x="494" y="648"/>
                    <a:pt x="494" y="604"/>
                  </a:cubicBezTo>
                  <a:cubicBezTo>
                    <a:pt x="494" y="559"/>
                    <a:pt x="499" y="532"/>
                    <a:pt x="510" y="493"/>
                  </a:cubicBezTo>
                  <a:lnTo>
                    <a:pt x="510" y="493"/>
                  </a:lnTo>
                  <a:cubicBezTo>
                    <a:pt x="494" y="465"/>
                    <a:pt x="488" y="443"/>
                    <a:pt x="471" y="415"/>
                  </a:cubicBezTo>
                  <a:cubicBezTo>
                    <a:pt x="449" y="377"/>
                    <a:pt x="433" y="354"/>
                    <a:pt x="405" y="316"/>
                  </a:cubicBezTo>
                  <a:cubicBezTo>
                    <a:pt x="394" y="294"/>
                    <a:pt x="383" y="282"/>
                    <a:pt x="366" y="255"/>
                  </a:cubicBezTo>
                  <a:cubicBezTo>
                    <a:pt x="361" y="244"/>
                    <a:pt x="344" y="238"/>
                    <a:pt x="344" y="227"/>
                  </a:cubicBezTo>
                  <a:cubicBezTo>
                    <a:pt x="344" y="205"/>
                    <a:pt x="355" y="194"/>
                    <a:pt x="361" y="172"/>
                  </a:cubicBezTo>
                  <a:cubicBezTo>
                    <a:pt x="372" y="144"/>
                    <a:pt x="372" y="127"/>
                    <a:pt x="372" y="100"/>
                  </a:cubicBezTo>
                  <a:cubicBezTo>
                    <a:pt x="372" y="61"/>
                    <a:pt x="372" y="39"/>
                    <a:pt x="361" y="0"/>
                  </a:cubicBezTo>
                  <a:lnTo>
                    <a:pt x="361" y="0"/>
                  </a:lnTo>
                  <a:cubicBezTo>
                    <a:pt x="333" y="33"/>
                    <a:pt x="305" y="55"/>
                    <a:pt x="289" y="100"/>
                  </a:cubicBezTo>
                  <a:cubicBezTo>
                    <a:pt x="283" y="122"/>
                    <a:pt x="277" y="138"/>
                    <a:pt x="266" y="161"/>
                  </a:cubicBezTo>
                  <a:cubicBezTo>
                    <a:pt x="250" y="177"/>
                    <a:pt x="228" y="188"/>
                    <a:pt x="228" y="210"/>
                  </a:cubicBezTo>
                  <a:cubicBezTo>
                    <a:pt x="228" y="221"/>
                    <a:pt x="239" y="227"/>
                    <a:pt x="239" y="238"/>
                  </a:cubicBezTo>
                  <a:cubicBezTo>
                    <a:pt x="239" y="260"/>
                    <a:pt x="217" y="271"/>
                    <a:pt x="217" y="294"/>
                  </a:cubicBezTo>
                  <a:cubicBezTo>
                    <a:pt x="217" y="294"/>
                    <a:pt x="222" y="299"/>
                    <a:pt x="222" y="305"/>
                  </a:cubicBezTo>
                  <a:cubicBezTo>
                    <a:pt x="228" y="327"/>
                    <a:pt x="239" y="338"/>
                    <a:pt x="239" y="360"/>
                  </a:cubicBezTo>
                  <a:cubicBezTo>
                    <a:pt x="239" y="377"/>
                    <a:pt x="228" y="388"/>
                    <a:pt x="228" y="404"/>
                  </a:cubicBezTo>
                  <a:cubicBezTo>
                    <a:pt x="228" y="421"/>
                    <a:pt x="250" y="432"/>
                    <a:pt x="250" y="454"/>
                  </a:cubicBezTo>
                  <a:cubicBezTo>
                    <a:pt x="250" y="504"/>
                    <a:pt x="250" y="504"/>
                    <a:pt x="250" y="504"/>
                  </a:cubicBezTo>
                  <a:cubicBezTo>
                    <a:pt x="239" y="504"/>
                    <a:pt x="228" y="504"/>
                    <a:pt x="217" y="504"/>
                  </a:cubicBezTo>
                  <a:cubicBezTo>
                    <a:pt x="205" y="504"/>
                    <a:pt x="200" y="515"/>
                    <a:pt x="194" y="526"/>
                  </a:cubicBezTo>
                  <a:cubicBezTo>
                    <a:pt x="183" y="543"/>
                    <a:pt x="178" y="548"/>
                    <a:pt x="172" y="571"/>
                  </a:cubicBezTo>
                  <a:cubicBezTo>
                    <a:pt x="161" y="598"/>
                    <a:pt x="144" y="615"/>
                    <a:pt x="144" y="648"/>
                  </a:cubicBezTo>
                  <a:cubicBezTo>
                    <a:pt x="144" y="665"/>
                    <a:pt x="156" y="676"/>
                    <a:pt x="156" y="698"/>
                  </a:cubicBezTo>
                  <a:cubicBezTo>
                    <a:pt x="156" y="731"/>
                    <a:pt x="156" y="731"/>
                    <a:pt x="156" y="731"/>
                  </a:cubicBezTo>
                  <a:cubicBezTo>
                    <a:pt x="106" y="741"/>
                    <a:pt x="100" y="797"/>
                    <a:pt x="50" y="797"/>
                  </a:cubicBezTo>
                  <a:cubicBezTo>
                    <a:pt x="39" y="797"/>
                    <a:pt x="34" y="797"/>
                    <a:pt x="23" y="797"/>
                  </a:cubicBezTo>
                  <a:cubicBezTo>
                    <a:pt x="6" y="797"/>
                    <a:pt x="6" y="797"/>
                    <a:pt x="6" y="797"/>
                  </a:cubicBezTo>
                  <a:cubicBezTo>
                    <a:pt x="6" y="825"/>
                    <a:pt x="6" y="825"/>
                    <a:pt x="6" y="825"/>
                  </a:cubicBezTo>
                  <a:cubicBezTo>
                    <a:pt x="6" y="847"/>
                    <a:pt x="0" y="858"/>
                    <a:pt x="0" y="874"/>
                  </a:cubicBezTo>
                  <a:cubicBezTo>
                    <a:pt x="0" y="880"/>
                    <a:pt x="0" y="880"/>
                    <a:pt x="0" y="885"/>
                  </a:cubicBezTo>
                  <a:cubicBezTo>
                    <a:pt x="11" y="885"/>
                    <a:pt x="17" y="880"/>
                    <a:pt x="23" y="880"/>
                  </a:cubicBezTo>
                  <a:cubicBezTo>
                    <a:pt x="34" y="880"/>
                    <a:pt x="34" y="880"/>
                    <a:pt x="45" y="880"/>
                  </a:cubicBezTo>
                  <a:cubicBezTo>
                    <a:pt x="45" y="930"/>
                    <a:pt x="45" y="930"/>
                    <a:pt x="45" y="930"/>
                  </a:cubicBezTo>
                  <a:cubicBezTo>
                    <a:pt x="45" y="935"/>
                    <a:pt x="39" y="941"/>
                    <a:pt x="39" y="952"/>
                  </a:cubicBezTo>
                  <a:cubicBezTo>
                    <a:pt x="34" y="958"/>
                    <a:pt x="39" y="969"/>
                    <a:pt x="34" y="974"/>
                  </a:cubicBezTo>
                  <a:cubicBezTo>
                    <a:pt x="23" y="980"/>
                    <a:pt x="11" y="980"/>
                    <a:pt x="6" y="985"/>
                  </a:cubicBezTo>
                  <a:cubicBezTo>
                    <a:pt x="0" y="996"/>
                    <a:pt x="0" y="1002"/>
                    <a:pt x="0" y="1013"/>
                  </a:cubicBezTo>
                  <a:cubicBezTo>
                    <a:pt x="0" y="1024"/>
                    <a:pt x="6" y="1030"/>
                    <a:pt x="6" y="1041"/>
                  </a:cubicBezTo>
                  <a:cubicBezTo>
                    <a:pt x="17" y="1068"/>
                    <a:pt x="17" y="1085"/>
                    <a:pt x="23" y="1118"/>
                  </a:cubicBezTo>
                  <a:cubicBezTo>
                    <a:pt x="23" y="1135"/>
                    <a:pt x="45" y="1135"/>
                    <a:pt x="50" y="1151"/>
                  </a:cubicBezTo>
                  <a:cubicBezTo>
                    <a:pt x="56" y="1174"/>
                    <a:pt x="61" y="1196"/>
                    <a:pt x="78" y="1196"/>
                  </a:cubicBezTo>
                  <a:cubicBezTo>
                    <a:pt x="89" y="1196"/>
                    <a:pt x="95" y="1190"/>
                    <a:pt x="100" y="1190"/>
                  </a:cubicBezTo>
                  <a:cubicBezTo>
                    <a:pt x="106" y="1201"/>
                    <a:pt x="111" y="1212"/>
                    <a:pt x="117" y="1212"/>
                  </a:cubicBezTo>
                  <a:cubicBezTo>
                    <a:pt x="156" y="1212"/>
                    <a:pt x="172" y="1179"/>
                    <a:pt x="205" y="1179"/>
                  </a:cubicBezTo>
                  <a:cubicBezTo>
                    <a:pt x="228" y="1179"/>
                    <a:pt x="250" y="1190"/>
                    <a:pt x="266" y="120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2" name="Freeform 105">
              <a:extLst>
                <a:ext uri="{FF2B5EF4-FFF2-40B4-BE49-F238E27FC236}">
                  <a16:creationId xmlns:a16="http://schemas.microsoft.com/office/drawing/2014/main" id="{524F5199-DAAE-44E3-AA95-6F8221E01061}"/>
                </a:ext>
              </a:extLst>
            </p:cNvPr>
            <p:cNvSpPr>
              <a:spLocks noChangeArrowheads="1"/>
            </p:cNvSpPr>
            <p:nvPr/>
          </p:nvSpPr>
          <p:spPr bwMode="auto">
            <a:xfrm>
              <a:off x="9059000" y="2514822"/>
              <a:ext cx="405513" cy="456364"/>
            </a:xfrm>
            <a:custGeom>
              <a:avLst/>
              <a:gdLst>
                <a:gd name="T0" fmla="*/ 1552 w 1691"/>
                <a:gd name="T1" fmla="*/ 1075 h 1900"/>
                <a:gd name="T2" fmla="*/ 1408 w 1691"/>
                <a:gd name="T3" fmla="*/ 1080 h 1900"/>
                <a:gd name="T4" fmla="*/ 1402 w 1691"/>
                <a:gd name="T5" fmla="*/ 1163 h 1900"/>
                <a:gd name="T6" fmla="*/ 1452 w 1691"/>
                <a:gd name="T7" fmla="*/ 1197 h 1900"/>
                <a:gd name="T8" fmla="*/ 1541 w 1691"/>
                <a:gd name="T9" fmla="*/ 1202 h 1900"/>
                <a:gd name="T10" fmla="*/ 1585 w 1691"/>
                <a:gd name="T11" fmla="*/ 1252 h 1900"/>
                <a:gd name="T12" fmla="*/ 1685 w 1691"/>
                <a:gd name="T13" fmla="*/ 1097 h 1900"/>
                <a:gd name="T14" fmla="*/ 1563 w 1691"/>
                <a:gd name="T15" fmla="*/ 1141 h 1900"/>
                <a:gd name="T16" fmla="*/ 1164 w 1691"/>
                <a:gd name="T17" fmla="*/ 1888 h 1900"/>
                <a:gd name="T18" fmla="*/ 898 w 1691"/>
                <a:gd name="T19" fmla="*/ 1838 h 1900"/>
                <a:gd name="T20" fmla="*/ 959 w 1691"/>
                <a:gd name="T21" fmla="*/ 1705 h 1900"/>
                <a:gd name="T22" fmla="*/ 792 w 1691"/>
                <a:gd name="T23" fmla="*/ 1557 h 1900"/>
                <a:gd name="T24" fmla="*/ 432 w 1691"/>
                <a:gd name="T25" fmla="*/ 1402 h 1900"/>
                <a:gd name="T26" fmla="*/ 177 w 1691"/>
                <a:gd name="T27" fmla="*/ 1402 h 1900"/>
                <a:gd name="T28" fmla="*/ 127 w 1691"/>
                <a:gd name="T29" fmla="*/ 1318 h 1900"/>
                <a:gd name="T30" fmla="*/ 0 w 1691"/>
                <a:gd name="T31" fmla="*/ 1130 h 1900"/>
                <a:gd name="T32" fmla="*/ 17 w 1691"/>
                <a:gd name="T33" fmla="*/ 903 h 1900"/>
                <a:gd name="T34" fmla="*/ 66 w 1691"/>
                <a:gd name="T35" fmla="*/ 759 h 1900"/>
                <a:gd name="T36" fmla="*/ 33 w 1691"/>
                <a:gd name="T37" fmla="*/ 604 h 1900"/>
                <a:gd name="T38" fmla="*/ 100 w 1691"/>
                <a:gd name="T39" fmla="*/ 598 h 1900"/>
                <a:gd name="T40" fmla="*/ 116 w 1691"/>
                <a:gd name="T41" fmla="*/ 581 h 1900"/>
                <a:gd name="T42" fmla="*/ 122 w 1691"/>
                <a:gd name="T43" fmla="*/ 437 h 1900"/>
                <a:gd name="T44" fmla="*/ 194 w 1691"/>
                <a:gd name="T45" fmla="*/ 332 h 1900"/>
                <a:gd name="T46" fmla="*/ 260 w 1691"/>
                <a:gd name="T47" fmla="*/ 232 h 1900"/>
                <a:gd name="T48" fmla="*/ 332 w 1691"/>
                <a:gd name="T49" fmla="*/ 216 h 1900"/>
                <a:gd name="T50" fmla="*/ 410 w 1691"/>
                <a:gd name="T51" fmla="*/ 238 h 1900"/>
                <a:gd name="T52" fmla="*/ 499 w 1691"/>
                <a:gd name="T53" fmla="*/ 138 h 1900"/>
                <a:gd name="T54" fmla="*/ 526 w 1691"/>
                <a:gd name="T55" fmla="*/ 11 h 1900"/>
                <a:gd name="T56" fmla="*/ 671 w 1691"/>
                <a:gd name="T57" fmla="*/ 27 h 1900"/>
                <a:gd name="T58" fmla="*/ 804 w 1691"/>
                <a:gd name="T59" fmla="*/ 27 h 1900"/>
                <a:gd name="T60" fmla="*/ 864 w 1691"/>
                <a:gd name="T61" fmla="*/ 121 h 1900"/>
                <a:gd name="T62" fmla="*/ 1031 w 1691"/>
                <a:gd name="T63" fmla="*/ 144 h 1900"/>
                <a:gd name="T64" fmla="*/ 1103 w 1691"/>
                <a:gd name="T65" fmla="*/ 127 h 1900"/>
                <a:gd name="T66" fmla="*/ 937 w 1691"/>
                <a:gd name="T67" fmla="*/ 188 h 1900"/>
                <a:gd name="T68" fmla="*/ 665 w 1691"/>
                <a:gd name="T69" fmla="*/ 244 h 1900"/>
                <a:gd name="T70" fmla="*/ 731 w 1691"/>
                <a:gd name="T71" fmla="*/ 371 h 1900"/>
                <a:gd name="T72" fmla="*/ 632 w 1691"/>
                <a:gd name="T73" fmla="*/ 399 h 1900"/>
                <a:gd name="T74" fmla="*/ 549 w 1691"/>
                <a:gd name="T75" fmla="*/ 382 h 1900"/>
                <a:gd name="T76" fmla="*/ 299 w 1691"/>
                <a:gd name="T77" fmla="*/ 410 h 1900"/>
                <a:gd name="T78" fmla="*/ 183 w 1691"/>
                <a:gd name="T79" fmla="*/ 709 h 1900"/>
                <a:gd name="T80" fmla="*/ 260 w 1691"/>
                <a:gd name="T81" fmla="*/ 919 h 1900"/>
                <a:gd name="T82" fmla="*/ 377 w 1691"/>
                <a:gd name="T83" fmla="*/ 986 h 1900"/>
                <a:gd name="T84" fmla="*/ 460 w 1691"/>
                <a:gd name="T85" fmla="*/ 1124 h 1900"/>
                <a:gd name="T86" fmla="*/ 571 w 1691"/>
                <a:gd name="T87" fmla="*/ 1174 h 1900"/>
                <a:gd name="T88" fmla="*/ 687 w 1691"/>
                <a:gd name="T89" fmla="*/ 1097 h 1900"/>
                <a:gd name="T90" fmla="*/ 964 w 1691"/>
                <a:gd name="T91" fmla="*/ 969 h 1900"/>
                <a:gd name="T92" fmla="*/ 1075 w 1691"/>
                <a:gd name="T93" fmla="*/ 964 h 1900"/>
                <a:gd name="T94" fmla="*/ 1258 w 1691"/>
                <a:gd name="T95" fmla="*/ 886 h 1900"/>
                <a:gd name="T96" fmla="*/ 1419 w 1691"/>
                <a:gd name="T97" fmla="*/ 875 h 1900"/>
                <a:gd name="T98" fmla="*/ 1590 w 1691"/>
                <a:gd name="T99" fmla="*/ 820 h 1900"/>
                <a:gd name="T100" fmla="*/ 1635 w 1691"/>
                <a:gd name="T101" fmla="*/ 953 h 1900"/>
                <a:gd name="T102" fmla="*/ 1552 w 1691"/>
                <a:gd name="T103" fmla="*/ 991 h 1900"/>
                <a:gd name="T104" fmla="*/ 1463 w 1691"/>
                <a:gd name="T105" fmla="*/ 953 h 1900"/>
                <a:gd name="T106" fmla="*/ 1197 w 1691"/>
                <a:gd name="T107" fmla="*/ 1219 h 1900"/>
                <a:gd name="T108" fmla="*/ 1025 w 1691"/>
                <a:gd name="T109" fmla="*/ 1318 h 1900"/>
                <a:gd name="T110" fmla="*/ 876 w 1691"/>
                <a:gd name="T111" fmla="*/ 1468 h 1900"/>
                <a:gd name="T112" fmla="*/ 986 w 1691"/>
                <a:gd name="T113" fmla="*/ 1601 h 1900"/>
                <a:gd name="T114" fmla="*/ 1042 w 1691"/>
                <a:gd name="T115" fmla="*/ 1728 h 1900"/>
                <a:gd name="T116" fmla="*/ 1142 w 1691"/>
                <a:gd name="T117" fmla="*/ 1794 h 1900"/>
                <a:gd name="T118" fmla="*/ 1147 w 1691"/>
                <a:gd name="T119" fmla="*/ 1844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1" h="1900">
                  <a:moveTo>
                    <a:pt x="1563" y="1141"/>
                  </a:moveTo>
                  <a:lnTo>
                    <a:pt x="1563" y="1141"/>
                  </a:lnTo>
                  <a:cubicBezTo>
                    <a:pt x="1552" y="1113"/>
                    <a:pt x="1552" y="1102"/>
                    <a:pt x="1552" y="1075"/>
                  </a:cubicBezTo>
                  <a:cubicBezTo>
                    <a:pt x="1541" y="1069"/>
                    <a:pt x="1541" y="1069"/>
                    <a:pt x="1529" y="1069"/>
                  </a:cubicBezTo>
                  <a:cubicBezTo>
                    <a:pt x="1507" y="1069"/>
                    <a:pt x="1491" y="1080"/>
                    <a:pt x="1469" y="1080"/>
                  </a:cubicBezTo>
                  <a:cubicBezTo>
                    <a:pt x="1408" y="1080"/>
                    <a:pt x="1408" y="1080"/>
                    <a:pt x="1408" y="1080"/>
                  </a:cubicBezTo>
                  <a:cubicBezTo>
                    <a:pt x="1391" y="1102"/>
                    <a:pt x="1391" y="1124"/>
                    <a:pt x="1380" y="1152"/>
                  </a:cubicBezTo>
                  <a:cubicBezTo>
                    <a:pt x="1380" y="1163"/>
                    <a:pt x="1380" y="1163"/>
                    <a:pt x="1380" y="1163"/>
                  </a:cubicBezTo>
                  <a:cubicBezTo>
                    <a:pt x="1391" y="1163"/>
                    <a:pt x="1396" y="1163"/>
                    <a:pt x="1402" y="1163"/>
                  </a:cubicBezTo>
                  <a:cubicBezTo>
                    <a:pt x="1402" y="1185"/>
                    <a:pt x="1402" y="1202"/>
                    <a:pt x="1402" y="1224"/>
                  </a:cubicBezTo>
                  <a:cubicBezTo>
                    <a:pt x="1408" y="1224"/>
                    <a:pt x="1413" y="1230"/>
                    <a:pt x="1413" y="1230"/>
                  </a:cubicBezTo>
                  <a:cubicBezTo>
                    <a:pt x="1435" y="1230"/>
                    <a:pt x="1441" y="1208"/>
                    <a:pt x="1452" y="1197"/>
                  </a:cubicBezTo>
                  <a:cubicBezTo>
                    <a:pt x="1480" y="1169"/>
                    <a:pt x="1496" y="1152"/>
                    <a:pt x="1535" y="1141"/>
                  </a:cubicBezTo>
                  <a:cubicBezTo>
                    <a:pt x="1535" y="1147"/>
                    <a:pt x="1541" y="1147"/>
                    <a:pt x="1541" y="1158"/>
                  </a:cubicBezTo>
                  <a:cubicBezTo>
                    <a:pt x="1541" y="1202"/>
                    <a:pt x="1541" y="1202"/>
                    <a:pt x="1541" y="1202"/>
                  </a:cubicBezTo>
                  <a:cubicBezTo>
                    <a:pt x="1541" y="1213"/>
                    <a:pt x="1557" y="1213"/>
                    <a:pt x="1563" y="1224"/>
                  </a:cubicBezTo>
                  <a:cubicBezTo>
                    <a:pt x="1568" y="1230"/>
                    <a:pt x="1563" y="1241"/>
                    <a:pt x="1563" y="1252"/>
                  </a:cubicBezTo>
                  <a:cubicBezTo>
                    <a:pt x="1585" y="1252"/>
                    <a:pt x="1585" y="1252"/>
                    <a:pt x="1585" y="1252"/>
                  </a:cubicBezTo>
                  <a:cubicBezTo>
                    <a:pt x="1613" y="1252"/>
                    <a:pt x="1613" y="1219"/>
                    <a:pt x="1635" y="1208"/>
                  </a:cubicBezTo>
                  <a:cubicBezTo>
                    <a:pt x="1651" y="1197"/>
                    <a:pt x="1674" y="1197"/>
                    <a:pt x="1679" y="1174"/>
                  </a:cubicBezTo>
                  <a:cubicBezTo>
                    <a:pt x="1690" y="1147"/>
                    <a:pt x="1685" y="1130"/>
                    <a:pt x="1685" y="1097"/>
                  </a:cubicBezTo>
                  <a:cubicBezTo>
                    <a:pt x="1662" y="1091"/>
                    <a:pt x="1651" y="1086"/>
                    <a:pt x="1629" y="1086"/>
                  </a:cubicBezTo>
                  <a:cubicBezTo>
                    <a:pt x="1618" y="1086"/>
                    <a:pt x="1613" y="1102"/>
                    <a:pt x="1607" y="1108"/>
                  </a:cubicBezTo>
                  <a:cubicBezTo>
                    <a:pt x="1596" y="1130"/>
                    <a:pt x="1585" y="1136"/>
                    <a:pt x="1563" y="1141"/>
                  </a:cubicBezTo>
                  <a:close/>
                  <a:moveTo>
                    <a:pt x="1164" y="1888"/>
                  </a:moveTo>
                  <a:lnTo>
                    <a:pt x="1164" y="1888"/>
                  </a:lnTo>
                  <a:lnTo>
                    <a:pt x="1164" y="1888"/>
                  </a:lnTo>
                  <a:cubicBezTo>
                    <a:pt x="1153" y="1894"/>
                    <a:pt x="1153" y="1899"/>
                    <a:pt x="1147" y="1899"/>
                  </a:cubicBezTo>
                  <a:cubicBezTo>
                    <a:pt x="1092" y="1899"/>
                    <a:pt x="1070" y="1866"/>
                    <a:pt x="1020" y="1855"/>
                  </a:cubicBezTo>
                  <a:cubicBezTo>
                    <a:pt x="975" y="1844"/>
                    <a:pt x="942" y="1855"/>
                    <a:pt x="898" y="1838"/>
                  </a:cubicBezTo>
                  <a:lnTo>
                    <a:pt x="898" y="1838"/>
                  </a:lnTo>
                  <a:cubicBezTo>
                    <a:pt x="914" y="1805"/>
                    <a:pt x="920" y="1783"/>
                    <a:pt x="937" y="1750"/>
                  </a:cubicBezTo>
                  <a:cubicBezTo>
                    <a:pt x="948" y="1733"/>
                    <a:pt x="959" y="1722"/>
                    <a:pt x="959" y="1705"/>
                  </a:cubicBezTo>
                  <a:cubicBezTo>
                    <a:pt x="959" y="1661"/>
                    <a:pt x="925" y="1644"/>
                    <a:pt x="887" y="1623"/>
                  </a:cubicBezTo>
                  <a:cubicBezTo>
                    <a:pt x="859" y="1601"/>
                    <a:pt x="848" y="1590"/>
                    <a:pt x="815" y="1573"/>
                  </a:cubicBezTo>
                  <a:cubicBezTo>
                    <a:pt x="804" y="1568"/>
                    <a:pt x="804" y="1557"/>
                    <a:pt x="792" y="1557"/>
                  </a:cubicBezTo>
                  <a:cubicBezTo>
                    <a:pt x="632" y="1557"/>
                    <a:pt x="632" y="1557"/>
                    <a:pt x="632" y="1557"/>
                  </a:cubicBezTo>
                  <a:cubicBezTo>
                    <a:pt x="571" y="1557"/>
                    <a:pt x="532" y="1535"/>
                    <a:pt x="493" y="1490"/>
                  </a:cubicBezTo>
                  <a:cubicBezTo>
                    <a:pt x="465" y="1462"/>
                    <a:pt x="454" y="1435"/>
                    <a:pt x="432" y="1402"/>
                  </a:cubicBezTo>
                  <a:cubicBezTo>
                    <a:pt x="416" y="1379"/>
                    <a:pt x="410" y="1352"/>
                    <a:pt x="388" y="1352"/>
                  </a:cubicBezTo>
                  <a:cubicBezTo>
                    <a:pt x="332" y="1352"/>
                    <a:pt x="327" y="1435"/>
                    <a:pt x="272" y="1435"/>
                  </a:cubicBezTo>
                  <a:cubicBezTo>
                    <a:pt x="233" y="1435"/>
                    <a:pt x="199" y="1435"/>
                    <a:pt x="177" y="1402"/>
                  </a:cubicBezTo>
                  <a:cubicBezTo>
                    <a:pt x="172" y="1402"/>
                    <a:pt x="172" y="1396"/>
                    <a:pt x="166" y="1396"/>
                  </a:cubicBezTo>
                  <a:lnTo>
                    <a:pt x="166" y="1396"/>
                  </a:lnTo>
                  <a:cubicBezTo>
                    <a:pt x="150" y="1368"/>
                    <a:pt x="144" y="1346"/>
                    <a:pt x="127" y="1318"/>
                  </a:cubicBezTo>
                  <a:cubicBezTo>
                    <a:pt x="105" y="1280"/>
                    <a:pt x="89" y="1257"/>
                    <a:pt x="61" y="1219"/>
                  </a:cubicBezTo>
                  <a:cubicBezTo>
                    <a:pt x="50" y="1197"/>
                    <a:pt x="39" y="1185"/>
                    <a:pt x="22" y="1158"/>
                  </a:cubicBezTo>
                  <a:cubicBezTo>
                    <a:pt x="17" y="1147"/>
                    <a:pt x="0" y="1141"/>
                    <a:pt x="0" y="1130"/>
                  </a:cubicBezTo>
                  <a:cubicBezTo>
                    <a:pt x="0" y="1108"/>
                    <a:pt x="11" y="1097"/>
                    <a:pt x="17" y="1075"/>
                  </a:cubicBezTo>
                  <a:cubicBezTo>
                    <a:pt x="28" y="1047"/>
                    <a:pt x="28" y="1030"/>
                    <a:pt x="28" y="1003"/>
                  </a:cubicBezTo>
                  <a:cubicBezTo>
                    <a:pt x="28" y="964"/>
                    <a:pt x="28" y="942"/>
                    <a:pt x="17" y="903"/>
                  </a:cubicBezTo>
                  <a:lnTo>
                    <a:pt x="17" y="903"/>
                  </a:lnTo>
                  <a:cubicBezTo>
                    <a:pt x="22" y="903"/>
                    <a:pt x="22" y="897"/>
                    <a:pt x="28" y="892"/>
                  </a:cubicBezTo>
                  <a:cubicBezTo>
                    <a:pt x="61" y="853"/>
                    <a:pt x="50" y="814"/>
                    <a:pt x="66" y="759"/>
                  </a:cubicBezTo>
                  <a:cubicBezTo>
                    <a:pt x="78" y="725"/>
                    <a:pt x="72" y="703"/>
                    <a:pt x="83" y="670"/>
                  </a:cubicBezTo>
                  <a:cubicBezTo>
                    <a:pt x="89" y="653"/>
                    <a:pt x="100" y="648"/>
                    <a:pt x="100" y="637"/>
                  </a:cubicBezTo>
                  <a:cubicBezTo>
                    <a:pt x="100" y="604"/>
                    <a:pt x="61" y="609"/>
                    <a:pt x="33" y="604"/>
                  </a:cubicBezTo>
                  <a:cubicBezTo>
                    <a:pt x="33" y="592"/>
                    <a:pt x="33" y="592"/>
                    <a:pt x="33" y="592"/>
                  </a:cubicBezTo>
                  <a:cubicBezTo>
                    <a:pt x="39" y="581"/>
                    <a:pt x="39" y="570"/>
                    <a:pt x="55" y="570"/>
                  </a:cubicBezTo>
                  <a:cubicBezTo>
                    <a:pt x="72" y="570"/>
                    <a:pt x="78" y="587"/>
                    <a:pt x="100" y="598"/>
                  </a:cubicBezTo>
                  <a:cubicBezTo>
                    <a:pt x="100" y="604"/>
                    <a:pt x="100" y="609"/>
                    <a:pt x="105" y="609"/>
                  </a:cubicBezTo>
                  <a:cubicBezTo>
                    <a:pt x="105" y="609"/>
                    <a:pt x="105" y="604"/>
                    <a:pt x="111" y="604"/>
                  </a:cubicBezTo>
                  <a:cubicBezTo>
                    <a:pt x="111" y="592"/>
                    <a:pt x="116" y="592"/>
                    <a:pt x="116" y="581"/>
                  </a:cubicBezTo>
                  <a:cubicBezTo>
                    <a:pt x="116" y="532"/>
                    <a:pt x="116" y="532"/>
                    <a:pt x="116" y="532"/>
                  </a:cubicBezTo>
                  <a:cubicBezTo>
                    <a:pt x="116" y="509"/>
                    <a:pt x="89" y="504"/>
                    <a:pt x="89" y="476"/>
                  </a:cubicBezTo>
                  <a:cubicBezTo>
                    <a:pt x="89" y="459"/>
                    <a:pt x="122" y="459"/>
                    <a:pt x="122" y="437"/>
                  </a:cubicBezTo>
                  <a:cubicBezTo>
                    <a:pt x="116" y="415"/>
                    <a:pt x="127" y="393"/>
                    <a:pt x="144" y="377"/>
                  </a:cubicBezTo>
                  <a:cubicBezTo>
                    <a:pt x="150" y="371"/>
                    <a:pt x="155" y="360"/>
                    <a:pt x="166" y="354"/>
                  </a:cubicBezTo>
                  <a:cubicBezTo>
                    <a:pt x="177" y="349"/>
                    <a:pt x="194" y="349"/>
                    <a:pt x="194" y="332"/>
                  </a:cubicBezTo>
                  <a:cubicBezTo>
                    <a:pt x="194" y="315"/>
                    <a:pt x="188" y="304"/>
                    <a:pt x="188" y="288"/>
                  </a:cubicBezTo>
                  <a:cubicBezTo>
                    <a:pt x="188" y="271"/>
                    <a:pt x="199" y="271"/>
                    <a:pt x="211" y="266"/>
                  </a:cubicBezTo>
                  <a:cubicBezTo>
                    <a:pt x="233" y="254"/>
                    <a:pt x="238" y="244"/>
                    <a:pt x="260" y="232"/>
                  </a:cubicBezTo>
                  <a:cubicBezTo>
                    <a:pt x="277" y="227"/>
                    <a:pt x="277" y="210"/>
                    <a:pt x="288" y="188"/>
                  </a:cubicBezTo>
                  <a:cubicBezTo>
                    <a:pt x="294" y="177"/>
                    <a:pt x="332" y="99"/>
                    <a:pt x="332" y="155"/>
                  </a:cubicBezTo>
                  <a:cubicBezTo>
                    <a:pt x="332" y="216"/>
                    <a:pt x="332" y="216"/>
                    <a:pt x="332" y="216"/>
                  </a:cubicBezTo>
                  <a:cubicBezTo>
                    <a:pt x="332" y="221"/>
                    <a:pt x="338" y="221"/>
                    <a:pt x="344" y="227"/>
                  </a:cubicBezTo>
                  <a:cubicBezTo>
                    <a:pt x="382" y="227"/>
                    <a:pt x="382" y="227"/>
                    <a:pt x="382" y="227"/>
                  </a:cubicBezTo>
                  <a:cubicBezTo>
                    <a:pt x="393" y="227"/>
                    <a:pt x="399" y="238"/>
                    <a:pt x="410" y="238"/>
                  </a:cubicBezTo>
                  <a:cubicBezTo>
                    <a:pt x="421" y="238"/>
                    <a:pt x="421" y="227"/>
                    <a:pt x="421" y="216"/>
                  </a:cubicBezTo>
                  <a:cubicBezTo>
                    <a:pt x="432" y="199"/>
                    <a:pt x="443" y="188"/>
                    <a:pt x="454" y="171"/>
                  </a:cubicBezTo>
                  <a:cubicBezTo>
                    <a:pt x="465" y="155"/>
                    <a:pt x="482" y="149"/>
                    <a:pt x="499" y="138"/>
                  </a:cubicBezTo>
                  <a:cubicBezTo>
                    <a:pt x="510" y="133"/>
                    <a:pt x="515" y="127"/>
                    <a:pt x="515" y="121"/>
                  </a:cubicBezTo>
                  <a:cubicBezTo>
                    <a:pt x="515" y="99"/>
                    <a:pt x="526" y="88"/>
                    <a:pt x="526" y="66"/>
                  </a:cubicBezTo>
                  <a:cubicBezTo>
                    <a:pt x="526" y="11"/>
                    <a:pt x="526" y="11"/>
                    <a:pt x="526" y="11"/>
                  </a:cubicBezTo>
                  <a:cubicBezTo>
                    <a:pt x="549" y="11"/>
                    <a:pt x="560" y="22"/>
                    <a:pt x="582" y="22"/>
                  </a:cubicBezTo>
                  <a:cubicBezTo>
                    <a:pt x="604" y="22"/>
                    <a:pt x="615" y="0"/>
                    <a:pt x="643" y="0"/>
                  </a:cubicBezTo>
                  <a:cubicBezTo>
                    <a:pt x="654" y="0"/>
                    <a:pt x="659" y="16"/>
                    <a:pt x="671" y="27"/>
                  </a:cubicBezTo>
                  <a:cubicBezTo>
                    <a:pt x="687" y="38"/>
                    <a:pt x="698" y="44"/>
                    <a:pt x="720" y="44"/>
                  </a:cubicBezTo>
                  <a:cubicBezTo>
                    <a:pt x="748" y="44"/>
                    <a:pt x="759" y="16"/>
                    <a:pt x="787" y="16"/>
                  </a:cubicBezTo>
                  <a:cubicBezTo>
                    <a:pt x="792" y="16"/>
                    <a:pt x="804" y="16"/>
                    <a:pt x="804" y="27"/>
                  </a:cubicBezTo>
                  <a:cubicBezTo>
                    <a:pt x="804" y="38"/>
                    <a:pt x="792" y="49"/>
                    <a:pt x="792" y="66"/>
                  </a:cubicBezTo>
                  <a:cubicBezTo>
                    <a:pt x="792" y="88"/>
                    <a:pt x="798" y="121"/>
                    <a:pt x="820" y="121"/>
                  </a:cubicBezTo>
                  <a:cubicBezTo>
                    <a:pt x="864" y="121"/>
                    <a:pt x="864" y="121"/>
                    <a:pt x="864" y="121"/>
                  </a:cubicBezTo>
                  <a:cubicBezTo>
                    <a:pt x="914" y="121"/>
                    <a:pt x="937" y="99"/>
                    <a:pt x="986" y="99"/>
                  </a:cubicBezTo>
                  <a:cubicBezTo>
                    <a:pt x="1009" y="99"/>
                    <a:pt x="1020" y="121"/>
                    <a:pt x="1020" y="138"/>
                  </a:cubicBezTo>
                  <a:cubicBezTo>
                    <a:pt x="1025" y="138"/>
                    <a:pt x="1025" y="144"/>
                    <a:pt x="1031" y="144"/>
                  </a:cubicBezTo>
                  <a:cubicBezTo>
                    <a:pt x="1047" y="144"/>
                    <a:pt x="1053" y="121"/>
                    <a:pt x="1070" y="111"/>
                  </a:cubicBezTo>
                  <a:cubicBezTo>
                    <a:pt x="1081" y="116"/>
                    <a:pt x="1092" y="127"/>
                    <a:pt x="1103" y="127"/>
                  </a:cubicBezTo>
                  <a:lnTo>
                    <a:pt x="1103" y="127"/>
                  </a:lnTo>
                  <a:cubicBezTo>
                    <a:pt x="1103" y="155"/>
                    <a:pt x="1097" y="182"/>
                    <a:pt x="1075" y="182"/>
                  </a:cubicBezTo>
                  <a:cubicBezTo>
                    <a:pt x="970" y="182"/>
                    <a:pt x="970" y="182"/>
                    <a:pt x="970" y="182"/>
                  </a:cubicBezTo>
                  <a:cubicBezTo>
                    <a:pt x="953" y="182"/>
                    <a:pt x="948" y="188"/>
                    <a:pt x="937" y="188"/>
                  </a:cubicBezTo>
                  <a:cubicBezTo>
                    <a:pt x="903" y="188"/>
                    <a:pt x="903" y="188"/>
                    <a:pt x="903" y="188"/>
                  </a:cubicBezTo>
                  <a:cubicBezTo>
                    <a:pt x="853" y="188"/>
                    <a:pt x="826" y="182"/>
                    <a:pt x="781" y="182"/>
                  </a:cubicBezTo>
                  <a:cubicBezTo>
                    <a:pt x="731" y="182"/>
                    <a:pt x="665" y="188"/>
                    <a:pt x="665" y="244"/>
                  </a:cubicBezTo>
                  <a:cubicBezTo>
                    <a:pt x="665" y="249"/>
                    <a:pt x="676" y="249"/>
                    <a:pt x="682" y="260"/>
                  </a:cubicBezTo>
                  <a:cubicBezTo>
                    <a:pt x="687" y="271"/>
                    <a:pt x="693" y="277"/>
                    <a:pt x="698" y="293"/>
                  </a:cubicBezTo>
                  <a:cubicBezTo>
                    <a:pt x="709" y="321"/>
                    <a:pt x="709" y="343"/>
                    <a:pt x="731" y="371"/>
                  </a:cubicBezTo>
                  <a:lnTo>
                    <a:pt x="731" y="371"/>
                  </a:lnTo>
                  <a:cubicBezTo>
                    <a:pt x="682" y="371"/>
                    <a:pt x="682" y="371"/>
                    <a:pt x="682" y="371"/>
                  </a:cubicBezTo>
                  <a:cubicBezTo>
                    <a:pt x="659" y="371"/>
                    <a:pt x="654" y="399"/>
                    <a:pt x="632" y="399"/>
                  </a:cubicBezTo>
                  <a:cubicBezTo>
                    <a:pt x="626" y="399"/>
                    <a:pt x="621" y="393"/>
                    <a:pt x="610" y="393"/>
                  </a:cubicBezTo>
                  <a:cubicBezTo>
                    <a:pt x="598" y="393"/>
                    <a:pt x="593" y="399"/>
                    <a:pt x="582" y="399"/>
                  </a:cubicBezTo>
                  <a:cubicBezTo>
                    <a:pt x="565" y="399"/>
                    <a:pt x="560" y="387"/>
                    <a:pt x="549" y="382"/>
                  </a:cubicBezTo>
                  <a:cubicBezTo>
                    <a:pt x="526" y="365"/>
                    <a:pt x="510" y="365"/>
                    <a:pt x="482" y="354"/>
                  </a:cubicBezTo>
                  <a:cubicBezTo>
                    <a:pt x="465" y="349"/>
                    <a:pt x="454" y="338"/>
                    <a:pt x="438" y="338"/>
                  </a:cubicBezTo>
                  <a:cubicBezTo>
                    <a:pt x="382" y="338"/>
                    <a:pt x="349" y="371"/>
                    <a:pt x="299" y="410"/>
                  </a:cubicBezTo>
                  <a:cubicBezTo>
                    <a:pt x="249" y="454"/>
                    <a:pt x="227" y="498"/>
                    <a:pt x="216" y="565"/>
                  </a:cubicBezTo>
                  <a:cubicBezTo>
                    <a:pt x="211" y="604"/>
                    <a:pt x="183" y="615"/>
                    <a:pt x="183" y="648"/>
                  </a:cubicBezTo>
                  <a:cubicBezTo>
                    <a:pt x="183" y="709"/>
                    <a:pt x="183" y="709"/>
                    <a:pt x="183" y="709"/>
                  </a:cubicBezTo>
                  <a:cubicBezTo>
                    <a:pt x="183" y="725"/>
                    <a:pt x="194" y="731"/>
                    <a:pt x="199" y="742"/>
                  </a:cubicBezTo>
                  <a:cubicBezTo>
                    <a:pt x="211" y="786"/>
                    <a:pt x="211" y="809"/>
                    <a:pt x="227" y="853"/>
                  </a:cubicBezTo>
                  <a:cubicBezTo>
                    <a:pt x="238" y="881"/>
                    <a:pt x="238" y="897"/>
                    <a:pt x="260" y="919"/>
                  </a:cubicBezTo>
                  <a:cubicBezTo>
                    <a:pt x="277" y="947"/>
                    <a:pt x="288" y="969"/>
                    <a:pt x="321" y="969"/>
                  </a:cubicBezTo>
                  <a:cubicBezTo>
                    <a:pt x="332" y="969"/>
                    <a:pt x="338" y="964"/>
                    <a:pt x="344" y="964"/>
                  </a:cubicBezTo>
                  <a:cubicBezTo>
                    <a:pt x="360" y="964"/>
                    <a:pt x="366" y="975"/>
                    <a:pt x="377" y="986"/>
                  </a:cubicBezTo>
                  <a:cubicBezTo>
                    <a:pt x="388" y="991"/>
                    <a:pt x="399" y="991"/>
                    <a:pt x="405" y="1003"/>
                  </a:cubicBezTo>
                  <a:cubicBezTo>
                    <a:pt x="416" y="1025"/>
                    <a:pt x="405" y="1036"/>
                    <a:pt x="410" y="1052"/>
                  </a:cubicBezTo>
                  <a:cubicBezTo>
                    <a:pt x="416" y="1086"/>
                    <a:pt x="438" y="1097"/>
                    <a:pt x="460" y="1124"/>
                  </a:cubicBezTo>
                  <a:cubicBezTo>
                    <a:pt x="471" y="1136"/>
                    <a:pt x="471" y="1158"/>
                    <a:pt x="493" y="1158"/>
                  </a:cubicBezTo>
                  <a:cubicBezTo>
                    <a:pt x="504" y="1158"/>
                    <a:pt x="515" y="1152"/>
                    <a:pt x="526" y="1152"/>
                  </a:cubicBezTo>
                  <a:cubicBezTo>
                    <a:pt x="543" y="1152"/>
                    <a:pt x="549" y="1174"/>
                    <a:pt x="571" y="1174"/>
                  </a:cubicBezTo>
                  <a:cubicBezTo>
                    <a:pt x="593" y="1174"/>
                    <a:pt x="604" y="1174"/>
                    <a:pt x="626" y="1174"/>
                  </a:cubicBezTo>
                  <a:cubicBezTo>
                    <a:pt x="648" y="1174"/>
                    <a:pt x="643" y="1152"/>
                    <a:pt x="654" y="1141"/>
                  </a:cubicBezTo>
                  <a:cubicBezTo>
                    <a:pt x="665" y="1119"/>
                    <a:pt x="671" y="1108"/>
                    <a:pt x="687" y="1097"/>
                  </a:cubicBezTo>
                  <a:cubicBezTo>
                    <a:pt x="715" y="1069"/>
                    <a:pt x="726" y="1052"/>
                    <a:pt x="748" y="1025"/>
                  </a:cubicBezTo>
                  <a:cubicBezTo>
                    <a:pt x="898" y="853"/>
                    <a:pt x="831" y="975"/>
                    <a:pt x="937" y="975"/>
                  </a:cubicBezTo>
                  <a:cubicBezTo>
                    <a:pt x="948" y="975"/>
                    <a:pt x="953" y="969"/>
                    <a:pt x="964" y="969"/>
                  </a:cubicBezTo>
                  <a:cubicBezTo>
                    <a:pt x="981" y="969"/>
                    <a:pt x="986" y="975"/>
                    <a:pt x="997" y="975"/>
                  </a:cubicBezTo>
                  <a:cubicBezTo>
                    <a:pt x="1014" y="975"/>
                    <a:pt x="1020" y="969"/>
                    <a:pt x="1031" y="964"/>
                  </a:cubicBezTo>
                  <a:cubicBezTo>
                    <a:pt x="1047" y="958"/>
                    <a:pt x="1058" y="969"/>
                    <a:pt x="1075" y="964"/>
                  </a:cubicBezTo>
                  <a:cubicBezTo>
                    <a:pt x="1103" y="953"/>
                    <a:pt x="1092" y="914"/>
                    <a:pt x="1119" y="903"/>
                  </a:cubicBezTo>
                  <a:cubicBezTo>
                    <a:pt x="1153" y="892"/>
                    <a:pt x="1169" y="897"/>
                    <a:pt x="1203" y="897"/>
                  </a:cubicBezTo>
                  <a:cubicBezTo>
                    <a:pt x="1225" y="892"/>
                    <a:pt x="1236" y="886"/>
                    <a:pt x="1258" y="886"/>
                  </a:cubicBezTo>
                  <a:cubicBezTo>
                    <a:pt x="1297" y="886"/>
                    <a:pt x="1313" y="908"/>
                    <a:pt x="1352" y="908"/>
                  </a:cubicBezTo>
                  <a:cubicBezTo>
                    <a:pt x="1396" y="908"/>
                    <a:pt x="1396" y="908"/>
                    <a:pt x="1396" y="908"/>
                  </a:cubicBezTo>
                  <a:cubicBezTo>
                    <a:pt x="1413" y="908"/>
                    <a:pt x="1419" y="892"/>
                    <a:pt x="1419" y="875"/>
                  </a:cubicBezTo>
                  <a:cubicBezTo>
                    <a:pt x="1308" y="831"/>
                    <a:pt x="1380" y="831"/>
                    <a:pt x="1457" y="825"/>
                  </a:cubicBezTo>
                  <a:cubicBezTo>
                    <a:pt x="1491" y="825"/>
                    <a:pt x="1502" y="803"/>
                    <a:pt x="1535" y="803"/>
                  </a:cubicBezTo>
                  <a:cubicBezTo>
                    <a:pt x="1552" y="803"/>
                    <a:pt x="1568" y="809"/>
                    <a:pt x="1590" y="820"/>
                  </a:cubicBezTo>
                  <a:cubicBezTo>
                    <a:pt x="1613" y="831"/>
                    <a:pt x="1618" y="842"/>
                    <a:pt x="1640" y="858"/>
                  </a:cubicBezTo>
                  <a:cubicBezTo>
                    <a:pt x="1646" y="864"/>
                    <a:pt x="1662" y="870"/>
                    <a:pt x="1662" y="881"/>
                  </a:cubicBezTo>
                  <a:cubicBezTo>
                    <a:pt x="1662" y="914"/>
                    <a:pt x="1646" y="925"/>
                    <a:pt x="1635" y="953"/>
                  </a:cubicBezTo>
                  <a:cubicBezTo>
                    <a:pt x="1635" y="969"/>
                    <a:pt x="1629" y="975"/>
                    <a:pt x="1624" y="991"/>
                  </a:cubicBezTo>
                  <a:cubicBezTo>
                    <a:pt x="1624" y="1008"/>
                    <a:pt x="1618" y="1025"/>
                    <a:pt x="1602" y="1025"/>
                  </a:cubicBezTo>
                  <a:cubicBezTo>
                    <a:pt x="1579" y="1025"/>
                    <a:pt x="1568" y="1003"/>
                    <a:pt x="1552" y="991"/>
                  </a:cubicBezTo>
                  <a:cubicBezTo>
                    <a:pt x="1541" y="986"/>
                    <a:pt x="1535" y="980"/>
                    <a:pt x="1524" y="969"/>
                  </a:cubicBezTo>
                  <a:cubicBezTo>
                    <a:pt x="1513" y="958"/>
                    <a:pt x="1513" y="942"/>
                    <a:pt x="1491" y="942"/>
                  </a:cubicBezTo>
                  <a:cubicBezTo>
                    <a:pt x="1480" y="942"/>
                    <a:pt x="1474" y="953"/>
                    <a:pt x="1463" y="953"/>
                  </a:cubicBezTo>
                  <a:cubicBezTo>
                    <a:pt x="1396" y="964"/>
                    <a:pt x="1363" y="997"/>
                    <a:pt x="1336" y="1052"/>
                  </a:cubicBezTo>
                  <a:cubicBezTo>
                    <a:pt x="1319" y="1080"/>
                    <a:pt x="1297" y="1086"/>
                    <a:pt x="1275" y="1113"/>
                  </a:cubicBezTo>
                  <a:cubicBezTo>
                    <a:pt x="1241" y="1152"/>
                    <a:pt x="1230" y="1174"/>
                    <a:pt x="1197" y="1219"/>
                  </a:cubicBezTo>
                  <a:cubicBezTo>
                    <a:pt x="1175" y="1252"/>
                    <a:pt x="1153" y="1269"/>
                    <a:pt x="1114" y="1291"/>
                  </a:cubicBezTo>
                  <a:cubicBezTo>
                    <a:pt x="1097" y="1296"/>
                    <a:pt x="1086" y="1307"/>
                    <a:pt x="1070" y="1313"/>
                  </a:cubicBezTo>
                  <a:cubicBezTo>
                    <a:pt x="1053" y="1318"/>
                    <a:pt x="1042" y="1307"/>
                    <a:pt x="1025" y="1318"/>
                  </a:cubicBezTo>
                  <a:cubicBezTo>
                    <a:pt x="1003" y="1330"/>
                    <a:pt x="997" y="1352"/>
                    <a:pt x="975" y="1363"/>
                  </a:cubicBezTo>
                  <a:cubicBezTo>
                    <a:pt x="931" y="1390"/>
                    <a:pt x="903" y="1396"/>
                    <a:pt x="859" y="1402"/>
                  </a:cubicBezTo>
                  <a:cubicBezTo>
                    <a:pt x="870" y="1429"/>
                    <a:pt x="864" y="1446"/>
                    <a:pt x="876" y="1468"/>
                  </a:cubicBezTo>
                  <a:cubicBezTo>
                    <a:pt x="892" y="1490"/>
                    <a:pt x="920" y="1496"/>
                    <a:pt x="920" y="1529"/>
                  </a:cubicBezTo>
                  <a:cubicBezTo>
                    <a:pt x="920" y="1535"/>
                    <a:pt x="920" y="1540"/>
                    <a:pt x="920" y="1551"/>
                  </a:cubicBezTo>
                  <a:cubicBezTo>
                    <a:pt x="920" y="1584"/>
                    <a:pt x="981" y="1568"/>
                    <a:pt x="986" y="1601"/>
                  </a:cubicBezTo>
                  <a:cubicBezTo>
                    <a:pt x="992" y="1612"/>
                    <a:pt x="986" y="1618"/>
                    <a:pt x="986" y="1629"/>
                  </a:cubicBezTo>
                  <a:cubicBezTo>
                    <a:pt x="1003" y="1644"/>
                    <a:pt x="1025" y="1644"/>
                    <a:pt x="1031" y="1667"/>
                  </a:cubicBezTo>
                  <a:cubicBezTo>
                    <a:pt x="1036" y="1689"/>
                    <a:pt x="1031" y="1705"/>
                    <a:pt x="1042" y="1728"/>
                  </a:cubicBezTo>
                  <a:cubicBezTo>
                    <a:pt x="1047" y="1750"/>
                    <a:pt x="1081" y="1733"/>
                    <a:pt x="1092" y="1755"/>
                  </a:cubicBezTo>
                  <a:cubicBezTo>
                    <a:pt x="1097" y="1772"/>
                    <a:pt x="1103" y="1800"/>
                    <a:pt x="1125" y="1800"/>
                  </a:cubicBezTo>
                  <a:cubicBezTo>
                    <a:pt x="1130" y="1800"/>
                    <a:pt x="1136" y="1794"/>
                    <a:pt x="1142" y="1794"/>
                  </a:cubicBezTo>
                  <a:cubicBezTo>
                    <a:pt x="1158" y="1794"/>
                    <a:pt x="1158" y="1794"/>
                    <a:pt x="1158" y="1794"/>
                  </a:cubicBezTo>
                  <a:cubicBezTo>
                    <a:pt x="1158" y="1805"/>
                    <a:pt x="1158" y="1805"/>
                    <a:pt x="1158" y="1805"/>
                  </a:cubicBezTo>
                  <a:cubicBezTo>
                    <a:pt x="1158" y="1822"/>
                    <a:pt x="1147" y="1827"/>
                    <a:pt x="1147" y="1844"/>
                  </a:cubicBezTo>
                  <a:cubicBezTo>
                    <a:pt x="1147" y="1861"/>
                    <a:pt x="1147" y="1883"/>
                    <a:pt x="1164" y="18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3" name="Freeform 106">
              <a:extLst>
                <a:ext uri="{FF2B5EF4-FFF2-40B4-BE49-F238E27FC236}">
                  <a16:creationId xmlns:a16="http://schemas.microsoft.com/office/drawing/2014/main" id="{330AB520-40E9-42CA-8BEF-A78B4BEE4B2B}"/>
                </a:ext>
              </a:extLst>
            </p:cNvPr>
            <p:cNvSpPr>
              <a:spLocks noChangeArrowheads="1"/>
            </p:cNvSpPr>
            <p:nvPr/>
          </p:nvSpPr>
          <p:spPr bwMode="auto">
            <a:xfrm>
              <a:off x="9218876" y="2545528"/>
              <a:ext cx="237167" cy="76237"/>
            </a:xfrm>
            <a:custGeom>
              <a:avLst/>
              <a:gdLst>
                <a:gd name="T0" fmla="*/ 438 w 987"/>
                <a:gd name="T1" fmla="*/ 0 h 317"/>
                <a:gd name="T2" fmla="*/ 438 w 987"/>
                <a:gd name="T3" fmla="*/ 0 h 317"/>
                <a:gd name="T4" fmla="*/ 410 w 987"/>
                <a:gd name="T5" fmla="*/ 55 h 317"/>
                <a:gd name="T6" fmla="*/ 305 w 987"/>
                <a:gd name="T7" fmla="*/ 55 h 317"/>
                <a:gd name="T8" fmla="*/ 272 w 987"/>
                <a:gd name="T9" fmla="*/ 61 h 317"/>
                <a:gd name="T10" fmla="*/ 238 w 987"/>
                <a:gd name="T11" fmla="*/ 61 h 317"/>
                <a:gd name="T12" fmla="*/ 116 w 987"/>
                <a:gd name="T13" fmla="*/ 55 h 317"/>
                <a:gd name="T14" fmla="*/ 0 w 987"/>
                <a:gd name="T15" fmla="*/ 117 h 317"/>
                <a:gd name="T16" fmla="*/ 17 w 987"/>
                <a:gd name="T17" fmla="*/ 133 h 317"/>
                <a:gd name="T18" fmla="*/ 33 w 987"/>
                <a:gd name="T19" fmla="*/ 166 h 317"/>
                <a:gd name="T20" fmla="*/ 66 w 987"/>
                <a:gd name="T21" fmla="*/ 244 h 317"/>
                <a:gd name="T22" fmla="*/ 66 w 987"/>
                <a:gd name="T23" fmla="*/ 244 h 317"/>
                <a:gd name="T24" fmla="*/ 66 w 987"/>
                <a:gd name="T25" fmla="*/ 244 h 317"/>
                <a:gd name="T26" fmla="*/ 111 w 987"/>
                <a:gd name="T27" fmla="*/ 238 h 317"/>
                <a:gd name="T28" fmla="*/ 155 w 987"/>
                <a:gd name="T29" fmla="*/ 238 h 317"/>
                <a:gd name="T30" fmla="*/ 194 w 987"/>
                <a:gd name="T31" fmla="*/ 205 h 317"/>
                <a:gd name="T32" fmla="*/ 327 w 987"/>
                <a:gd name="T33" fmla="*/ 260 h 317"/>
                <a:gd name="T34" fmla="*/ 410 w 987"/>
                <a:gd name="T35" fmla="*/ 233 h 317"/>
                <a:gd name="T36" fmla="*/ 421 w 987"/>
                <a:gd name="T37" fmla="*/ 238 h 317"/>
                <a:gd name="T38" fmla="*/ 454 w 987"/>
                <a:gd name="T39" fmla="*/ 244 h 317"/>
                <a:gd name="T40" fmla="*/ 482 w 987"/>
                <a:gd name="T41" fmla="*/ 238 h 317"/>
                <a:gd name="T42" fmla="*/ 504 w 987"/>
                <a:gd name="T43" fmla="*/ 244 h 317"/>
                <a:gd name="T44" fmla="*/ 593 w 987"/>
                <a:gd name="T45" fmla="*/ 227 h 317"/>
                <a:gd name="T46" fmla="*/ 770 w 987"/>
                <a:gd name="T47" fmla="*/ 244 h 317"/>
                <a:gd name="T48" fmla="*/ 837 w 987"/>
                <a:gd name="T49" fmla="*/ 255 h 317"/>
                <a:gd name="T50" fmla="*/ 942 w 987"/>
                <a:gd name="T51" fmla="*/ 316 h 317"/>
                <a:gd name="T52" fmla="*/ 970 w 987"/>
                <a:gd name="T53" fmla="*/ 310 h 317"/>
                <a:gd name="T54" fmla="*/ 970 w 987"/>
                <a:gd name="T55" fmla="*/ 310 h 317"/>
                <a:gd name="T56" fmla="*/ 970 w 987"/>
                <a:gd name="T57" fmla="*/ 294 h 317"/>
                <a:gd name="T58" fmla="*/ 986 w 987"/>
                <a:gd name="T59" fmla="*/ 211 h 317"/>
                <a:gd name="T60" fmla="*/ 903 w 987"/>
                <a:gd name="T61" fmla="*/ 105 h 317"/>
                <a:gd name="T62" fmla="*/ 815 w 987"/>
                <a:gd name="T63" fmla="*/ 39 h 317"/>
                <a:gd name="T64" fmla="*/ 815 w 987"/>
                <a:gd name="T65" fmla="*/ 39 h 317"/>
                <a:gd name="T66" fmla="*/ 798 w 987"/>
                <a:gd name="T67" fmla="*/ 33 h 317"/>
                <a:gd name="T68" fmla="*/ 770 w 987"/>
                <a:gd name="T69" fmla="*/ 61 h 317"/>
                <a:gd name="T70" fmla="*/ 743 w 987"/>
                <a:gd name="T71" fmla="*/ 89 h 317"/>
                <a:gd name="T72" fmla="*/ 610 w 987"/>
                <a:gd name="T73" fmla="*/ 17 h 317"/>
                <a:gd name="T74" fmla="*/ 587 w 987"/>
                <a:gd name="T75" fmla="*/ 22 h 317"/>
                <a:gd name="T76" fmla="*/ 510 w 987"/>
                <a:gd name="T77" fmla="*/ 6 h 317"/>
                <a:gd name="T78" fmla="*/ 443 w 987"/>
                <a:gd name="T79" fmla="*/ 6 h 317"/>
                <a:gd name="T80" fmla="*/ 438 w 987"/>
                <a:gd name="T81"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7" h="317">
                  <a:moveTo>
                    <a:pt x="438" y="0"/>
                  </a:moveTo>
                  <a:lnTo>
                    <a:pt x="438" y="0"/>
                  </a:lnTo>
                  <a:cubicBezTo>
                    <a:pt x="438" y="28"/>
                    <a:pt x="432" y="55"/>
                    <a:pt x="410" y="55"/>
                  </a:cubicBezTo>
                  <a:cubicBezTo>
                    <a:pt x="305" y="55"/>
                    <a:pt x="305" y="55"/>
                    <a:pt x="305" y="55"/>
                  </a:cubicBezTo>
                  <a:cubicBezTo>
                    <a:pt x="288" y="55"/>
                    <a:pt x="283" y="61"/>
                    <a:pt x="272" y="61"/>
                  </a:cubicBezTo>
                  <a:cubicBezTo>
                    <a:pt x="238" y="61"/>
                    <a:pt x="238" y="61"/>
                    <a:pt x="238" y="61"/>
                  </a:cubicBezTo>
                  <a:cubicBezTo>
                    <a:pt x="188" y="61"/>
                    <a:pt x="161" y="55"/>
                    <a:pt x="116" y="55"/>
                  </a:cubicBezTo>
                  <a:cubicBezTo>
                    <a:pt x="66" y="55"/>
                    <a:pt x="0" y="61"/>
                    <a:pt x="0" y="117"/>
                  </a:cubicBezTo>
                  <a:cubicBezTo>
                    <a:pt x="0" y="122"/>
                    <a:pt x="11" y="122"/>
                    <a:pt x="17" y="133"/>
                  </a:cubicBezTo>
                  <a:cubicBezTo>
                    <a:pt x="22" y="144"/>
                    <a:pt x="28" y="150"/>
                    <a:pt x="33" y="166"/>
                  </a:cubicBezTo>
                  <a:cubicBezTo>
                    <a:pt x="44" y="194"/>
                    <a:pt x="44" y="216"/>
                    <a:pt x="66" y="244"/>
                  </a:cubicBezTo>
                  <a:lnTo>
                    <a:pt x="66" y="244"/>
                  </a:lnTo>
                  <a:lnTo>
                    <a:pt x="66" y="244"/>
                  </a:lnTo>
                  <a:cubicBezTo>
                    <a:pt x="83" y="244"/>
                    <a:pt x="94" y="238"/>
                    <a:pt x="111" y="238"/>
                  </a:cubicBezTo>
                  <a:cubicBezTo>
                    <a:pt x="155" y="238"/>
                    <a:pt x="155" y="238"/>
                    <a:pt x="155" y="238"/>
                  </a:cubicBezTo>
                  <a:cubicBezTo>
                    <a:pt x="177" y="238"/>
                    <a:pt x="172" y="205"/>
                    <a:pt x="194" y="205"/>
                  </a:cubicBezTo>
                  <a:cubicBezTo>
                    <a:pt x="249" y="205"/>
                    <a:pt x="272" y="260"/>
                    <a:pt x="327" y="260"/>
                  </a:cubicBezTo>
                  <a:cubicBezTo>
                    <a:pt x="360" y="260"/>
                    <a:pt x="377" y="233"/>
                    <a:pt x="410" y="233"/>
                  </a:cubicBezTo>
                  <a:cubicBezTo>
                    <a:pt x="416" y="233"/>
                    <a:pt x="416" y="238"/>
                    <a:pt x="421" y="238"/>
                  </a:cubicBezTo>
                  <a:cubicBezTo>
                    <a:pt x="432" y="244"/>
                    <a:pt x="443" y="238"/>
                    <a:pt x="454" y="244"/>
                  </a:cubicBezTo>
                  <a:cubicBezTo>
                    <a:pt x="465" y="244"/>
                    <a:pt x="471" y="238"/>
                    <a:pt x="482" y="238"/>
                  </a:cubicBezTo>
                  <a:cubicBezTo>
                    <a:pt x="488" y="238"/>
                    <a:pt x="493" y="244"/>
                    <a:pt x="504" y="244"/>
                  </a:cubicBezTo>
                  <a:cubicBezTo>
                    <a:pt x="538" y="244"/>
                    <a:pt x="560" y="227"/>
                    <a:pt x="593" y="227"/>
                  </a:cubicBezTo>
                  <a:cubicBezTo>
                    <a:pt x="665" y="227"/>
                    <a:pt x="704" y="233"/>
                    <a:pt x="770" y="244"/>
                  </a:cubicBezTo>
                  <a:cubicBezTo>
                    <a:pt x="792" y="250"/>
                    <a:pt x="815" y="244"/>
                    <a:pt x="837" y="255"/>
                  </a:cubicBezTo>
                  <a:cubicBezTo>
                    <a:pt x="876" y="277"/>
                    <a:pt x="892" y="316"/>
                    <a:pt x="942" y="316"/>
                  </a:cubicBezTo>
                  <a:cubicBezTo>
                    <a:pt x="953" y="316"/>
                    <a:pt x="964" y="310"/>
                    <a:pt x="970" y="310"/>
                  </a:cubicBezTo>
                  <a:lnTo>
                    <a:pt x="970" y="310"/>
                  </a:lnTo>
                  <a:cubicBezTo>
                    <a:pt x="970" y="305"/>
                    <a:pt x="970" y="299"/>
                    <a:pt x="970" y="294"/>
                  </a:cubicBezTo>
                  <a:cubicBezTo>
                    <a:pt x="970" y="260"/>
                    <a:pt x="986" y="244"/>
                    <a:pt x="986" y="211"/>
                  </a:cubicBezTo>
                  <a:cubicBezTo>
                    <a:pt x="986" y="155"/>
                    <a:pt x="948" y="127"/>
                    <a:pt x="903" y="105"/>
                  </a:cubicBezTo>
                  <a:cubicBezTo>
                    <a:pt x="864" y="89"/>
                    <a:pt x="826" y="78"/>
                    <a:pt x="815" y="39"/>
                  </a:cubicBezTo>
                  <a:lnTo>
                    <a:pt x="815" y="39"/>
                  </a:lnTo>
                  <a:cubicBezTo>
                    <a:pt x="809" y="33"/>
                    <a:pt x="804" y="33"/>
                    <a:pt x="798" y="33"/>
                  </a:cubicBezTo>
                  <a:cubicBezTo>
                    <a:pt x="787" y="44"/>
                    <a:pt x="781" y="50"/>
                    <a:pt x="770" y="61"/>
                  </a:cubicBezTo>
                  <a:cubicBezTo>
                    <a:pt x="759" y="72"/>
                    <a:pt x="754" y="89"/>
                    <a:pt x="743" y="89"/>
                  </a:cubicBezTo>
                  <a:cubicBezTo>
                    <a:pt x="682" y="89"/>
                    <a:pt x="671" y="17"/>
                    <a:pt x="610" y="17"/>
                  </a:cubicBezTo>
                  <a:cubicBezTo>
                    <a:pt x="604" y="17"/>
                    <a:pt x="598" y="22"/>
                    <a:pt x="587" y="22"/>
                  </a:cubicBezTo>
                  <a:cubicBezTo>
                    <a:pt x="554" y="22"/>
                    <a:pt x="543" y="6"/>
                    <a:pt x="510" y="6"/>
                  </a:cubicBezTo>
                  <a:cubicBezTo>
                    <a:pt x="443" y="6"/>
                    <a:pt x="443" y="6"/>
                    <a:pt x="443" y="6"/>
                  </a:cubicBezTo>
                  <a:cubicBezTo>
                    <a:pt x="443" y="6"/>
                    <a:pt x="438" y="6"/>
                    <a:pt x="438" y="0"/>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4" name="Freeform 107">
              <a:extLst>
                <a:ext uri="{FF2B5EF4-FFF2-40B4-BE49-F238E27FC236}">
                  <a16:creationId xmlns:a16="http://schemas.microsoft.com/office/drawing/2014/main" id="{46991386-06B4-4108-AD4B-8FCB7ADA8822}"/>
                </a:ext>
              </a:extLst>
            </p:cNvPr>
            <p:cNvSpPr>
              <a:spLocks noChangeArrowheads="1"/>
            </p:cNvSpPr>
            <p:nvPr/>
          </p:nvSpPr>
          <p:spPr bwMode="auto">
            <a:xfrm>
              <a:off x="8477729" y="2203521"/>
              <a:ext cx="523038" cy="684017"/>
            </a:xfrm>
            <a:custGeom>
              <a:avLst/>
              <a:gdLst>
                <a:gd name="T0" fmla="*/ 1652 w 2178"/>
                <a:gd name="T1" fmla="*/ 111 h 2849"/>
                <a:gd name="T2" fmla="*/ 1646 w 2178"/>
                <a:gd name="T3" fmla="*/ 55 h 2849"/>
                <a:gd name="T4" fmla="*/ 1618 w 2178"/>
                <a:gd name="T5" fmla="*/ 111 h 2849"/>
                <a:gd name="T6" fmla="*/ 1596 w 2178"/>
                <a:gd name="T7" fmla="*/ 100 h 2849"/>
                <a:gd name="T8" fmla="*/ 1674 w 2178"/>
                <a:gd name="T9" fmla="*/ 354 h 2849"/>
                <a:gd name="T10" fmla="*/ 1546 w 2178"/>
                <a:gd name="T11" fmla="*/ 404 h 2849"/>
                <a:gd name="T12" fmla="*/ 1607 w 2178"/>
                <a:gd name="T13" fmla="*/ 477 h 2849"/>
                <a:gd name="T14" fmla="*/ 1474 w 2178"/>
                <a:gd name="T15" fmla="*/ 349 h 2849"/>
                <a:gd name="T16" fmla="*/ 1485 w 2178"/>
                <a:gd name="T17" fmla="*/ 371 h 2849"/>
                <a:gd name="T18" fmla="*/ 1519 w 2178"/>
                <a:gd name="T19" fmla="*/ 366 h 2849"/>
                <a:gd name="T20" fmla="*/ 843 w 2178"/>
                <a:gd name="T21" fmla="*/ 2416 h 2849"/>
                <a:gd name="T22" fmla="*/ 554 w 2178"/>
                <a:gd name="T23" fmla="*/ 1945 h 2849"/>
                <a:gd name="T24" fmla="*/ 510 w 2178"/>
                <a:gd name="T25" fmla="*/ 1712 h 2849"/>
                <a:gd name="T26" fmla="*/ 111 w 2178"/>
                <a:gd name="T27" fmla="*/ 1623 h 2849"/>
                <a:gd name="T28" fmla="*/ 0 w 2178"/>
                <a:gd name="T29" fmla="*/ 1518 h 2849"/>
                <a:gd name="T30" fmla="*/ 128 w 2178"/>
                <a:gd name="T31" fmla="*/ 1308 h 2849"/>
                <a:gd name="T32" fmla="*/ 216 w 2178"/>
                <a:gd name="T33" fmla="*/ 1224 h 2849"/>
                <a:gd name="T34" fmla="*/ 333 w 2178"/>
                <a:gd name="T35" fmla="*/ 1142 h 2849"/>
                <a:gd name="T36" fmla="*/ 399 w 2178"/>
                <a:gd name="T37" fmla="*/ 925 h 2849"/>
                <a:gd name="T38" fmla="*/ 505 w 2178"/>
                <a:gd name="T39" fmla="*/ 748 h 2849"/>
                <a:gd name="T40" fmla="*/ 560 w 2178"/>
                <a:gd name="T41" fmla="*/ 582 h 2849"/>
                <a:gd name="T42" fmla="*/ 699 w 2178"/>
                <a:gd name="T43" fmla="*/ 537 h 2849"/>
                <a:gd name="T44" fmla="*/ 715 w 2178"/>
                <a:gd name="T45" fmla="*/ 305 h 2849"/>
                <a:gd name="T46" fmla="*/ 804 w 2178"/>
                <a:gd name="T47" fmla="*/ 55 h 2849"/>
                <a:gd name="T48" fmla="*/ 1092 w 2178"/>
                <a:gd name="T49" fmla="*/ 22 h 2849"/>
                <a:gd name="T50" fmla="*/ 1480 w 2178"/>
                <a:gd name="T51" fmla="*/ 50 h 2849"/>
                <a:gd name="T52" fmla="*/ 1502 w 2178"/>
                <a:gd name="T53" fmla="*/ 116 h 2849"/>
                <a:gd name="T54" fmla="*/ 1607 w 2178"/>
                <a:gd name="T55" fmla="*/ 211 h 2849"/>
                <a:gd name="T56" fmla="*/ 1652 w 2178"/>
                <a:gd name="T57" fmla="*/ 316 h 2849"/>
                <a:gd name="T58" fmla="*/ 1474 w 2178"/>
                <a:gd name="T59" fmla="*/ 310 h 2849"/>
                <a:gd name="T60" fmla="*/ 1458 w 2178"/>
                <a:gd name="T61" fmla="*/ 404 h 2849"/>
                <a:gd name="T62" fmla="*/ 1474 w 2178"/>
                <a:gd name="T63" fmla="*/ 482 h 2849"/>
                <a:gd name="T64" fmla="*/ 1557 w 2178"/>
                <a:gd name="T65" fmla="*/ 543 h 2849"/>
                <a:gd name="T66" fmla="*/ 1652 w 2178"/>
                <a:gd name="T67" fmla="*/ 687 h 2849"/>
                <a:gd name="T68" fmla="*/ 1729 w 2178"/>
                <a:gd name="T69" fmla="*/ 936 h 2849"/>
                <a:gd name="T70" fmla="*/ 1834 w 2178"/>
                <a:gd name="T71" fmla="*/ 1191 h 2849"/>
                <a:gd name="T72" fmla="*/ 2050 w 2178"/>
                <a:gd name="T73" fmla="*/ 1335 h 2849"/>
                <a:gd name="T74" fmla="*/ 2133 w 2178"/>
                <a:gd name="T75" fmla="*/ 1496 h 2849"/>
                <a:gd name="T76" fmla="*/ 1944 w 2178"/>
                <a:gd name="T77" fmla="*/ 1518 h 2849"/>
                <a:gd name="T78" fmla="*/ 1729 w 2178"/>
                <a:gd name="T79" fmla="*/ 1396 h 2849"/>
                <a:gd name="T80" fmla="*/ 1768 w 2178"/>
                <a:gd name="T81" fmla="*/ 1524 h 2849"/>
                <a:gd name="T82" fmla="*/ 1585 w 2178"/>
                <a:gd name="T83" fmla="*/ 1701 h 2849"/>
                <a:gd name="T84" fmla="*/ 1513 w 2178"/>
                <a:gd name="T85" fmla="*/ 1906 h 2849"/>
                <a:gd name="T86" fmla="*/ 1535 w 2178"/>
                <a:gd name="T87" fmla="*/ 2078 h 2849"/>
                <a:gd name="T88" fmla="*/ 1546 w 2178"/>
                <a:gd name="T89" fmla="*/ 2167 h 2849"/>
                <a:gd name="T90" fmla="*/ 1491 w 2178"/>
                <a:gd name="T91" fmla="*/ 2250 h 2849"/>
                <a:gd name="T92" fmla="*/ 1369 w 2178"/>
                <a:gd name="T93" fmla="*/ 2316 h 2849"/>
                <a:gd name="T94" fmla="*/ 1247 w 2178"/>
                <a:gd name="T95" fmla="*/ 2421 h 2849"/>
                <a:gd name="T96" fmla="*/ 1081 w 2178"/>
                <a:gd name="T97" fmla="*/ 2721 h 2849"/>
                <a:gd name="T98" fmla="*/ 1081 w 2178"/>
                <a:gd name="T99" fmla="*/ 2815 h 2849"/>
                <a:gd name="T100" fmla="*/ 1147 w 2178"/>
                <a:gd name="T101" fmla="*/ 2848 h 2849"/>
                <a:gd name="T102" fmla="*/ 931 w 2178"/>
                <a:gd name="T103" fmla="*/ 2687 h 2849"/>
                <a:gd name="T104" fmla="*/ 843 w 2178"/>
                <a:gd name="T105" fmla="*/ 2416 h 2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8" h="2849">
                  <a:moveTo>
                    <a:pt x="1596" y="72"/>
                  </a:moveTo>
                  <a:lnTo>
                    <a:pt x="1596" y="72"/>
                  </a:lnTo>
                  <a:cubicBezTo>
                    <a:pt x="1596" y="78"/>
                    <a:pt x="1613" y="83"/>
                    <a:pt x="1618" y="83"/>
                  </a:cubicBezTo>
                  <a:cubicBezTo>
                    <a:pt x="1630" y="94"/>
                    <a:pt x="1641" y="100"/>
                    <a:pt x="1652" y="111"/>
                  </a:cubicBezTo>
                  <a:cubicBezTo>
                    <a:pt x="1668" y="133"/>
                    <a:pt x="1679" y="144"/>
                    <a:pt x="1702" y="155"/>
                  </a:cubicBezTo>
                  <a:cubicBezTo>
                    <a:pt x="1707" y="144"/>
                    <a:pt x="1713" y="138"/>
                    <a:pt x="1713" y="127"/>
                  </a:cubicBezTo>
                  <a:cubicBezTo>
                    <a:pt x="1713" y="83"/>
                    <a:pt x="1713" y="83"/>
                    <a:pt x="1713" y="83"/>
                  </a:cubicBezTo>
                  <a:cubicBezTo>
                    <a:pt x="1685" y="83"/>
                    <a:pt x="1674" y="61"/>
                    <a:pt x="1646" y="55"/>
                  </a:cubicBezTo>
                  <a:cubicBezTo>
                    <a:pt x="1635" y="50"/>
                    <a:pt x="1630" y="55"/>
                    <a:pt x="1618" y="61"/>
                  </a:cubicBezTo>
                  <a:cubicBezTo>
                    <a:pt x="1607" y="61"/>
                    <a:pt x="1596" y="61"/>
                    <a:pt x="1596" y="72"/>
                  </a:cubicBezTo>
                  <a:close/>
                  <a:moveTo>
                    <a:pt x="1618" y="111"/>
                  </a:moveTo>
                  <a:lnTo>
                    <a:pt x="1618" y="111"/>
                  </a:lnTo>
                  <a:cubicBezTo>
                    <a:pt x="1630" y="116"/>
                    <a:pt x="1646" y="133"/>
                    <a:pt x="1646" y="150"/>
                  </a:cubicBezTo>
                  <a:cubicBezTo>
                    <a:pt x="1646" y="160"/>
                    <a:pt x="1635" y="166"/>
                    <a:pt x="1618" y="166"/>
                  </a:cubicBezTo>
                  <a:cubicBezTo>
                    <a:pt x="1602" y="166"/>
                    <a:pt x="1580" y="155"/>
                    <a:pt x="1580" y="138"/>
                  </a:cubicBezTo>
                  <a:cubicBezTo>
                    <a:pt x="1580" y="122"/>
                    <a:pt x="1591" y="116"/>
                    <a:pt x="1596" y="100"/>
                  </a:cubicBezTo>
                  <a:cubicBezTo>
                    <a:pt x="1607" y="100"/>
                    <a:pt x="1607" y="105"/>
                    <a:pt x="1618" y="111"/>
                  </a:cubicBezTo>
                  <a:close/>
                  <a:moveTo>
                    <a:pt x="1679" y="344"/>
                  </a:moveTo>
                  <a:lnTo>
                    <a:pt x="1679" y="344"/>
                  </a:lnTo>
                  <a:cubicBezTo>
                    <a:pt x="1674" y="354"/>
                    <a:pt x="1674" y="354"/>
                    <a:pt x="1674" y="354"/>
                  </a:cubicBezTo>
                  <a:cubicBezTo>
                    <a:pt x="1718" y="410"/>
                    <a:pt x="1746" y="354"/>
                    <a:pt x="1679" y="344"/>
                  </a:cubicBezTo>
                  <a:close/>
                  <a:moveTo>
                    <a:pt x="1591" y="404"/>
                  </a:moveTo>
                  <a:lnTo>
                    <a:pt x="1591" y="404"/>
                  </a:lnTo>
                  <a:cubicBezTo>
                    <a:pt x="1574" y="404"/>
                    <a:pt x="1563" y="410"/>
                    <a:pt x="1546" y="404"/>
                  </a:cubicBezTo>
                  <a:cubicBezTo>
                    <a:pt x="1546" y="421"/>
                    <a:pt x="1546" y="421"/>
                    <a:pt x="1546" y="421"/>
                  </a:cubicBezTo>
                  <a:cubicBezTo>
                    <a:pt x="1546" y="432"/>
                    <a:pt x="1557" y="438"/>
                    <a:pt x="1563" y="443"/>
                  </a:cubicBezTo>
                  <a:cubicBezTo>
                    <a:pt x="1574" y="454"/>
                    <a:pt x="1580" y="471"/>
                    <a:pt x="1596" y="477"/>
                  </a:cubicBezTo>
                  <a:cubicBezTo>
                    <a:pt x="1607" y="477"/>
                    <a:pt x="1607" y="477"/>
                    <a:pt x="1607" y="477"/>
                  </a:cubicBezTo>
                  <a:cubicBezTo>
                    <a:pt x="1607" y="454"/>
                    <a:pt x="1613" y="443"/>
                    <a:pt x="1613" y="426"/>
                  </a:cubicBezTo>
                  <a:cubicBezTo>
                    <a:pt x="1613" y="410"/>
                    <a:pt x="1602" y="404"/>
                    <a:pt x="1591" y="404"/>
                  </a:cubicBezTo>
                  <a:close/>
                  <a:moveTo>
                    <a:pt x="1474" y="349"/>
                  </a:moveTo>
                  <a:lnTo>
                    <a:pt x="1474" y="349"/>
                  </a:lnTo>
                  <a:cubicBezTo>
                    <a:pt x="1458" y="344"/>
                    <a:pt x="1452" y="338"/>
                    <a:pt x="1436" y="338"/>
                  </a:cubicBezTo>
                  <a:cubicBezTo>
                    <a:pt x="1419" y="338"/>
                    <a:pt x="1419" y="338"/>
                    <a:pt x="1419" y="338"/>
                  </a:cubicBezTo>
                  <a:cubicBezTo>
                    <a:pt x="1419" y="349"/>
                    <a:pt x="1419" y="349"/>
                    <a:pt x="1419" y="349"/>
                  </a:cubicBezTo>
                  <a:cubicBezTo>
                    <a:pt x="1436" y="371"/>
                    <a:pt x="1458" y="371"/>
                    <a:pt x="1485" y="371"/>
                  </a:cubicBezTo>
                  <a:cubicBezTo>
                    <a:pt x="1502" y="377"/>
                    <a:pt x="1508" y="388"/>
                    <a:pt x="1524" y="388"/>
                  </a:cubicBezTo>
                  <a:cubicBezTo>
                    <a:pt x="1530" y="388"/>
                    <a:pt x="1535" y="388"/>
                    <a:pt x="1546" y="388"/>
                  </a:cubicBezTo>
                  <a:cubicBezTo>
                    <a:pt x="1546" y="377"/>
                    <a:pt x="1546" y="377"/>
                    <a:pt x="1546" y="377"/>
                  </a:cubicBezTo>
                  <a:cubicBezTo>
                    <a:pt x="1541" y="371"/>
                    <a:pt x="1530" y="366"/>
                    <a:pt x="1519" y="366"/>
                  </a:cubicBezTo>
                  <a:cubicBezTo>
                    <a:pt x="1502" y="360"/>
                    <a:pt x="1497" y="349"/>
                    <a:pt x="1474" y="349"/>
                  </a:cubicBezTo>
                  <a:close/>
                  <a:moveTo>
                    <a:pt x="843" y="2416"/>
                  </a:moveTo>
                  <a:lnTo>
                    <a:pt x="843" y="2416"/>
                  </a:lnTo>
                  <a:lnTo>
                    <a:pt x="843" y="2416"/>
                  </a:lnTo>
                  <a:cubicBezTo>
                    <a:pt x="837" y="2405"/>
                    <a:pt x="832" y="2399"/>
                    <a:pt x="832" y="2383"/>
                  </a:cubicBezTo>
                  <a:cubicBezTo>
                    <a:pt x="815" y="2288"/>
                    <a:pt x="743" y="2261"/>
                    <a:pt x="665" y="2205"/>
                  </a:cubicBezTo>
                  <a:cubicBezTo>
                    <a:pt x="626" y="2178"/>
                    <a:pt x="632" y="2144"/>
                    <a:pt x="621" y="2100"/>
                  </a:cubicBezTo>
                  <a:cubicBezTo>
                    <a:pt x="610" y="2034"/>
                    <a:pt x="604" y="1989"/>
                    <a:pt x="554" y="1945"/>
                  </a:cubicBezTo>
                  <a:cubicBezTo>
                    <a:pt x="543" y="1934"/>
                    <a:pt x="527" y="1939"/>
                    <a:pt x="516" y="1928"/>
                  </a:cubicBezTo>
                  <a:cubicBezTo>
                    <a:pt x="499" y="1906"/>
                    <a:pt x="516" y="1884"/>
                    <a:pt x="505" y="1856"/>
                  </a:cubicBezTo>
                  <a:cubicBezTo>
                    <a:pt x="493" y="1840"/>
                    <a:pt x="477" y="1829"/>
                    <a:pt x="477" y="1812"/>
                  </a:cubicBezTo>
                  <a:cubicBezTo>
                    <a:pt x="477" y="1768"/>
                    <a:pt x="510" y="1751"/>
                    <a:pt x="510" y="1712"/>
                  </a:cubicBezTo>
                  <a:cubicBezTo>
                    <a:pt x="510" y="1684"/>
                    <a:pt x="493" y="1674"/>
                    <a:pt x="488" y="1646"/>
                  </a:cubicBezTo>
                  <a:cubicBezTo>
                    <a:pt x="477" y="1618"/>
                    <a:pt x="460" y="1590"/>
                    <a:pt x="433" y="1590"/>
                  </a:cubicBezTo>
                  <a:cubicBezTo>
                    <a:pt x="383" y="1590"/>
                    <a:pt x="383" y="1590"/>
                    <a:pt x="383" y="1590"/>
                  </a:cubicBezTo>
                  <a:cubicBezTo>
                    <a:pt x="277" y="1590"/>
                    <a:pt x="216" y="1623"/>
                    <a:pt x="111" y="1623"/>
                  </a:cubicBezTo>
                  <a:cubicBezTo>
                    <a:pt x="78" y="1623"/>
                    <a:pt x="78" y="1623"/>
                    <a:pt x="78" y="1623"/>
                  </a:cubicBezTo>
                  <a:cubicBezTo>
                    <a:pt x="50" y="1623"/>
                    <a:pt x="39" y="1607"/>
                    <a:pt x="11" y="1607"/>
                  </a:cubicBezTo>
                  <a:lnTo>
                    <a:pt x="11" y="1607"/>
                  </a:lnTo>
                  <a:cubicBezTo>
                    <a:pt x="11" y="1574"/>
                    <a:pt x="0" y="1551"/>
                    <a:pt x="0" y="1518"/>
                  </a:cubicBezTo>
                  <a:cubicBezTo>
                    <a:pt x="0" y="1474"/>
                    <a:pt x="0" y="1474"/>
                    <a:pt x="0" y="1474"/>
                  </a:cubicBezTo>
                  <a:cubicBezTo>
                    <a:pt x="0" y="1457"/>
                    <a:pt x="17" y="1452"/>
                    <a:pt x="28" y="1441"/>
                  </a:cubicBezTo>
                  <a:cubicBezTo>
                    <a:pt x="50" y="1418"/>
                    <a:pt x="67" y="1413"/>
                    <a:pt x="89" y="1396"/>
                  </a:cubicBezTo>
                  <a:cubicBezTo>
                    <a:pt x="122" y="1374"/>
                    <a:pt x="128" y="1346"/>
                    <a:pt x="128" y="1308"/>
                  </a:cubicBezTo>
                  <a:cubicBezTo>
                    <a:pt x="128" y="1280"/>
                    <a:pt x="122" y="1263"/>
                    <a:pt x="122" y="1236"/>
                  </a:cubicBezTo>
                  <a:lnTo>
                    <a:pt x="122" y="1236"/>
                  </a:lnTo>
                  <a:cubicBezTo>
                    <a:pt x="139" y="1230"/>
                    <a:pt x="155" y="1224"/>
                    <a:pt x="178" y="1224"/>
                  </a:cubicBezTo>
                  <a:cubicBezTo>
                    <a:pt x="216" y="1224"/>
                    <a:pt x="216" y="1224"/>
                    <a:pt x="216" y="1224"/>
                  </a:cubicBezTo>
                  <a:cubicBezTo>
                    <a:pt x="227" y="1224"/>
                    <a:pt x="227" y="1236"/>
                    <a:pt x="239" y="1236"/>
                  </a:cubicBezTo>
                  <a:cubicBezTo>
                    <a:pt x="283" y="1236"/>
                    <a:pt x="283" y="1236"/>
                    <a:pt x="283" y="1236"/>
                  </a:cubicBezTo>
                  <a:cubicBezTo>
                    <a:pt x="300" y="1236"/>
                    <a:pt x="300" y="1219"/>
                    <a:pt x="305" y="1208"/>
                  </a:cubicBezTo>
                  <a:cubicBezTo>
                    <a:pt x="322" y="1186"/>
                    <a:pt x="327" y="1169"/>
                    <a:pt x="333" y="1142"/>
                  </a:cubicBezTo>
                  <a:cubicBezTo>
                    <a:pt x="344" y="1114"/>
                    <a:pt x="355" y="1097"/>
                    <a:pt x="377" y="1075"/>
                  </a:cubicBezTo>
                  <a:cubicBezTo>
                    <a:pt x="388" y="1069"/>
                    <a:pt x="394" y="1064"/>
                    <a:pt x="394" y="1053"/>
                  </a:cubicBezTo>
                  <a:cubicBezTo>
                    <a:pt x="394" y="1036"/>
                    <a:pt x="383" y="1025"/>
                    <a:pt x="383" y="1009"/>
                  </a:cubicBezTo>
                  <a:cubicBezTo>
                    <a:pt x="383" y="975"/>
                    <a:pt x="394" y="958"/>
                    <a:pt x="399" y="925"/>
                  </a:cubicBezTo>
                  <a:cubicBezTo>
                    <a:pt x="405" y="909"/>
                    <a:pt x="405" y="892"/>
                    <a:pt x="421" y="881"/>
                  </a:cubicBezTo>
                  <a:cubicBezTo>
                    <a:pt x="460" y="848"/>
                    <a:pt x="499" y="848"/>
                    <a:pt x="532" y="814"/>
                  </a:cubicBezTo>
                  <a:cubicBezTo>
                    <a:pt x="543" y="803"/>
                    <a:pt x="560" y="798"/>
                    <a:pt x="560" y="776"/>
                  </a:cubicBezTo>
                  <a:cubicBezTo>
                    <a:pt x="560" y="753"/>
                    <a:pt x="527" y="748"/>
                    <a:pt x="505" y="748"/>
                  </a:cubicBezTo>
                  <a:cubicBezTo>
                    <a:pt x="505" y="726"/>
                    <a:pt x="505" y="726"/>
                    <a:pt x="505" y="726"/>
                  </a:cubicBezTo>
                  <a:cubicBezTo>
                    <a:pt x="505" y="715"/>
                    <a:pt x="510" y="715"/>
                    <a:pt x="516" y="704"/>
                  </a:cubicBezTo>
                  <a:cubicBezTo>
                    <a:pt x="521" y="687"/>
                    <a:pt x="516" y="670"/>
                    <a:pt x="527" y="654"/>
                  </a:cubicBezTo>
                  <a:cubicBezTo>
                    <a:pt x="549" y="626"/>
                    <a:pt x="560" y="615"/>
                    <a:pt x="560" y="582"/>
                  </a:cubicBezTo>
                  <a:cubicBezTo>
                    <a:pt x="593" y="582"/>
                    <a:pt x="593" y="582"/>
                    <a:pt x="593" y="582"/>
                  </a:cubicBezTo>
                  <a:cubicBezTo>
                    <a:pt x="604" y="582"/>
                    <a:pt x="610" y="587"/>
                    <a:pt x="621" y="587"/>
                  </a:cubicBezTo>
                  <a:cubicBezTo>
                    <a:pt x="643" y="587"/>
                    <a:pt x="649" y="571"/>
                    <a:pt x="665" y="559"/>
                  </a:cubicBezTo>
                  <a:cubicBezTo>
                    <a:pt x="676" y="554"/>
                    <a:pt x="687" y="549"/>
                    <a:pt x="699" y="537"/>
                  </a:cubicBezTo>
                  <a:cubicBezTo>
                    <a:pt x="710" y="526"/>
                    <a:pt x="699" y="510"/>
                    <a:pt x="704" y="493"/>
                  </a:cubicBezTo>
                  <a:cubicBezTo>
                    <a:pt x="704" y="465"/>
                    <a:pt x="699" y="443"/>
                    <a:pt x="715" y="416"/>
                  </a:cubicBezTo>
                  <a:cubicBezTo>
                    <a:pt x="721" y="399"/>
                    <a:pt x="737" y="393"/>
                    <a:pt x="737" y="371"/>
                  </a:cubicBezTo>
                  <a:cubicBezTo>
                    <a:pt x="737" y="344"/>
                    <a:pt x="715" y="332"/>
                    <a:pt x="715" y="305"/>
                  </a:cubicBezTo>
                  <a:cubicBezTo>
                    <a:pt x="715" y="260"/>
                    <a:pt x="715" y="260"/>
                    <a:pt x="715" y="260"/>
                  </a:cubicBezTo>
                  <a:cubicBezTo>
                    <a:pt x="715" y="221"/>
                    <a:pt x="732" y="205"/>
                    <a:pt x="743" y="172"/>
                  </a:cubicBezTo>
                  <a:cubicBezTo>
                    <a:pt x="754" y="138"/>
                    <a:pt x="754" y="122"/>
                    <a:pt x="765" y="94"/>
                  </a:cubicBezTo>
                  <a:cubicBezTo>
                    <a:pt x="771" y="72"/>
                    <a:pt x="787" y="72"/>
                    <a:pt x="804" y="55"/>
                  </a:cubicBezTo>
                  <a:cubicBezTo>
                    <a:pt x="826" y="39"/>
                    <a:pt x="843" y="22"/>
                    <a:pt x="876" y="22"/>
                  </a:cubicBezTo>
                  <a:cubicBezTo>
                    <a:pt x="892" y="22"/>
                    <a:pt x="904" y="27"/>
                    <a:pt x="920" y="27"/>
                  </a:cubicBezTo>
                  <a:cubicBezTo>
                    <a:pt x="959" y="27"/>
                    <a:pt x="976" y="0"/>
                    <a:pt x="1014" y="0"/>
                  </a:cubicBezTo>
                  <a:cubicBezTo>
                    <a:pt x="1048" y="0"/>
                    <a:pt x="1064" y="22"/>
                    <a:pt x="1092" y="22"/>
                  </a:cubicBezTo>
                  <a:cubicBezTo>
                    <a:pt x="1136" y="22"/>
                    <a:pt x="1158" y="5"/>
                    <a:pt x="1203" y="5"/>
                  </a:cubicBezTo>
                  <a:cubicBezTo>
                    <a:pt x="1230" y="5"/>
                    <a:pt x="1247" y="11"/>
                    <a:pt x="1269" y="11"/>
                  </a:cubicBezTo>
                  <a:cubicBezTo>
                    <a:pt x="1325" y="11"/>
                    <a:pt x="1352" y="5"/>
                    <a:pt x="1408" y="5"/>
                  </a:cubicBezTo>
                  <a:cubicBezTo>
                    <a:pt x="1441" y="5"/>
                    <a:pt x="1452" y="39"/>
                    <a:pt x="1480" y="50"/>
                  </a:cubicBezTo>
                  <a:cubicBezTo>
                    <a:pt x="1513" y="61"/>
                    <a:pt x="1530" y="72"/>
                    <a:pt x="1557" y="88"/>
                  </a:cubicBezTo>
                  <a:lnTo>
                    <a:pt x="1557" y="88"/>
                  </a:lnTo>
                  <a:cubicBezTo>
                    <a:pt x="1552" y="88"/>
                    <a:pt x="1546" y="94"/>
                    <a:pt x="1535" y="100"/>
                  </a:cubicBezTo>
                  <a:cubicBezTo>
                    <a:pt x="1524" y="105"/>
                    <a:pt x="1502" y="100"/>
                    <a:pt x="1502" y="116"/>
                  </a:cubicBezTo>
                  <a:cubicBezTo>
                    <a:pt x="1502" y="122"/>
                    <a:pt x="1513" y="122"/>
                    <a:pt x="1519" y="127"/>
                  </a:cubicBezTo>
                  <a:cubicBezTo>
                    <a:pt x="1524" y="138"/>
                    <a:pt x="1530" y="144"/>
                    <a:pt x="1541" y="150"/>
                  </a:cubicBezTo>
                  <a:cubicBezTo>
                    <a:pt x="1574" y="166"/>
                    <a:pt x="1596" y="172"/>
                    <a:pt x="1618" y="199"/>
                  </a:cubicBezTo>
                  <a:cubicBezTo>
                    <a:pt x="1613" y="205"/>
                    <a:pt x="1607" y="211"/>
                    <a:pt x="1607" y="211"/>
                  </a:cubicBezTo>
                  <a:cubicBezTo>
                    <a:pt x="1624" y="221"/>
                    <a:pt x="1646" y="227"/>
                    <a:pt x="1646" y="249"/>
                  </a:cubicBezTo>
                  <a:cubicBezTo>
                    <a:pt x="1646" y="255"/>
                    <a:pt x="1641" y="255"/>
                    <a:pt x="1641" y="260"/>
                  </a:cubicBezTo>
                  <a:cubicBezTo>
                    <a:pt x="1641" y="277"/>
                    <a:pt x="1668" y="277"/>
                    <a:pt x="1668" y="293"/>
                  </a:cubicBezTo>
                  <a:cubicBezTo>
                    <a:pt x="1668" y="305"/>
                    <a:pt x="1657" y="310"/>
                    <a:pt x="1652" y="316"/>
                  </a:cubicBezTo>
                  <a:cubicBezTo>
                    <a:pt x="1624" y="316"/>
                    <a:pt x="1607" y="316"/>
                    <a:pt x="1574" y="316"/>
                  </a:cubicBezTo>
                  <a:cubicBezTo>
                    <a:pt x="1530" y="316"/>
                    <a:pt x="1535" y="238"/>
                    <a:pt x="1535" y="316"/>
                  </a:cubicBezTo>
                  <a:cubicBezTo>
                    <a:pt x="1508" y="316"/>
                    <a:pt x="1508" y="316"/>
                    <a:pt x="1508" y="316"/>
                  </a:cubicBezTo>
                  <a:cubicBezTo>
                    <a:pt x="1497" y="316"/>
                    <a:pt x="1491" y="310"/>
                    <a:pt x="1474" y="310"/>
                  </a:cubicBezTo>
                  <a:cubicBezTo>
                    <a:pt x="1458" y="310"/>
                    <a:pt x="1452" y="316"/>
                    <a:pt x="1430" y="316"/>
                  </a:cubicBezTo>
                  <a:cubicBezTo>
                    <a:pt x="1358" y="316"/>
                    <a:pt x="1397" y="305"/>
                    <a:pt x="1408" y="338"/>
                  </a:cubicBezTo>
                  <a:cubicBezTo>
                    <a:pt x="1413" y="344"/>
                    <a:pt x="1408" y="354"/>
                    <a:pt x="1413" y="360"/>
                  </a:cubicBezTo>
                  <a:cubicBezTo>
                    <a:pt x="1419" y="382"/>
                    <a:pt x="1441" y="382"/>
                    <a:pt x="1458" y="404"/>
                  </a:cubicBezTo>
                  <a:cubicBezTo>
                    <a:pt x="1508" y="404"/>
                    <a:pt x="1508" y="404"/>
                    <a:pt x="1508" y="404"/>
                  </a:cubicBezTo>
                  <a:cubicBezTo>
                    <a:pt x="1508" y="404"/>
                    <a:pt x="1513" y="404"/>
                    <a:pt x="1513" y="410"/>
                  </a:cubicBezTo>
                  <a:cubicBezTo>
                    <a:pt x="1513" y="421"/>
                    <a:pt x="1502" y="426"/>
                    <a:pt x="1497" y="438"/>
                  </a:cubicBezTo>
                  <a:cubicBezTo>
                    <a:pt x="1485" y="454"/>
                    <a:pt x="1485" y="471"/>
                    <a:pt x="1474" y="482"/>
                  </a:cubicBezTo>
                  <a:cubicBezTo>
                    <a:pt x="1463" y="493"/>
                    <a:pt x="1430" y="493"/>
                    <a:pt x="1463" y="499"/>
                  </a:cubicBezTo>
                  <a:cubicBezTo>
                    <a:pt x="1474" y="499"/>
                    <a:pt x="1474" y="510"/>
                    <a:pt x="1485" y="510"/>
                  </a:cubicBezTo>
                  <a:cubicBezTo>
                    <a:pt x="1502" y="515"/>
                    <a:pt x="1513" y="504"/>
                    <a:pt x="1524" y="515"/>
                  </a:cubicBezTo>
                  <a:cubicBezTo>
                    <a:pt x="1535" y="526"/>
                    <a:pt x="1541" y="537"/>
                    <a:pt x="1557" y="543"/>
                  </a:cubicBezTo>
                  <a:cubicBezTo>
                    <a:pt x="1574" y="543"/>
                    <a:pt x="1596" y="549"/>
                    <a:pt x="1596" y="565"/>
                  </a:cubicBezTo>
                  <a:cubicBezTo>
                    <a:pt x="1596" y="587"/>
                    <a:pt x="1596" y="587"/>
                    <a:pt x="1596" y="587"/>
                  </a:cubicBezTo>
                  <a:cubicBezTo>
                    <a:pt x="1630" y="587"/>
                    <a:pt x="1591" y="593"/>
                    <a:pt x="1591" y="615"/>
                  </a:cubicBezTo>
                  <a:cubicBezTo>
                    <a:pt x="1591" y="632"/>
                    <a:pt x="1635" y="659"/>
                    <a:pt x="1652" y="687"/>
                  </a:cubicBezTo>
                  <a:cubicBezTo>
                    <a:pt x="1657" y="698"/>
                    <a:pt x="1652" y="715"/>
                    <a:pt x="1657" y="731"/>
                  </a:cubicBezTo>
                  <a:cubicBezTo>
                    <a:pt x="1663" y="753"/>
                    <a:pt x="1668" y="765"/>
                    <a:pt x="1679" y="781"/>
                  </a:cubicBezTo>
                  <a:cubicBezTo>
                    <a:pt x="1702" y="820"/>
                    <a:pt x="1702" y="848"/>
                    <a:pt x="1713" y="892"/>
                  </a:cubicBezTo>
                  <a:cubicBezTo>
                    <a:pt x="1718" y="909"/>
                    <a:pt x="1729" y="920"/>
                    <a:pt x="1729" y="936"/>
                  </a:cubicBezTo>
                  <a:cubicBezTo>
                    <a:pt x="1696" y="964"/>
                    <a:pt x="1696" y="964"/>
                    <a:pt x="1696" y="964"/>
                  </a:cubicBezTo>
                  <a:cubicBezTo>
                    <a:pt x="1696" y="1019"/>
                    <a:pt x="1679" y="1003"/>
                    <a:pt x="1696" y="1069"/>
                  </a:cubicBezTo>
                  <a:cubicBezTo>
                    <a:pt x="1702" y="1091"/>
                    <a:pt x="1724" y="1091"/>
                    <a:pt x="1740" y="1097"/>
                  </a:cubicBezTo>
                  <a:cubicBezTo>
                    <a:pt x="1789" y="1119"/>
                    <a:pt x="1784" y="1175"/>
                    <a:pt x="1834" y="1191"/>
                  </a:cubicBezTo>
                  <a:cubicBezTo>
                    <a:pt x="1872" y="1208"/>
                    <a:pt x="1900" y="1202"/>
                    <a:pt x="1928" y="1230"/>
                  </a:cubicBezTo>
                  <a:cubicBezTo>
                    <a:pt x="1944" y="1247"/>
                    <a:pt x="1939" y="1263"/>
                    <a:pt x="1955" y="1275"/>
                  </a:cubicBezTo>
                  <a:cubicBezTo>
                    <a:pt x="1967" y="1285"/>
                    <a:pt x="1978" y="1285"/>
                    <a:pt x="1994" y="1291"/>
                  </a:cubicBezTo>
                  <a:cubicBezTo>
                    <a:pt x="2016" y="1302"/>
                    <a:pt x="2028" y="1319"/>
                    <a:pt x="2050" y="1335"/>
                  </a:cubicBezTo>
                  <a:cubicBezTo>
                    <a:pt x="2066" y="1341"/>
                    <a:pt x="2066" y="1363"/>
                    <a:pt x="2077" y="1380"/>
                  </a:cubicBezTo>
                  <a:cubicBezTo>
                    <a:pt x="2083" y="1385"/>
                    <a:pt x="2094" y="1391"/>
                    <a:pt x="2100" y="1396"/>
                  </a:cubicBezTo>
                  <a:cubicBezTo>
                    <a:pt x="2133" y="1413"/>
                    <a:pt x="2177" y="1408"/>
                    <a:pt x="2177" y="1446"/>
                  </a:cubicBezTo>
                  <a:cubicBezTo>
                    <a:pt x="2177" y="1468"/>
                    <a:pt x="2155" y="1485"/>
                    <a:pt x="2133" y="1496"/>
                  </a:cubicBezTo>
                  <a:cubicBezTo>
                    <a:pt x="2116" y="1513"/>
                    <a:pt x="2105" y="1529"/>
                    <a:pt x="2083" y="1529"/>
                  </a:cubicBezTo>
                  <a:cubicBezTo>
                    <a:pt x="2066" y="1529"/>
                    <a:pt x="2055" y="1513"/>
                    <a:pt x="2039" y="1513"/>
                  </a:cubicBezTo>
                  <a:cubicBezTo>
                    <a:pt x="2016" y="1513"/>
                    <a:pt x="2000" y="1529"/>
                    <a:pt x="1978" y="1529"/>
                  </a:cubicBezTo>
                  <a:cubicBezTo>
                    <a:pt x="1967" y="1529"/>
                    <a:pt x="1961" y="1518"/>
                    <a:pt x="1944" y="1518"/>
                  </a:cubicBezTo>
                  <a:cubicBezTo>
                    <a:pt x="1933" y="1518"/>
                    <a:pt x="1928" y="1524"/>
                    <a:pt x="1917" y="1524"/>
                  </a:cubicBezTo>
                  <a:cubicBezTo>
                    <a:pt x="1900" y="1524"/>
                    <a:pt x="1895" y="1507"/>
                    <a:pt x="1878" y="1502"/>
                  </a:cubicBezTo>
                  <a:cubicBezTo>
                    <a:pt x="1839" y="1496"/>
                    <a:pt x="1811" y="1496"/>
                    <a:pt x="1784" y="1474"/>
                  </a:cubicBezTo>
                  <a:cubicBezTo>
                    <a:pt x="1757" y="1446"/>
                    <a:pt x="1757" y="1418"/>
                    <a:pt x="1729" y="1396"/>
                  </a:cubicBezTo>
                  <a:cubicBezTo>
                    <a:pt x="1713" y="1396"/>
                    <a:pt x="1713" y="1396"/>
                    <a:pt x="1713" y="1396"/>
                  </a:cubicBezTo>
                  <a:cubicBezTo>
                    <a:pt x="1713" y="1413"/>
                    <a:pt x="1713" y="1413"/>
                    <a:pt x="1713" y="1413"/>
                  </a:cubicBezTo>
                  <a:cubicBezTo>
                    <a:pt x="1713" y="1430"/>
                    <a:pt x="1735" y="1430"/>
                    <a:pt x="1746" y="1446"/>
                  </a:cubicBezTo>
                  <a:cubicBezTo>
                    <a:pt x="1757" y="1474"/>
                    <a:pt x="1768" y="1490"/>
                    <a:pt x="1768" y="1524"/>
                  </a:cubicBezTo>
                  <a:cubicBezTo>
                    <a:pt x="1768" y="1568"/>
                    <a:pt x="1729" y="1507"/>
                    <a:pt x="1702" y="1507"/>
                  </a:cubicBezTo>
                  <a:cubicBezTo>
                    <a:pt x="1668" y="1507"/>
                    <a:pt x="1663" y="1541"/>
                    <a:pt x="1641" y="1568"/>
                  </a:cubicBezTo>
                  <a:cubicBezTo>
                    <a:pt x="1613" y="1601"/>
                    <a:pt x="1596" y="1623"/>
                    <a:pt x="1585" y="1668"/>
                  </a:cubicBezTo>
                  <a:cubicBezTo>
                    <a:pt x="1585" y="1679"/>
                    <a:pt x="1591" y="1690"/>
                    <a:pt x="1585" y="1701"/>
                  </a:cubicBezTo>
                  <a:cubicBezTo>
                    <a:pt x="1585" y="1707"/>
                    <a:pt x="1574" y="1701"/>
                    <a:pt x="1569" y="1707"/>
                  </a:cubicBezTo>
                  <a:cubicBezTo>
                    <a:pt x="1557" y="1718"/>
                    <a:pt x="1552" y="1723"/>
                    <a:pt x="1546" y="1740"/>
                  </a:cubicBezTo>
                  <a:cubicBezTo>
                    <a:pt x="1541" y="1768"/>
                    <a:pt x="1541" y="1784"/>
                    <a:pt x="1535" y="1806"/>
                  </a:cubicBezTo>
                  <a:cubicBezTo>
                    <a:pt x="1530" y="1845"/>
                    <a:pt x="1513" y="1867"/>
                    <a:pt x="1513" y="1906"/>
                  </a:cubicBezTo>
                  <a:cubicBezTo>
                    <a:pt x="1513" y="1939"/>
                    <a:pt x="1508" y="1962"/>
                    <a:pt x="1519" y="1989"/>
                  </a:cubicBezTo>
                  <a:cubicBezTo>
                    <a:pt x="1524" y="2000"/>
                    <a:pt x="1535" y="2006"/>
                    <a:pt x="1535" y="2022"/>
                  </a:cubicBezTo>
                  <a:cubicBezTo>
                    <a:pt x="1535" y="2039"/>
                    <a:pt x="1524" y="2050"/>
                    <a:pt x="1524" y="2067"/>
                  </a:cubicBezTo>
                  <a:cubicBezTo>
                    <a:pt x="1524" y="2078"/>
                    <a:pt x="1530" y="2078"/>
                    <a:pt x="1535" y="2078"/>
                  </a:cubicBezTo>
                  <a:cubicBezTo>
                    <a:pt x="1552" y="2078"/>
                    <a:pt x="1580" y="2039"/>
                    <a:pt x="1580" y="2056"/>
                  </a:cubicBezTo>
                  <a:cubicBezTo>
                    <a:pt x="1580" y="2072"/>
                    <a:pt x="1569" y="2078"/>
                    <a:pt x="1569" y="2095"/>
                  </a:cubicBezTo>
                  <a:cubicBezTo>
                    <a:pt x="1569" y="2117"/>
                    <a:pt x="1574" y="2128"/>
                    <a:pt x="1563" y="2150"/>
                  </a:cubicBezTo>
                  <a:cubicBezTo>
                    <a:pt x="1563" y="2155"/>
                    <a:pt x="1546" y="2155"/>
                    <a:pt x="1546" y="2167"/>
                  </a:cubicBezTo>
                  <a:cubicBezTo>
                    <a:pt x="1546" y="2189"/>
                    <a:pt x="1580" y="2155"/>
                    <a:pt x="1580" y="2200"/>
                  </a:cubicBezTo>
                  <a:cubicBezTo>
                    <a:pt x="1580" y="2211"/>
                    <a:pt x="1569" y="2216"/>
                    <a:pt x="1557" y="2216"/>
                  </a:cubicBezTo>
                  <a:cubicBezTo>
                    <a:pt x="1552" y="2216"/>
                    <a:pt x="1552" y="2216"/>
                    <a:pt x="1546" y="2216"/>
                  </a:cubicBezTo>
                  <a:cubicBezTo>
                    <a:pt x="1519" y="2216"/>
                    <a:pt x="1513" y="2250"/>
                    <a:pt x="1491" y="2250"/>
                  </a:cubicBezTo>
                  <a:cubicBezTo>
                    <a:pt x="1469" y="2250"/>
                    <a:pt x="1469" y="2216"/>
                    <a:pt x="1447" y="2216"/>
                  </a:cubicBezTo>
                  <a:cubicBezTo>
                    <a:pt x="1430" y="2216"/>
                    <a:pt x="1430" y="2239"/>
                    <a:pt x="1424" y="2261"/>
                  </a:cubicBezTo>
                  <a:cubicBezTo>
                    <a:pt x="1419" y="2277"/>
                    <a:pt x="1408" y="2283"/>
                    <a:pt x="1397" y="2300"/>
                  </a:cubicBezTo>
                  <a:cubicBezTo>
                    <a:pt x="1391" y="2305"/>
                    <a:pt x="1380" y="2311"/>
                    <a:pt x="1369" y="2316"/>
                  </a:cubicBezTo>
                  <a:cubicBezTo>
                    <a:pt x="1358" y="2327"/>
                    <a:pt x="1364" y="2338"/>
                    <a:pt x="1352" y="2344"/>
                  </a:cubicBezTo>
                  <a:cubicBezTo>
                    <a:pt x="1341" y="2349"/>
                    <a:pt x="1330" y="2355"/>
                    <a:pt x="1325" y="2366"/>
                  </a:cubicBezTo>
                  <a:cubicBezTo>
                    <a:pt x="1314" y="2372"/>
                    <a:pt x="1303" y="2377"/>
                    <a:pt x="1291" y="2383"/>
                  </a:cubicBezTo>
                  <a:cubicBezTo>
                    <a:pt x="1269" y="2388"/>
                    <a:pt x="1264" y="2405"/>
                    <a:pt x="1247" y="2421"/>
                  </a:cubicBezTo>
                  <a:cubicBezTo>
                    <a:pt x="1225" y="2449"/>
                    <a:pt x="1208" y="2460"/>
                    <a:pt x="1186" y="2494"/>
                  </a:cubicBezTo>
                  <a:cubicBezTo>
                    <a:pt x="1164" y="2521"/>
                    <a:pt x="1142" y="2532"/>
                    <a:pt x="1120" y="2566"/>
                  </a:cubicBezTo>
                  <a:cubicBezTo>
                    <a:pt x="1114" y="2577"/>
                    <a:pt x="1103" y="2582"/>
                    <a:pt x="1097" y="2599"/>
                  </a:cubicBezTo>
                  <a:cubicBezTo>
                    <a:pt x="1075" y="2643"/>
                    <a:pt x="1097" y="2676"/>
                    <a:pt x="1081" y="2721"/>
                  </a:cubicBezTo>
                  <a:cubicBezTo>
                    <a:pt x="1075" y="2743"/>
                    <a:pt x="1031" y="2782"/>
                    <a:pt x="1042" y="2787"/>
                  </a:cubicBezTo>
                  <a:cubicBezTo>
                    <a:pt x="1053" y="2782"/>
                    <a:pt x="1053" y="2782"/>
                    <a:pt x="1053" y="2782"/>
                  </a:cubicBezTo>
                  <a:cubicBezTo>
                    <a:pt x="1064" y="2782"/>
                    <a:pt x="1064" y="2782"/>
                    <a:pt x="1064" y="2782"/>
                  </a:cubicBezTo>
                  <a:cubicBezTo>
                    <a:pt x="1064" y="2798"/>
                    <a:pt x="1070" y="2815"/>
                    <a:pt x="1081" y="2815"/>
                  </a:cubicBezTo>
                  <a:cubicBezTo>
                    <a:pt x="1097" y="2815"/>
                    <a:pt x="1103" y="2798"/>
                    <a:pt x="1120" y="2798"/>
                  </a:cubicBezTo>
                  <a:cubicBezTo>
                    <a:pt x="1125" y="2798"/>
                    <a:pt x="1125" y="2809"/>
                    <a:pt x="1136" y="2815"/>
                  </a:cubicBezTo>
                  <a:cubicBezTo>
                    <a:pt x="1142" y="2820"/>
                    <a:pt x="1153" y="2820"/>
                    <a:pt x="1153" y="2832"/>
                  </a:cubicBezTo>
                  <a:cubicBezTo>
                    <a:pt x="1153" y="2837"/>
                    <a:pt x="1153" y="2843"/>
                    <a:pt x="1147" y="2848"/>
                  </a:cubicBezTo>
                  <a:lnTo>
                    <a:pt x="1147" y="2848"/>
                  </a:lnTo>
                  <a:cubicBezTo>
                    <a:pt x="1103" y="2843"/>
                    <a:pt x="1081" y="2820"/>
                    <a:pt x="1031" y="2820"/>
                  </a:cubicBezTo>
                  <a:cubicBezTo>
                    <a:pt x="987" y="2815"/>
                    <a:pt x="931" y="2798"/>
                    <a:pt x="931" y="2754"/>
                  </a:cubicBezTo>
                  <a:cubicBezTo>
                    <a:pt x="931" y="2687"/>
                    <a:pt x="931" y="2687"/>
                    <a:pt x="931" y="2687"/>
                  </a:cubicBezTo>
                  <a:cubicBezTo>
                    <a:pt x="931" y="2649"/>
                    <a:pt x="942" y="2632"/>
                    <a:pt x="942" y="2593"/>
                  </a:cubicBezTo>
                  <a:cubicBezTo>
                    <a:pt x="942" y="2543"/>
                    <a:pt x="942" y="2543"/>
                    <a:pt x="942" y="2543"/>
                  </a:cubicBezTo>
                  <a:cubicBezTo>
                    <a:pt x="942" y="2499"/>
                    <a:pt x="915" y="2482"/>
                    <a:pt x="887" y="2449"/>
                  </a:cubicBezTo>
                  <a:cubicBezTo>
                    <a:pt x="870" y="2433"/>
                    <a:pt x="865" y="2421"/>
                    <a:pt x="843" y="24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5" name="Freeform 108">
              <a:extLst>
                <a:ext uri="{FF2B5EF4-FFF2-40B4-BE49-F238E27FC236}">
                  <a16:creationId xmlns:a16="http://schemas.microsoft.com/office/drawing/2014/main" id="{4A4262FA-7F74-4731-AEA3-72FDBD2789AD}"/>
                </a:ext>
              </a:extLst>
            </p:cNvPr>
            <p:cNvSpPr>
              <a:spLocks noChangeArrowheads="1"/>
            </p:cNvSpPr>
            <p:nvPr/>
          </p:nvSpPr>
          <p:spPr bwMode="auto">
            <a:xfrm>
              <a:off x="8521139" y="2783770"/>
              <a:ext cx="231873" cy="296478"/>
            </a:xfrm>
            <a:custGeom>
              <a:avLst/>
              <a:gdLst>
                <a:gd name="T0" fmla="*/ 859 w 965"/>
                <a:gd name="T1" fmla="*/ 969 h 1236"/>
                <a:gd name="T2" fmla="*/ 887 w 965"/>
                <a:gd name="T3" fmla="*/ 996 h 1236"/>
                <a:gd name="T4" fmla="*/ 859 w 965"/>
                <a:gd name="T5" fmla="*/ 969 h 1236"/>
                <a:gd name="T6" fmla="*/ 826 w 965"/>
                <a:gd name="T7" fmla="*/ 825 h 1236"/>
                <a:gd name="T8" fmla="*/ 765 w 965"/>
                <a:gd name="T9" fmla="*/ 874 h 1236"/>
                <a:gd name="T10" fmla="*/ 732 w 965"/>
                <a:gd name="T11" fmla="*/ 941 h 1236"/>
                <a:gd name="T12" fmla="*/ 721 w 965"/>
                <a:gd name="T13" fmla="*/ 1019 h 1236"/>
                <a:gd name="T14" fmla="*/ 748 w 965"/>
                <a:gd name="T15" fmla="*/ 1107 h 1236"/>
                <a:gd name="T16" fmla="*/ 759 w 965"/>
                <a:gd name="T17" fmla="*/ 1174 h 1236"/>
                <a:gd name="T18" fmla="*/ 798 w 965"/>
                <a:gd name="T19" fmla="*/ 1135 h 1236"/>
                <a:gd name="T20" fmla="*/ 837 w 965"/>
                <a:gd name="T21" fmla="*/ 1085 h 1236"/>
                <a:gd name="T22" fmla="*/ 837 w 965"/>
                <a:gd name="T23" fmla="*/ 1013 h 1236"/>
                <a:gd name="T24" fmla="*/ 842 w 965"/>
                <a:gd name="T25" fmla="*/ 930 h 1236"/>
                <a:gd name="T26" fmla="*/ 826 w 965"/>
                <a:gd name="T27" fmla="*/ 886 h 1236"/>
                <a:gd name="T28" fmla="*/ 660 w 965"/>
                <a:gd name="T29" fmla="*/ 0 h 1236"/>
                <a:gd name="T30" fmla="*/ 704 w 965"/>
                <a:gd name="T31" fmla="*/ 33 h 1236"/>
                <a:gd name="T32" fmla="*/ 759 w 965"/>
                <a:gd name="T33" fmla="*/ 177 h 1236"/>
                <a:gd name="T34" fmla="*/ 748 w 965"/>
                <a:gd name="T35" fmla="*/ 338 h 1236"/>
                <a:gd name="T36" fmla="*/ 964 w 965"/>
                <a:gd name="T37" fmla="*/ 432 h 1236"/>
                <a:gd name="T38" fmla="*/ 937 w 965"/>
                <a:gd name="T39" fmla="*/ 504 h 1236"/>
                <a:gd name="T40" fmla="*/ 931 w 965"/>
                <a:gd name="T41" fmla="*/ 542 h 1236"/>
                <a:gd name="T42" fmla="*/ 854 w 965"/>
                <a:gd name="T43" fmla="*/ 553 h 1236"/>
                <a:gd name="T44" fmla="*/ 887 w 965"/>
                <a:gd name="T45" fmla="*/ 559 h 1236"/>
                <a:gd name="T46" fmla="*/ 859 w 965"/>
                <a:gd name="T47" fmla="*/ 719 h 1236"/>
                <a:gd name="T48" fmla="*/ 809 w 965"/>
                <a:gd name="T49" fmla="*/ 708 h 1236"/>
                <a:gd name="T50" fmla="*/ 776 w 965"/>
                <a:gd name="T51" fmla="*/ 664 h 1236"/>
                <a:gd name="T52" fmla="*/ 765 w 965"/>
                <a:gd name="T53" fmla="*/ 719 h 1236"/>
                <a:gd name="T54" fmla="*/ 787 w 965"/>
                <a:gd name="T55" fmla="*/ 808 h 1236"/>
                <a:gd name="T56" fmla="*/ 759 w 965"/>
                <a:gd name="T57" fmla="*/ 847 h 1236"/>
                <a:gd name="T58" fmla="*/ 693 w 965"/>
                <a:gd name="T59" fmla="*/ 980 h 1236"/>
                <a:gd name="T60" fmla="*/ 516 w 965"/>
                <a:gd name="T61" fmla="*/ 1074 h 1236"/>
                <a:gd name="T62" fmla="*/ 338 w 965"/>
                <a:gd name="T63" fmla="*/ 1141 h 1236"/>
                <a:gd name="T64" fmla="*/ 161 w 965"/>
                <a:gd name="T65" fmla="*/ 1235 h 1236"/>
                <a:gd name="T66" fmla="*/ 111 w 965"/>
                <a:gd name="T67" fmla="*/ 1141 h 1236"/>
                <a:gd name="T68" fmla="*/ 89 w 965"/>
                <a:gd name="T69" fmla="*/ 958 h 1236"/>
                <a:gd name="T70" fmla="*/ 0 w 965"/>
                <a:gd name="T71" fmla="*/ 919 h 1236"/>
                <a:gd name="T72" fmla="*/ 61 w 965"/>
                <a:gd name="T73" fmla="*/ 753 h 1236"/>
                <a:gd name="T74" fmla="*/ 255 w 965"/>
                <a:gd name="T75" fmla="*/ 488 h 1236"/>
                <a:gd name="T76" fmla="*/ 327 w 965"/>
                <a:gd name="T77" fmla="*/ 366 h 1236"/>
                <a:gd name="T78" fmla="*/ 471 w 965"/>
                <a:gd name="T79" fmla="*/ 294 h 1236"/>
                <a:gd name="T80" fmla="*/ 571 w 965"/>
                <a:gd name="T81" fmla="*/ 55 h 1236"/>
                <a:gd name="T82" fmla="*/ 660 w 965"/>
                <a:gd name="T83" fmla="*/ 0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5" h="1236">
                  <a:moveTo>
                    <a:pt x="859" y="969"/>
                  </a:moveTo>
                  <a:lnTo>
                    <a:pt x="859" y="969"/>
                  </a:lnTo>
                  <a:cubicBezTo>
                    <a:pt x="859" y="980"/>
                    <a:pt x="870" y="985"/>
                    <a:pt x="876" y="996"/>
                  </a:cubicBezTo>
                  <a:cubicBezTo>
                    <a:pt x="887" y="996"/>
                    <a:pt x="887" y="996"/>
                    <a:pt x="887" y="996"/>
                  </a:cubicBezTo>
                  <a:cubicBezTo>
                    <a:pt x="898" y="902"/>
                    <a:pt x="898" y="902"/>
                    <a:pt x="898" y="902"/>
                  </a:cubicBezTo>
                  <a:cubicBezTo>
                    <a:pt x="865" y="891"/>
                    <a:pt x="859" y="935"/>
                    <a:pt x="859" y="969"/>
                  </a:cubicBezTo>
                  <a:close/>
                  <a:moveTo>
                    <a:pt x="826" y="825"/>
                  </a:moveTo>
                  <a:lnTo>
                    <a:pt x="826" y="825"/>
                  </a:lnTo>
                  <a:cubicBezTo>
                    <a:pt x="815" y="847"/>
                    <a:pt x="798" y="858"/>
                    <a:pt x="782" y="869"/>
                  </a:cubicBezTo>
                  <a:cubicBezTo>
                    <a:pt x="776" y="869"/>
                    <a:pt x="765" y="869"/>
                    <a:pt x="765" y="874"/>
                  </a:cubicBezTo>
                  <a:cubicBezTo>
                    <a:pt x="759" y="891"/>
                    <a:pt x="759" y="902"/>
                    <a:pt x="754" y="919"/>
                  </a:cubicBezTo>
                  <a:cubicBezTo>
                    <a:pt x="748" y="930"/>
                    <a:pt x="737" y="930"/>
                    <a:pt x="732" y="941"/>
                  </a:cubicBezTo>
                  <a:cubicBezTo>
                    <a:pt x="726" y="958"/>
                    <a:pt x="732" y="963"/>
                    <a:pt x="732" y="980"/>
                  </a:cubicBezTo>
                  <a:cubicBezTo>
                    <a:pt x="726" y="996"/>
                    <a:pt x="721" y="1002"/>
                    <a:pt x="721" y="1019"/>
                  </a:cubicBezTo>
                  <a:cubicBezTo>
                    <a:pt x="732" y="1019"/>
                    <a:pt x="732" y="1030"/>
                    <a:pt x="737" y="1041"/>
                  </a:cubicBezTo>
                  <a:cubicBezTo>
                    <a:pt x="743" y="1063"/>
                    <a:pt x="748" y="1080"/>
                    <a:pt x="748" y="1107"/>
                  </a:cubicBezTo>
                  <a:cubicBezTo>
                    <a:pt x="748" y="1129"/>
                    <a:pt x="743" y="1141"/>
                    <a:pt x="743" y="1163"/>
                  </a:cubicBezTo>
                  <a:cubicBezTo>
                    <a:pt x="743" y="1168"/>
                    <a:pt x="748" y="1174"/>
                    <a:pt x="759" y="1174"/>
                  </a:cubicBezTo>
                  <a:cubicBezTo>
                    <a:pt x="765" y="1174"/>
                    <a:pt x="759" y="1168"/>
                    <a:pt x="765" y="1168"/>
                  </a:cubicBezTo>
                  <a:cubicBezTo>
                    <a:pt x="776" y="1157"/>
                    <a:pt x="782" y="1141"/>
                    <a:pt x="798" y="1135"/>
                  </a:cubicBezTo>
                  <a:cubicBezTo>
                    <a:pt x="815" y="1129"/>
                    <a:pt x="837" y="1129"/>
                    <a:pt x="837" y="1113"/>
                  </a:cubicBezTo>
                  <a:cubicBezTo>
                    <a:pt x="837" y="1085"/>
                    <a:pt x="837" y="1085"/>
                    <a:pt x="837" y="1085"/>
                  </a:cubicBezTo>
                  <a:cubicBezTo>
                    <a:pt x="837" y="1068"/>
                    <a:pt x="854" y="1063"/>
                    <a:pt x="854" y="1041"/>
                  </a:cubicBezTo>
                  <a:cubicBezTo>
                    <a:pt x="854" y="1030"/>
                    <a:pt x="842" y="1024"/>
                    <a:pt x="837" y="1013"/>
                  </a:cubicBezTo>
                  <a:cubicBezTo>
                    <a:pt x="831" y="991"/>
                    <a:pt x="837" y="980"/>
                    <a:pt x="837" y="963"/>
                  </a:cubicBezTo>
                  <a:cubicBezTo>
                    <a:pt x="837" y="947"/>
                    <a:pt x="842" y="941"/>
                    <a:pt x="842" y="930"/>
                  </a:cubicBezTo>
                  <a:cubicBezTo>
                    <a:pt x="842" y="919"/>
                    <a:pt x="831" y="919"/>
                    <a:pt x="831" y="913"/>
                  </a:cubicBezTo>
                  <a:cubicBezTo>
                    <a:pt x="826" y="902"/>
                    <a:pt x="826" y="897"/>
                    <a:pt x="826" y="886"/>
                  </a:cubicBezTo>
                  <a:cubicBezTo>
                    <a:pt x="826" y="874"/>
                    <a:pt x="842" y="819"/>
                    <a:pt x="826" y="825"/>
                  </a:cubicBezTo>
                  <a:close/>
                  <a:moveTo>
                    <a:pt x="660" y="0"/>
                  </a:moveTo>
                  <a:lnTo>
                    <a:pt x="660" y="0"/>
                  </a:lnTo>
                  <a:cubicBezTo>
                    <a:pt x="682" y="5"/>
                    <a:pt x="687" y="17"/>
                    <a:pt x="704" y="33"/>
                  </a:cubicBezTo>
                  <a:cubicBezTo>
                    <a:pt x="732" y="66"/>
                    <a:pt x="759" y="83"/>
                    <a:pt x="759" y="127"/>
                  </a:cubicBezTo>
                  <a:cubicBezTo>
                    <a:pt x="759" y="177"/>
                    <a:pt x="759" y="177"/>
                    <a:pt x="759" y="177"/>
                  </a:cubicBezTo>
                  <a:cubicBezTo>
                    <a:pt x="759" y="216"/>
                    <a:pt x="748" y="233"/>
                    <a:pt x="748" y="271"/>
                  </a:cubicBezTo>
                  <a:cubicBezTo>
                    <a:pt x="748" y="338"/>
                    <a:pt x="748" y="338"/>
                    <a:pt x="748" y="338"/>
                  </a:cubicBezTo>
                  <a:cubicBezTo>
                    <a:pt x="748" y="382"/>
                    <a:pt x="804" y="399"/>
                    <a:pt x="848" y="404"/>
                  </a:cubicBezTo>
                  <a:cubicBezTo>
                    <a:pt x="898" y="404"/>
                    <a:pt x="920" y="427"/>
                    <a:pt x="964" y="432"/>
                  </a:cubicBezTo>
                  <a:lnTo>
                    <a:pt x="964" y="432"/>
                  </a:lnTo>
                  <a:cubicBezTo>
                    <a:pt x="959" y="454"/>
                    <a:pt x="937" y="471"/>
                    <a:pt x="937" y="504"/>
                  </a:cubicBezTo>
                  <a:cubicBezTo>
                    <a:pt x="937" y="536"/>
                    <a:pt x="937" y="536"/>
                    <a:pt x="937" y="536"/>
                  </a:cubicBezTo>
                  <a:cubicBezTo>
                    <a:pt x="931" y="542"/>
                    <a:pt x="931" y="542"/>
                    <a:pt x="931" y="542"/>
                  </a:cubicBezTo>
                  <a:cubicBezTo>
                    <a:pt x="920" y="531"/>
                    <a:pt x="909" y="520"/>
                    <a:pt x="898" y="520"/>
                  </a:cubicBezTo>
                  <a:cubicBezTo>
                    <a:pt x="876" y="520"/>
                    <a:pt x="854" y="531"/>
                    <a:pt x="854" y="553"/>
                  </a:cubicBezTo>
                  <a:cubicBezTo>
                    <a:pt x="865" y="553"/>
                    <a:pt x="870" y="553"/>
                    <a:pt x="881" y="553"/>
                  </a:cubicBezTo>
                  <a:cubicBezTo>
                    <a:pt x="887" y="559"/>
                    <a:pt x="887" y="559"/>
                    <a:pt x="887" y="559"/>
                  </a:cubicBezTo>
                  <a:cubicBezTo>
                    <a:pt x="865" y="697"/>
                    <a:pt x="865" y="697"/>
                    <a:pt x="865" y="697"/>
                  </a:cubicBezTo>
                  <a:cubicBezTo>
                    <a:pt x="859" y="719"/>
                    <a:pt x="859" y="719"/>
                    <a:pt x="859" y="719"/>
                  </a:cubicBezTo>
                  <a:cubicBezTo>
                    <a:pt x="848" y="725"/>
                    <a:pt x="848" y="736"/>
                    <a:pt x="831" y="736"/>
                  </a:cubicBezTo>
                  <a:cubicBezTo>
                    <a:pt x="820" y="736"/>
                    <a:pt x="815" y="719"/>
                    <a:pt x="809" y="708"/>
                  </a:cubicBezTo>
                  <a:cubicBezTo>
                    <a:pt x="798" y="692"/>
                    <a:pt x="787" y="686"/>
                    <a:pt x="787" y="664"/>
                  </a:cubicBezTo>
                  <a:cubicBezTo>
                    <a:pt x="776" y="664"/>
                    <a:pt x="776" y="664"/>
                    <a:pt x="776" y="664"/>
                  </a:cubicBezTo>
                  <a:cubicBezTo>
                    <a:pt x="776" y="669"/>
                    <a:pt x="776" y="669"/>
                    <a:pt x="776" y="675"/>
                  </a:cubicBezTo>
                  <a:cubicBezTo>
                    <a:pt x="776" y="692"/>
                    <a:pt x="765" y="697"/>
                    <a:pt x="765" y="719"/>
                  </a:cubicBezTo>
                  <a:cubicBezTo>
                    <a:pt x="765" y="747"/>
                    <a:pt x="815" y="742"/>
                    <a:pt x="815" y="769"/>
                  </a:cubicBezTo>
                  <a:cubicBezTo>
                    <a:pt x="815" y="791"/>
                    <a:pt x="787" y="791"/>
                    <a:pt x="787" y="808"/>
                  </a:cubicBezTo>
                  <a:cubicBezTo>
                    <a:pt x="787" y="814"/>
                    <a:pt x="793" y="819"/>
                    <a:pt x="793" y="830"/>
                  </a:cubicBezTo>
                  <a:cubicBezTo>
                    <a:pt x="793" y="841"/>
                    <a:pt x="770" y="841"/>
                    <a:pt x="759" y="847"/>
                  </a:cubicBezTo>
                  <a:cubicBezTo>
                    <a:pt x="743" y="863"/>
                    <a:pt x="737" y="874"/>
                    <a:pt x="721" y="897"/>
                  </a:cubicBezTo>
                  <a:cubicBezTo>
                    <a:pt x="698" y="919"/>
                    <a:pt x="715" y="952"/>
                    <a:pt x="693" y="980"/>
                  </a:cubicBezTo>
                  <a:cubicBezTo>
                    <a:pt x="682" y="996"/>
                    <a:pt x="660" y="996"/>
                    <a:pt x="637" y="1008"/>
                  </a:cubicBezTo>
                  <a:cubicBezTo>
                    <a:pt x="588" y="1035"/>
                    <a:pt x="560" y="1041"/>
                    <a:pt x="516" y="1074"/>
                  </a:cubicBezTo>
                  <a:cubicBezTo>
                    <a:pt x="488" y="1091"/>
                    <a:pt x="460" y="1096"/>
                    <a:pt x="427" y="1102"/>
                  </a:cubicBezTo>
                  <a:cubicBezTo>
                    <a:pt x="394" y="1113"/>
                    <a:pt x="371" y="1129"/>
                    <a:pt x="338" y="1141"/>
                  </a:cubicBezTo>
                  <a:cubicBezTo>
                    <a:pt x="283" y="1163"/>
                    <a:pt x="255" y="1174"/>
                    <a:pt x="211" y="1201"/>
                  </a:cubicBezTo>
                  <a:cubicBezTo>
                    <a:pt x="189" y="1218"/>
                    <a:pt x="183" y="1235"/>
                    <a:pt x="161" y="1235"/>
                  </a:cubicBezTo>
                  <a:cubicBezTo>
                    <a:pt x="139" y="1235"/>
                    <a:pt x="133" y="1213"/>
                    <a:pt x="128" y="1190"/>
                  </a:cubicBezTo>
                  <a:cubicBezTo>
                    <a:pt x="122" y="1174"/>
                    <a:pt x="117" y="1163"/>
                    <a:pt x="111" y="1141"/>
                  </a:cubicBezTo>
                  <a:cubicBezTo>
                    <a:pt x="105" y="1102"/>
                    <a:pt x="105" y="1080"/>
                    <a:pt x="100" y="1041"/>
                  </a:cubicBezTo>
                  <a:cubicBezTo>
                    <a:pt x="100" y="1008"/>
                    <a:pt x="100" y="985"/>
                    <a:pt x="89" y="958"/>
                  </a:cubicBezTo>
                  <a:cubicBezTo>
                    <a:pt x="78" y="941"/>
                    <a:pt x="61" y="947"/>
                    <a:pt x="44" y="935"/>
                  </a:cubicBezTo>
                  <a:cubicBezTo>
                    <a:pt x="28" y="930"/>
                    <a:pt x="17" y="924"/>
                    <a:pt x="0" y="919"/>
                  </a:cubicBezTo>
                  <a:lnTo>
                    <a:pt x="0" y="919"/>
                  </a:lnTo>
                  <a:cubicBezTo>
                    <a:pt x="11" y="852"/>
                    <a:pt x="17" y="802"/>
                    <a:pt x="61" y="753"/>
                  </a:cubicBezTo>
                  <a:cubicBezTo>
                    <a:pt x="105" y="703"/>
                    <a:pt x="139" y="686"/>
                    <a:pt x="177" y="631"/>
                  </a:cubicBezTo>
                  <a:cubicBezTo>
                    <a:pt x="211" y="581"/>
                    <a:pt x="233" y="548"/>
                    <a:pt x="255" y="488"/>
                  </a:cubicBezTo>
                  <a:cubicBezTo>
                    <a:pt x="261" y="465"/>
                    <a:pt x="261" y="449"/>
                    <a:pt x="266" y="421"/>
                  </a:cubicBezTo>
                  <a:cubicBezTo>
                    <a:pt x="277" y="393"/>
                    <a:pt x="299" y="366"/>
                    <a:pt x="327" y="366"/>
                  </a:cubicBezTo>
                  <a:cubicBezTo>
                    <a:pt x="383" y="366"/>
                    <a:pt x="383" y="366"/>
                    <a:pt x="383" y="366"/>
                  </a:cubicBezTo>
                  <a:cubicBezTo>
                    <a:pt x="427" y="366"/>
                    <a:pt x="443" y="332"/>
                    <a:pt x="471" y="294"/>
                  </a:cubicBezTo>
                  <a:cubicBezTo>
                    <a:pt x="499" y="255"/>
                    <a:pt x="504" y="222"/>
                    <a:pt x="521" y="172"/>
                  </a:cubicBezTo>
                  <a:cubicBezTo>
                    <a:pt x="532" y="127"/>
                    <a:pt x="538" y="94"/>
                    <a:pt x="571" y="55"/>
                  </a:cubicBezTo>
                  <a:cubicBezTo>
                    <a:pt x="588" y="39"/>
                    <a:pt x="604" y="39"/>
                    <a:pt x="626" y="28"/>
                  </a:cubicBezTo>
                  <a:cubicBezTo>
                    <a:pt x="643" y="22"/>
                    <a:pt x="649" y="11"/>
                    <a:pt x="66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6" name="Freeform 109">
              <a:extLst>
                <a:ext uri="{FF2B5EF4-FFF2-40B4-BE49-F238E27FC236}">
                  <a16:creationId xmlns:a16="http://schemas.microsoft.com/office/drawing/2014/main" id="{845995F0-4800-43EC-B2EC-725F914595C5}"/>
                </a:ext>
              </a:extLst>
            </p:cNvPr>
            <p:cNvSpPr>
              <a:spLocks noChangeArrowheads="1"/>
            </p:cNvSpPr>
            <p:nvPr/>
          </p:nvSpPr>
          <p:spPr bwMode="auto">
            <a:xfrm>
              <a:off x="8160095" y="2585765"/>
              <a:ext cx="520920" cy="430952"/>
            </a:xfrm>
            <a:custGeom>
              <a:avLst/>
              <a:gdLst>
                <a:gd name="T0" fmla="*/ 2167 w 2168"/>
                <a:gd name="T1" fmla="*/ 826 h 1796"/>
                <a:gd name="T2" fmla="*/ 2078 w 2168"/>
                <a:gd name="T3" fmla="*/ 881 h 1796"/>
                <a:gd name="T4" fmla="*/ 1978 w 2168"/>
                <a:gd name="T5" fmla="*/ 1120 h 1796"/>
                <a:gd name="T6" fmla="*/ 1834 w 2168"/>
                <a:gd name="T7" fmla="*/ 1192 h 1796"/>
                <a:gd name="T8" fmla="*/ 1762 w 2168"/>
                <a:gd name="T9" fmla="*/ 1314 h 1796"/>
                <a:gd name="T10" fmla="*/ 1568 w 2168"/>
                <a:gd name="T11" fmla="*/ 1579 h 1796"/>
                <a:gd name="T12" fmla="*/ 1507 w 2168"/>
                <a:gd name="T13" fmla="*/ 1745 h 1796"/>
                <a:gd name="T14" fmla="*/ 1407 w 2168"/>
                <a:gd name="T15" fmla="*/ 1756 h 1796"/>
                <a:gd name="T16" fmla="*/ 1274 w 2168"/>
                <a:gd name="T17" fmla="*/ 1761 h 1796"/>
                <a:gd name="T18" fmla="*/ 1213 w 2168"/>
                <a:gd name="T19" fmla="*/ 1706 h 1796"/>
                <a:gd name="T20" fmla="*/ 1208 w 2168"/>
                <a:gd name="T21" fmla="*/ 1634 h 1796"/>
                <a:gd name="T22" fmla="*/ 1141 w 2168"/>
                <a:gd name="T23" fmla="*/ 1634 h 1796"/>
                <a:gd name="T24" fmla="*/ 1064 w 2168"/>
                <a:gd name="T25" fmla="*/ 1640 h 1796"/>
                <a:gd name="T26" fmla="*/ 1003 w 2168"/>
                <a:gd name="T27" fmla="*/ 1579 h 1796"/>
                <a:gd name="T28" fmla="*/ 947 w 2168"/>
                <a:gd name="T29" fmla="*/ 1584 h 1796"/>
                <a:gd name="T30" fmla="*/ 937 w 2168"/>
                <a:gd name="T31" fmla="*/ 1628 h 1796"/>
                <a:gd name="T32" fmla="*/ 837 w 2168"/>
                <a:gd name="T33" fmla="*/ 1700 h 1796"/>
                <a:gd name="T34" fmla="*/ 637 w 2168"/>
                <a:gd name="T35" fmla="*/ 1695 h 1796"/>
                <a:gd name="T36" fmla="*/ 487 w 2168"/>
                <a:gd name="T37" fmla="*/ 1795 h 1796"/>
                <a:gd name="T38" fmla="*/ 449 w 2168"/>
                <a:gd name="T39" fmla="*/ 1678 h 1796"/>
                <a:gd name="T40" fmla="*/ 427 w 2168"/>
                <a:gd name="T41" fmla="*/ 1545 h 1796"/>
                <a:gd name="T42" fmla="*/ 371 w 2168"/>
                <a:gd name="T43" fmla="*/ 1523 h 1796"/>
                <a:gd name="T44" fmla="*/ 260 w 2168"/>
                <a:gd name="T45" fmla="*/ 1540 h 1796"/>
                <a:gd name="T46" fmla="*/ 166 w 2168"/>
                <a:gd name="T47" fmla="*/ 1551 h 1796"/>
                <a:gd name="T48" fmla="*/ 33 w 2168"/>
                <a:gd name="T49" fmla="*/ 1584 h 1796"/>
                <a:gd name="T50" fmla="*/ 0 w 2168"/>
                <a:gd name="T51" fmla="*/ 1562 h 1796"/>
                <a:gd name="T52" fmla="*/ 166 w 2168"/>
                <a:gd name="T53" fmla="*/ 1446 h 1796"/>
                <a:gd name="T54" fmla="*/ 166 w 2168"/>
                <a:gd name="T55" fmla="*/ 1297 h 1796"/>
                <a:gd name="T56" fmla="*/ 122 w 2168"/>
                <a:gd name="T57" fmla="*/ 1181 h 1796"/>
                <a:gd name="T58" fmla="*/ 116 w 2168"/>
                <a:gd name="T59" fmla="*/ 1037 h 1796"/>
                <a:gd name="T60" fmla="*/ 83 w 2168"/>
                <a:gd name="T61" fmla="*/ 953 h 1796"/>
                <a:gd name="T62" fmla="*/ 144 w 2168"/>
                <a:gd name="T63" fmla="*/ 915 h 1796"/>
                <a:gd name="T64" fmla="*/ 305 w 2168"/>
                <a:gd name="T65" fmla="*/ 826 h 1796"/>
                <a:gd name="T66" fmla="*/ 388 w 2168"/>
                <a:gd name="T67" fmla="*/ 704 h 1796"/>
                <a:gd name="T68" fmla="*/ 504 w 2168"/>
                <a:gd name="T69" fmla="*/ 643 h 1796"/>
                <a:gd name="T70" fmla="*/ 715 w 2168"/>
                <a:gd name="T71" fmla="*/ 604 h 1796"/>
                <a:gd name="T72" fmla="*/ 964 w 2168"/>
                <a:gd name="T73" fmla="*/ 516 h 1796"/>
                <a:gd name="T74" fmla="*/ 1058 w 2168"/>
                <a:gd name="T75" fmla="*/ 505 h 1796"/>
                <a:gd name="T76" fmla="*/ 1080 w 2168"/>
                <a:gd name="T77" fmla="*/ 449 h 1796"/>
                <a:gd name="T78" fmla="*/ 1175 w 2168"/>
                <a:gd name="T79" fmla="*/ 355 h 1796"/>
                <a:gd name="T80" fmla="*/ 1208 w 2168"/>
                <a:gd name="T81" fmla="*/ 194 h 1796"/>
                <a:gd name="T82" fmla="*/ 1230 w 2168"/>
                <a:gd name="T83" fmla="*/ 67 h 1796"/>
                <a:gd name="T84" fmla="*/ 1335 w 2168"/>
                <a:gd name="T85" fmla="*/ 17 h 1796"/>
                <a:gd name="T86" fmla="*/ 1402 w 2168"/>
                <a:gd name="T87" fmla="*/ 33 h 1796"/>
                <a:gd name="T88" fmla="*/ 1707 w 2168"/>
                <a:gd name="T89" fmla="*/ 0 h 1796"/>
                <a:gd name="T90" fmla="*/ 1812 w 2168"/>
                <a:gd name="T91" fmla="*/ 56 h 1796"/>
                <a:gd name="T92" fmla="*/ 1801 w 2168"/>
                <a:gd name="T93" fmla="*/ 222 h 1796"/>
                <a:gd name="T94" fmla="*/ 1840 w 2168"/>
                <a:gd name="T95" fmla="*/ 338 h 1796"/>
                <a:gd name="T96" fmla="*/ 1945 w 2168"/>
                <a:gd name="T97" fmla="*/ 510 h 1796"/>
                <a:gd name="T98" fmla="*/ 2156 w 2168"/>
                <a:gd name="T99" fmla="*/ 793 h 1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68" h="1796">
                  <a:moveTo>
                    <a:pt x="2167" y="826"/>
                  </a:moveTo>
                  <a:lnTo>
                    <a:pt x="2167" y="826"/>
                  </a:lnTo>
                  <a:cubicBezTo>
                    <a:pt x="2156" y="837"/>
                    <a:pt x="2150" y="848"/>
                    <a:pt x="2133" y="854"/>
                  </a:cubicBezTo>
                  <a:cubicBezTo>
                    <a:pt x="2111" y="865"/>
                    <a:pt x="2095" y="865"/>
                    <a:pt x="2078" y="881"/>
                  </a:cubicBezTo>
                  <a:cubicBezTo>
                    <a:pt x="2045" y="920"/>
                    <a:pt x="2039" y="953"/>
                    <a:pt x="2028" y="998"/>
                  </a:cubicBezTo>
                  <a:cubicBezTo>
                    <a:pt x="2011" y="1048"/>
                    <a:pt x="2006" y="1081"/>
                    <a:pt x="1978" y="1120"/>
                  </a:cubicBezTo>
                  <a:cubicBezTo>
                    <a:pt x="1950" y="1158"/>
                    <a:pt x="1934" y="1192"/>
                    <a:pt x="1890" y="1192"/>
                  </a:cubicBezTo>
                  <a:cubicBezTo>
                    <a:pt x="1834" y="1192"/>
                    <a:pt x="1834" y="1192"/>
                    <a:pt x="1834" y="1192"/>
                  </a:cubicBezTo>
                  <a:cubicBezTo>
                    <a:pt x="1806" y="1192"/>
                    <a:pt x="1784" y="1219"/>
                    <a:pt x="1773" y="1247"/>
                  </a:cubicBezTo>
                  <a:cubicBezTo>
                    <a:pt x="1768" y="1275"/>
                    <a:pt x="1768" y="1291"/>
                    <a:pt x="1762" y="1314"/>
                  </a:cubicBezTo>
                  <a:cubicBezTo>
                    <a:pt x="1740" y="1374"/>
                    <a:pt x="1718" y="1407"/>
                    <a:pt x="1684" y="1457"/>
                  </a:cubicBezTo>
                  <a:cubicBezTo>
                    <a:pt x="1646" y="1512"/>
                    <a:pt x="1612" y="1529"/>
                    <a:pt x="1568" y="1579"/>
                  </a:cubicBezTo>
                  <a:cubicBezTo>
                    <a:pt x="1524" y="1628"/>
                    <a:pt x="1518" y="1678"/>
                    <a:pt x="1507" y="1745"/>
                  </a:cubicBezTo>
                  <a:lnTo>
                    <a:pt x="1507" y="1745"/>
                  </a:lnTo>
                  <a:cubicBezTo>
                    <a:pt x="1496" y="1739"/>
                    <a:pt x="1485" y="1734"/>
                    <a:pt x="1474" y="1734"/>
                  </a:cubicBezTo>
                  <a:cubicBezTo>
                    <a:pt x="1446" y="1734"/>
                    <a:pt x="1435" y="1750"/>
                    <a:pt x="1407" y="1756"/>
                  </a:cubicBezTo>
                  <a:cubicBezTo>
                    <a:pt x="1380" y="1767"/>
                    <a:pt x="1358" y="1773"/>
                    <a:pt x="1324" y="1773"/>
                  </a:cubicBezTo>
                  <a:cubicBezTo>
                    <a:pt x="1308" y="1773"/>
                    <a:pt x="1297" y="1767"/>
                    <a:pt x="1274" y="1761"/>
                  </a:cubicBezTo>
                  <a:cubicBezTo>
                    <a:pt x="1252" y="1761"/>
                    <a:pt x="1236" y="1761"/>
                    <a:pt x="1213" y="1750"/>
                  </a:cubicBezTo>
                  <a:cubicBezTo>
                    <a:pt x="1213" y="1706"/>
                    <a:pt x="1213" y="1706"/>
                    <a:pt x="1213" y="1706"/>
                  </a:cubicBezTo>
                  <a:cubicBezTo>
                    <a:pt x="1213" y="1689"/>
                    <a:pt x="1225" y="1678"/>
                    <a:pt x="1225" y="1667"/>
                  </a:cubicBezTo>
                  <a:cubicBezTo>
                    <a:pt x="1225" y="1651"/>
                    <a:pt x="1219" y="1640"/>
                    <a:pt x="1208" y="1634"/>
                  </a:cubicBezTo>
                  <a:cubicBezTo>
                    <a:pt x="1202" y="1634"/>
                    <a:pt x="1197" y="1634"/>
                    <a:pt x="1197" y="1634"/>
                  </a:cubicBezTo>
                  <a:cubicBezTo>
                    <a:pt x="1175" y="1634"/>
                    <a:pt x="1164" y="1634"/>
                    <a:pt x="1141" y="1634"/>
                  </a:cubicBezTo>
                  <a:cubicBezTo>
                    <a:pt x="1141" y="1645"/>
                    <a:pt x="1136" y="1662"/>
                    <a:pt x="1119" y="1662"/>
                  </a:cubicBezTo>
                  <a:cubicBezTo>
                    <a:pt x="1097" y="1662"/>
                    <a:pt x="1080" y="1656"/>
                    <a:pt x="1064" y="1640"/>
                  </a:cubicBezTo>
                  <a:cubicBezTo>
                    <a:pt x="1053" y="1634"/>
                    <a:pt x="1053" y="1617"/>
                    <a:pt x="1047" y="1606"/>
                  </a:cubicBezTo>
                  <a:cubicBezTo>
                    <a:pt x="1042" y="1584"/>
                    <a:pt x="1014" y="1595"/>
                    <a:pt x="1003" y="1579"/>
                  </a:cubicBezTo>
                  <a:cubicBezTo>
                    <a:pt x="986" y="1562"/>
                    <a:pt x="981" y="1551"/>
                    <a:pt x="975" y="1534"/>
                  </a:cubicBezTo>
                  <a:cubicBezTo>
                    <a:pt x="964" y="1523"/>
                    <a:pt x="959" y="1573"/>
                    <a:pt x="947" y="1584"/>
                  </a:cubicBezTo>
                  <a:cubicBezTo>
                    <a:pt x="942" y="1590"/>
                    <a:pt x="925" y="1590"/>
                    <a:pt x="925" y="1601"/>
                  </a:cubicBezTo>
                  <a:cubicBezTo>
                    <a:pt x="925" y="1612"/>
                    <a:pt x="937" y="1617"/>
                    <a:pt x="937" y="1628"/>
                  </a:cubicBezTo>
                  <a:cubicBezTo>
                    <a:pt x="937" y="1651"/>
                    <a:pt x="914" y="1656"/>
                    <a:pt x="892" y="1667"/>
                  </a:cubicBezTo>
                  <a:cubicBezTo>
                    <a:pt x="870" y="1678"/>
                    <a:pt x="859" y="1689"/>
                    <a:pt x="837" y="1700"/>
                  </a:cubicBezTo>
                  <a:cubicBezTo>
                    <a:pt x="804" y="1723"/>
                    <a:pt x="776" y="1734"/>
                    <a:pt x="737" y="1734"/>
                  </a:cubicBezTo>
                  <a:cubicBezTo>
                    <a:pt x="698" y="1734"/>
                    <a:pt x="681" y="1695"/>
                    <a:pt x="637" y="1695"/>
                  </a:cubicBezTo>
                  <a:cubicBezTo>
                    <a:pt x="598" y="1695"/>
                    <a:pt x="576" y="1723"/>
                    <a:pt x="543" y="1750"/>
                  </a:cubicBezTo>
                  <a:cubicBezTo>
                    <a:pt x="521" y="1767"/>
                    <a:pt x="515" y="1795"/>
                    <a:pt x="487" y="1795"/>
                  </a:cubicBezTo>
                  <a:cubicBezTo>
                    <a:pt x="454" y="1795"/>
                    <a:pt x="443" y="1767"/>
                    <a:pt x="443" y="1739"/>
                  </a:cubicBezTo>
                  <a:cubicBezTo>
                    <a:pt x="443" y="1717"/>
                    <a:pt x="449" y="1700"/>
                    <a:pt x="449" y="1678"/>
                  </a:cubicBezTo>
                  <a:cubicBezTo>
                    <a:pt x="449" y="1640"/>
                    <a:pt x="449" y="1640"/>
                    <a:pt x="449" y="1640"/>
                  </a:cubicBezTo>
                  <a:cubicBezTo>
                    <a:pt x="449" y="1601"/>
                    <a:pt x="438" y="1579"/>
                    <a:pt x="427" y="1545"/>
                  </a:cubicBezTo>
                  <a:cubicBezTo>
                    <a:pt x="427" y="1523"/>
                    <a:pt x="421" y="1501"/>
                    <a:pt x="405" y="1501"/>
                  </a:cubicBezTo>
                  <a:cubicBezTo>
                    <a:pt x="388" y="1501"/>
                    <a:pt x="382" y="1512"/>
                    <a:pt x="371" y="1523"/>
                  </a:cubicBezTo>
                  <a:cubicBezTo>
                    <a:pt x="349" y="1534"/>
                    <a:pt x="332" y="1545"/>
                    <a:pt x="305" y="1545"/>
                  </a:cubicBezTo>
                  <a:cubicBezTo>
                    <a:pt x="288" y="1545"/>
                    <a:pt x="277" y="1540"/>
                    <a:pt x="260" y="1540"/>
                  </a:cubicBezTo>
                  <a:cubicBezTo>
                    <a:pt x="244" y="1540"/>
                    <a:pt x="233" y="1545"/>
                    <a:pt x="210" y="1545"/>
                  </a:cubicBezTo>
                  <a:cubicBezTo>
                    <a:pt x="194" y="1545"/>
                    <a:pt x="177" y="1540"/>
                    <a:pt x="166" y="1551"/>
                  </a:cubicBezTo>
                  <a:cubicBezTo>
                    <a:pt x="127" y="1579"/>
                    <a:pt x="105" y="1601"/>
                    <a:pt x="61" y="1601"/>
                  </a:cubicBezTo>
                  <a:cubicBezTo>
                    <a:pt x="44" y="1601"/>
                    <a:pt x="44" y="1590"/>
                    <a:pt x="33" y="1584"/>
                  </a:cubicBezTo>
                  <a:cubicBezTo>
                    <a:pt x="16" y="1573"/>
                    <a:pt x="11" y="1568"/>
                    <a:pt x="0" y="1562"/>
                  </a:cubicBezTo>
                  <a:lnTo>
                    <a:pt x="0" y="1562"/>
                  </a:lnTo>
                  <a:cubicBezTo>
                    <a:pt x="28" y="1507"/>
                    <a:pt x="77" y="1512"/>
                    <a:pt x="133" y="1484"/>
                  </a:cubicBezTo>
                  <a:cubicBezTo>
                    <a:pt x="149" y="1479"/>
                    <a:pt x="155" y="1462"/>
                    <a:pt x="166" y="1446"/>
                  </a:cubicBezTo>
                  <a:cubicBezTo>
                    <a:pt x="177" y="1440"/>
                    <a:pt x="188" y="1429"/>
                    <a:pt x="188" y="1418"/>
                  </a:cubicBezTo>
                  <a:cubicBezTo>
                    <a:pt x="188" y="1368"/>
                    <a:pt x="183" y="1341"/>
                    <a:pt x="166" y="1297"/>
                  </a:cubicBezTo>
                  <a:cubicBezTo>
                    <a:pt x="161" y="1280"/>
                    <a:pt x="149" y="1275"/>
                    <a:pt x="149" y="1253"/>
                  </a:cubicBezTo>
                  <a:cubicBezTo>
                    <a:pt x="133" y="1230"/>
                    <a:pt x="122" y="1208"/>
                    <a:pt x="122" y="1181"/>
                  </a:cubicBezTo>
                  <a:cubicBezTo>
                    <a:pt x="122" y="1086"/>
                    <a:pt x="122" y="1086"/>
                    <a:pt x="122" y="1086"/>
                  </a:cubicBezTo>
                  <a:cubicBezTo>
                    <a:pt x="122" y="1070"/>
                    <a:pt x="116" y="1059"/>
                    <a:pt x="116" y="1037"/>
                  </a:cubicBezTo>
                  <a:cubicBezTo>
                    <a:pt x="111" y="1020"/>
                    <a:pt x="116" y="1009"/>
                    <a:pt x="111" y="998"/>
                  </a:cubicBezTo>
                  <a:cubicBezTo>
                    <a:pt x="100" y="981"/>
                    <a:pt x="83" y="976"/>
                    <a:pt x="83" y="953"/>
                  </a:cubicBezTo>
                  <a:cubicBezTo>
                    <a:pt x="83" y="942"/>
                    <a:pt x="100" y="937"/>
                    <a:pt x="111" y="931"/>
                  </a:cubicBezTo>
                  <a:cubicBezTo>
                    <a:pt x="127" y="926"/>
                    <a:pt x="133" y="920"/>
                    <a:pt x="144" y="915"/>
                  </a:cubicBezTo>
                  <a:cubicBezTo>
                    <a:pt x="172" y="904"/>
                    <a:pt x="188" y="887"/>
                    <a:pt x="221" y="881"/>
                  </a:cubicBezTo>
                  <a:cubicBezTo>
                    <a:pt x="260" y="876"/>
                    <a:pt x="277" y="854"/>
                    <a:pt x="305" y="826"/>
                  </a:cubicBezTo>
                  <a:cubicBezTo>
                    <a:pt x="321" y="809"/>
                    <a:pt x="343" y="804"/>
                    <a:pt x="354" y="782"/>
                  </a:cubicBezTo>
                  <a:cubicBezTo>
                    <a:pt x="366" y="748"/>
                    <a:pt x="360" y="721"/>
                    <a:pt x="388" y="704"/>
                  </a:cubicBezTo>
                  <a:cubicBezTo>
                    <a:pt x="421" y="682"/>
                    <a:pt x="438" y="671"/>
                    <a:pt x="471" y="654"/>
                  </a:cubicBezTo>
                  <a:cubicBezTo>
                    <a:pt x="482" y="649"/>
                    <a:pt x="493" y="649"/>
                    <a:pt x="504" y="643"/>
                  </a:cubicBezTo>
                  <a:cubicBezTo>
                    <a:pt x="543" y="621"/>
                    <a:pt x="565" y="593"/>
                    <a:pt x="615" y="593"/>
                  </a:cubicBezTo>
                  <a:cubicBezTo>
                    <a:pt x="654" y="593"/>
                    <a:pt x="676" y="604"/>
                    <a:pt x="715" y="604"/>
                  </a:cubicBezTo>
                  <a:cubicBezTo>
                    <a:pt x="765" y="604"/>
                    <a:pt x="787" y="577"/>
                    <a:pt x="831" y="554"/>
                  </a:cubicBezTo>
                  <a:cubicBezTo>
                    <a:pt x="875" y="527"/>
                    <a:pt x="909" y="516"/>
                    <a:pt x="964" y="516"/>
                  </a:cubicBezTo>
                  <a:cubicBezTo>
                    <a:pt x="1003" y="516"/>
                    <a:pt x="1003" y="516"/>
                    <a:pt x="1003" y="516"/>
                  </a:cubicBezTo>
                  <a:cubicBezTo>
                    <a:pt x="1025" y="516"/>
                    <a:pt x="1042" y="521"/>
                    <a:pt x="1058" y="505"/>
                  </a:cubicBezTo>
                  <a:cubicBezTo>
                    <a:pt x="1070" y="499"/>
                    <a:pt x="1080" y="493"/>
                    <a:pt x="1080" y="482"/>
                  </a:cubicBezTo>
                  <a:cubicBezTo>
                    <a:pt x="1080" y="449"/>
                    <a:pt x="1080" y="449"/>
                    <a:pt x="1080" y="449"/>
                  </a:cubicBezTo>
                  <a:cubicBezTo>
                    <a:pt x="1080" y="427"/>
                    <a:pt x="1075" y="399"/>
                    <a:pt x="1092" y="388"/>
                  </a:cubicBezTo>
                  <a:cubicBezTo>
                    <a:pt x="1125" y="372"/>
                    <a:pt x="1152" y="383"/>
                    <a:pt x="1175" y="355"/>
                  </a:cubicBezTo>
                  <a:cubicBezTo>
                    <a:pt x="1191" y="333"/>
                    <a:pt x="1191" y="316"/>
                    <a:pt x="1197" y="288"/>
                  </a:cubicBezTo>
                  <a:cubicBezTo>
                    <a:pt x="1202" y="250"/>
                    <a:pt x="1208" y="233"/>
                    <a:pt x="1208" y="194"/>
                  </a:cubicBezTo>
                  <a:cubicBezTo>
                    <a:pt x="1208" y="139"/>
                    <a:pt x="1208" y="139"/>
                    <a:pt x="1208" y="139"/>
                  </a:cubicBezTo>
                  <a:cubicBezTo>
                    <a:pt x="1208" y="111"/>
                    <a:pt x="1213" y="94"/>
                    <a:pt x="1230" y="67"/>
                  </a:cubicBezTo>
                  <a:cubicBezTo>
                    <a:pt x="1241" y="50"/>
                    <a:pt x="1258" y="56"/>
                    <a:pt x="1274" y="50"/>
                  </a:cubicBezTo>
                  <a:cubicBezTo>
                    <a:pt x="1302" y="39"/>
                    <a:pt x="1313" y="33"/>
                    <a:pt x="1335" y="17"/>
                  </a:cubicBezTo>
                  <a:lnTo>
                    <a:pt x="1335" y="17"/>
                  </a:lnTo>
                  <a:cubicBezTo>
                    <a:pt x="1363" y="17"/>
                    <a:pt x="1374" y="33"/>
                    <a:pt x="1402" y="33"/>
                  </a:cubicBezTo>
                  <a:cubicBezTo>
                    <a:pt x="1435" y="33"/>
                    <a:pt x="1435" y="33"/>
                    <a:pt x="1435" y="33"/>
                  </a:cubicBezTo>
                  <a:cubicBezTo>
                    <a:pt x="1540" y="33"/>
                    <a:pt x="1601" y="0"/>
                    <a:pt x="1707" y="0"/>
                  </a:cubicBezTo>
                  <a:cubicBezTo>
                    <a:pt x="1757" y="0"/>
                    <a:pt x="1757" y="0"/>
                    <a:pt x="1757" y="0"/>
                  </a:cubicBezTo>
                  <a:cubicBezTo>
                    <a:pt x="1784" y="0"/>
                    <a:pt x="1801" y="28"/>
                    <a:pt x="1812" y="56"/>
                  </a:cubicBezTo>
                  <a:cubicBezTo>
                    <a:pt x="1817" y="84"/>
                    <a:pt x="1834" y="94"/>
                    <a:pt x="1834" y="122"/>
                  </a:cubicBezTo>
                  <a:cubicBezTo>
                    <a:pt x="1834" y="161"/>
                    <a:pt x="1801" y="178"/>
                    <a:pt x="1801" y="222"/>
                  </a:cubicBezTo>
                  <a:cubicBezTo>
                    <a:pt x="1801" y="239"/>
                    <a:pt x="1817" y="250"/>
                    <a:pt x="1829" y="266"/>
                  </a:cubicBezTo>
                  <a:cubicBezTo>
                    <a:pt x="1840" y="294"/>
                    <a:pt x="1823" y="316"/>
                    <a:pt x="1840" y="338"/>
                  </a:cubicBezTo>
                  <a:cubicBezTo>
                    <a:pt x="1851" y="349"/>
                    <a:pt x="1867" y="344"/>
                    <a:pt x="1878" y="355"/>
                  </a:cubicBezTo>
                  <a:cubicBezTo>
                    <a:pt x="1928" y="399"/>
                    <a:pt x="1934" y="444"/>
                    <a:pt x="1945" y="510"/>
                  </a:cubicBezTo>
                  <a:cubicBezTo>
                    <a:pt x="1956" y="554"/>
                    <a:pt x="1950" y="588"/>
                    <a:pt x="1989" y="615"/>
                  </a:cubicBezTo>
                  <a:cubicBezTo>
                    <a:pt x="2067" y="671"/>
                    <a:pt x="2139" y="698"/>
                    <a:pt x="2156" y="793"/>
                  </a:cubicBezTo>
                  <a:cubicBezTo>
                    <a:pt x="2156" y="809"/>
                    <a:pt x="2161" y="815"/>
                    <a:pt x="2167" y="82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7" name="Freeform 110">
              <a:extLst>
                <a:ext uri="{FF2B5EF4-FFF2-40B4-BE49-F238E27FC236}">
                  <a16:creationId xmlns:a16="http://schemas.microsoft.com/office/drawing/2014/main" id="{D19FF173-7278-4A32-BB95-F4F79C0DA0AF}"/>
                </a:ext>
              </a:extLst>
            </p:cNvPr>
            <p:cNvSpPr>
              <a:spLocks noChangeArrowheads="1"/>
            </p:cNvSpPr>
            <p:nvPr/>
          </p:nvSpPr>
          <p:spPr bwMode="auto">
            <a:xfrm>
              <a:off x="7963161" y="2445997"/>
              <a:ext cx="545272" cy="514601"/>
            </a:xfrm>
            <a:custGeom>
              <a:avLst/>
              <a:gdLst>
                <a:gd name="T0" fmla="*/ 2272 w 2273"/>
                <a:gd name="T1" fmla="*/ 299 h 2144"/>
                <a:gd name="T2" fmla="*/ 2144 w 2273"/>
                <a:gd name="T3" fmla="*/ 465 h 2144"/>
                <a:gd name="T4" fmla="*/ 2155 w 2273"/>
                <a:gd name="T5" fmla="*/ 598 h 2144"/>
                <a:gd name="T6" fmla="*/ 2028 w 2273"/>
                <a:gd name="T7" fmla="*/ 720 h 2144"/>
                <a:gd name="T8" fmla="*/ 1995 w 2273"/>
                <a:gd name="T9" fmla="*/ 936 h 2144"/>
                <a:gd name="T10" fmla="*/ 1900 w 2273"/>
                <a:gd name="T11" fmla="*/ 1063 h 2144"/>
                <a:gd name="T12" fmla="*/ 1784 w 2273"/>
                <a:gd name="T13" fmla="*/ 1097 h 2144"/>
                <a:gd name="T14" fmla="*/ 1435 w 2273"/>
                <a:gd name="T15" fmla="*/ 1174 h 2144"/>
                <a:gd name="T16" fmla="*/ 1208 w 2273"/>
                <a:gd name="T17" fmla="*/ 1285 h 2144"/>
                <a:gd name="T18" fmla="*/ 1041 w 2273"/>
                <a:gd name="T19" fmla="*/ 1462 h 2144"/>
                <a:gd name="T20" fmla="*/ 903 w 2273"/>
                <a:gd name="T21" fmla="*/ 1534 h 2144"/>
                <a:gd name="T22" fmla="*/ 942 w 2273"/>
                <a:gd name="T23" fmla="*/ 1667 h 2144"/>
                <a:gd name="T24" fmla="*/ 986 w 2273"/>
                <a:gd name="T25" fmla="*/ 1878 h 2144"/>
                <a:gd name="T26" fmla="*/ 953 w 2273"/>
                <a:gd name="T27" fmla="*/ 2065 h 2144"/>
                <a:gd name="T28" fmla="*/ 809 w 2273"/>
                <a:gd name="T29" fmla="*/ 2132 h 2144"/>
                <a:gd name="T30" fmla="*/ 582 w 2273"/>
                <a:gd name="T31" fmla="*/ 2088 h 2144"/>
                <a:gd name="T32" fmla="*/ 570 w 2273"/>
                <a:gd name="T33" fmla="*/ 1932 h 2144"/>
                <a:gd name="T34" fmla="*/ 537 w 2273"/>
                <a:gd name="T35" fmla="*/ 1811 h 2144"/>
                <a:gd name="T36" fmla="*/ 526 w 2273"/>
                <a:gd name="T37" fmla="*/ 1684 h 2144"/>
                <a:gd name="T38" fmla="*/ 498 w 2273"/>
                <a:gd name="T39" fmla="*/ 1573 h 2144"/>
                <a:gd name="T40" fmla="*/ 509 w 2273"/>
                <a:gd name="T41" fmla="*/ 1424 h 2144"/>
                <a:gd name="T42" fmla="*/ 404 w 2273"/>
                <a:gd name="T43" fmla="*/ 1307 h 2144"/>
                <a:gd name="T44" fmla="*/ 349 w 2273"/>
                <a:gd name="T45" fmla="*/ 1285 h 2144"/>
                <a:gd name="T46" fmla="*/ 327 w 2273"/>
                <a:gd name="T47" fmla="*/ 1385 h 2144"/>
                <a:gd name="T48" fmla="*/ 243 w 2273"/>
                <a:gd name="T49" fmla="*/ 1379 h 2144"/>
                <a:gd name="T50" fmla="*/ 288 w 2273"/>
                <a:gd name="T51" fmla="*/ 1285 h 2144"/>
                <a:gd name="T52" fmla="*/ 316 w 2273"/>
                <a:gd name="T53" fmla="*/ 1246 h 2144"/>
                <a:gd name="T54" fmla="*/ 216 w 2273"/>
                <a:gd name="T55" fmla="*/ 1246 h 2144"/>
                <a:gd name="T56" fmla="*/ 188 w 2273"/>
                <a:gd name="T57" fmla="*/ 1152 h 2144"/>
                <a:gd name="T58" fmla="*/ 194 w 2273"/>
                <a:gd name="T59" fmla="*/ 1113 h 2144"/>
                <a:gd name="T60" fmla="*/ 99 w 2273"/>
                <a:gd name="T61" fmla="*/ 1025 h 2144"/>
                <a:gd name="T62" fmla="*/ 138 w 2273"/>
                <a:gd name="T63" fmla="*/ 925 h 2144"/>
                <a:gd name="T64" fmla="*/ 122 w 2273"/>
                <a:gd name="T65" fmla="*/ 820 h 2144"/>
                <a:gd name="T66" fmla="*/ 28 w 2273"/>
                <a:gd name="T67" fmla="*/ 720 h 2144"/>
                <a:gd name="T68" fmla="*/ 22 w 2273"/>
                <a:gd name="T69" fmla="*/ 598 h 2144"/>
                <a:gd name="T70" fmla="*/ 0 w 2273"/>
                <a:gd name="T71" fmla="*/ 515 h 2144"/>
                <a:gd name="T72" fmla="*/ 50 w 2273"/>
                <a:gd name="T73" fmla="*/ 432 h 2144"/>
                <a:gd name="T74" fmla="*/ 66 w 2273"/>
                <a:gd name="T75" fmla="*/ 348 h 2144"/>
                <a:gd name="T76" fmla="*/ 83 w 2273"/>
                <a:gd name="T77" fmla="*/ 215 h 2144"/>
                <a:gd name="T78" fmla="*/ 194 w 2273"/>
                <a:gd name="T79" fmla="*/ 110 h 2144"/>
                <a:gd name="T80" fmla="*/ 271 w 2273"/>
                <a:gd name="T81" fmla="*/ 0 h 2144"/>
                <a:gd name="T82" fmla="*/ 304 w 2273"/>
                <a:gd name="T83" fmla="*/ 71 h 2144"/>
                <a:gd name="T84" fmla="*/ 443 w 2273"/>
                <a:gd name="T85" fmla="*/ 249 h 2144"/>
                <a:gd name="T86" fmla="*/ 604 w 2273"/>
                <a:gd name="T87" fmla="*/ 387 h 2144"/>
                <a:gd name="T88" fmla="*/ 670 w 2273"/>
                <a:gd name="T89" fmla="*/ 459 h 2144"/>
                <a:gd name="T90" fmla="*/ 864 w 2273"/>
                <a:gd name="T91" fmla="*/ 437 h 2144"/>
                <a:gd name="T92" fmla="*/ 1075 w 2273"/>
                <a:gd name="T93" fmla="*/ 421 h 2144"/>
                <a:gd name="T94" fmla="*/ 1258 w 2273"/>
                <a:gd name="T95" fmla="*/ 421 h 2144"/>
                <a:gd name="T96" fmla="*/ 1363 w 2273"/>
                <a:gd name="T97" fmla="*/ 354 h 2144"/>
                <a:gd name="T98" fmla="*/ 1452 w 2273"/>
                <a:gd name="T99" fmla="*/ 232 h 2144"/>
                <a:gd name="T100" fmla="*/ 1646 w 2273"/>
                <a:gd name="T101" fmla="*/ 204 h 2144"/>
                <a:gd name="T102" fmla="*/ 1884 w 2273"/>
                <a:gd name="T103" fmla="*/ 276 h 2144"/>
                <a:gd name="T104" fmla="*/ 2017 w 2273"/>
                <a:gd name="T105" fmla="*/ 310 h 2144"/>
                <a:gd name="T106" fmla="*/ 2178 w 2273"/>
                <a:gd name="T107" fmla="*/ 232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73" h="2144">
                  <a:moveTo>
                    <a:pt x="2266" y="227"/>
                  </a:moveTo>
                  <a:lnTo>
                    <a:pt x="2266" y="227"/>
                  </a:lnTo>
                  <a:cubicBezTo>
                    <a:pt x="2266" y="254"/>
                    <a:pt x="2272" y="271"/>
                    <a:pt x="2272" y="299"/>
                  </a:cubicBezTo>
                  <a:cubicBezTo>
                    <a:pt x="2272" y="337"/>
                    <a:pt x="2266" y="365"/>
                    <a:pt x="2233" y="387"/>
                  </a:cubicBezTo>
                  <a:cubicBezTo>
                    <a:pt x="2211" y="404"/>
                    <a:pt x="2194" y="409"/>
                    <a:pt x="2172" y="432"/>
                  </a:cubicBezTo>
                  <a:cubicBezTo>
                    <a:pt x="2161" y="443"/>
                    <a:pt x="2144" y="448"/>
                    <a:pt x="2144" y="465"/>
                  </a:cubicBezTo>
                  <a:cubicBezTo>
                    <a:pt x="2144" y="509"/>
                    <a:pt x="2144" y="509"/>
                    <a:pt x="2144" y="509"/>
                  </a:cubicBezTo>
                  <a:cubicBezTo>
                    <a:pt x="2144" y="542"/>
                    <a:pt x="2155" y="565"/>
                    <a:pt x="2155" y="598"/>
                  </a:cubicBezTo>
                  <a:lnTo>
                    <a:pt x="2155" y="598"/>
                  </a:lnTo>
                  <a:cubicBezTo>
                    <a:pt x="2133" y="614"/>
                    <a:pt x="2122" y="620"/>
                    <a:pt x="2094" y="631"/>
                  </a:cubicBezTo>
                  <a:cubicBezTo>
                    <a:pt x="2078" y="637"/>
                    <a:pt x="2061" y="631"/>
                    <a:pt x="2050" y="648"/>
                  </a:cubicBezTo>
                  <a:cubicBezTo>
                    <a:pt x="2033" y="675"/>
                    <a:pt x="2028" y="692"/>
                    <a:pt x="2028" y="720"/>
                  </a:cubicBezTo>
                  <a:cubicBezTo>
                    <a:pt x="2028" y="775"/>
                    <a:pt x="2028" y="775"/>
                    <a:pt x="2028" y="775"/>
                  </a:cubicBezTo>
                  <a:cubicBezTo>
                    <a:pt x="2028" y="814"/>
                    <a:pt x="2022" y="831"/>
                    <a:pt x="2017" y="869"/>
                  </a:cubicBezTo>
                  <a:cubicBezTo>
                    <a:pt x="2011" y="897"/>
                    <a:pt x="2011" y="914"/>
                    <a:pt x="1995" y="936"/>
                  </a:cubicBezTo>
                  <a:cubicBezTo>
                    <a:pt x="1972" y="964"/>
                    <a:pt x="1945" y="953"/>
                    <a:pt x="1912" y="969"/>
                  </a:cubicBezTo>
                  <a:cubicBezTo>
                    <a:pt x="1895" y="980"/>
                    <a:pt x="1900" y="1008"/>
                    <a:pt x="1900" y="1030"/>
                  </a:cubicBezTo>
                  <a:cubicBezTo>
                    <a:pt x="1900" y="1063"/>
                    <a:pt x="1900" y="1063"/>
                    <a:pt x="1900" y="1063"/>
                  </a:cubicBezTo>
                  <a:cubicBezTo>
                    <a:pt x="1900" y="1074"/>
                    <a:pt x="1890" y="1080"/>
                    <a:pt x="1878" y="1086"/>
                  </a:cubicBezTo>
                  <a:cubicBezTo>
                    <a:pt x="1862" y="1102"/>
                    <a:pt x="1845" y="1097"/>
                    <a:pt x="1823" y="1097"/>
                  </a:cubicBezTo>
                  <a:cubicBezTo>
                    <a:pt x="1784" y="1097"/>
                    <a:pt x="1784" y="1097"/>
                    <a:pt x="1784" y="1097"/>
                  </a:cubicBezTo>
                  <a:cubicBezTo>
                    <a:pt x="1729" y="1097"/>
                    <a:pt x="1695" y="1108"/>
                    <a:pt x="1651" y="1135"/>
                  </a:cubicBezTo>
                  <a:cubicBezTo>
                    <a:pt x="1607" y="1158"/>
                    <a:pt x="1585" y="1185"/>
                    <a:pt x="1535" y="1185"/>
                  </a:cubicBezTo>
                  <a:cubicBezTo>
                    <a:pt x="1496" y="1185"/>
                    <a:pt x="1474" y="1174"/>
                    <a:pt x="1435" y="1174"/>
                  </a:cubicBezTo>
                  <a:cubicBezTo>
                    <a:pt x="1385" y="1174"/>
                    <a:pt x="1363" y="1202"/>
                    <a:pt x="1324" y="1224"/>
                  </a:cubicBezTo>
                  <a:cubicBezTo>
                    <a:pt x="1313" y="1230"/>
                    <a:pt x="1302" y="1230"/>
                    <a:pt x="1291" y="1235"/>
                  </a:cubicBezTo>
                  <a:cubicBezTo>
                    <a:pt x="1258" y="1252"/>
                    <a:pt x="1241" y="1263"/>
                    <a:pt x="1208" y="1285"/>
                  </a:cubicBezTo>
                  <a:cubicBezTo>
                    <a:pt x="1180" y="1302"/>
                    <a:pt x="1186" y="1329"/>
                    <a:pt x="1174" y="1363"/>
                  </a:cubicBezTo>
                  <a:cubicBezTo>
                    <a:pt x="1163" y="1385"/>
                    <a:pt x="1141" y="1390"/>
                    <a:pt x="1125" y="1407"/>
                  </a:cubicBezTo>
                  <a:cubicBezTo>
                    <a:pt x="1097" y="1435"/>
                    <a:pt x="1080" y="1457"/>
                    <a:pt x="1041" y="1462"/>
                  </a:cubicBezTo>
                  <a:cubicBezTo>
                    <a:pt x="1008" y="1468"/>
                    <a:pt x="992" y="1485"/>
                    <a:pt x="964" y="1496"/>
                  </a:cubicBezTo>
                  <a:cubicBezTo>
                    <a:pt x="953" y="1501"/>
                    <a:pt x="947" y="1507"/>
                    <a:pt x="931" y="1512"/>
                  </a:cubicBezTo>
                  <a:cubicBezTo>
                    <a:pt x="920" y="1518"/>
                    <a:pt x="903" y="1523"/>
                    <a:pt x="903" y="1534"/>
                  </a:cubicBezTo>
                  <a:cubicBezTo>
                    <a:pt x="903" y="1557"/>
                    <a:pt x="920" y="1562"/>
                    <a:pt x="931" y="1579"/>
                  </a:cubicBezTo>
                  <a:cubicBezTo>
                    <a:pt x="936" y="1590"/>
                    <a:pt x="931" y="1601"/>
                    <a:pt x="936" y="1618"/>
                  </a:cubicBezTo>
                  <a:cubicBezTo>
                    <a:pt x="936" y="1640"/>
                    <a:pt x="942" y="1651"/>
                    <a:pt x="942" y="1667"/>
                  </a:cubicBezTo>
                  <a:cubicBezTo>
                    <a:pt x="942" y="1762"/>
                    <a:pt x="942" y="1762"/>
                    <a:pt x="942" y="1762"/>
                  </a:cubicBezTo>
                  <a:cubicBezTo>
                    <a:pt x="942" y="1789"/>
                    <a:pt x="953" y="1811"/>
                    <a:pt x="969" y="1834"/>
                  </a:cubicBezTo>
                  <a:cubicBezTo>
                    <a:pt x="969" y="1856"/>
                    <a:pt x="981" y="1861"/>
                    <a:pt x="986" y="1878"/>
                  </a:cubicBezTo>
                  <a:cubicBezTo>
                    <a:pt x="1003" y="1922"/>
                    <a:pt x="1008" y="1949"/>
                    <a:pt x="1008" y="1999"/>
                  </a:cubicBezTo>
                  <a:cubicBezTo>
                    <a:pt x="1008" y="2010"/>
                    <a:pt x="997" y="2021"/>
                    <a:pt x="986" y="2027"/>
                  </a:cubicBezTo>
                  <a:cubicBezTo>
                    <a:pt x="975" y="2043"/>
                    <a:pt x="969" y="2060"/>
                    <a:pt x="953" y="2065"/>
                  </a:cubicBezTo>
                  <a:cubicBezTo>
                    <a:pt x="897" y="2093"/>
                    <a:pt x="848" y="2088"/>
                    <a:pt x="820" y="2143"/>
                  </a:cubicBezTo>
                  <a:lnTo>
                    <a:pt x="820" y="2143"/>
                  </a:lnTo>
                  <a:cubicBezTo>
                    <a:pt x="814" y="2137"/>
                    <a:pt x="814" y="2137"/>
                    <a:pt x="809" y="2132"/>
                  </a:cubicBezTo>
                  <a:cubicBezTo>
                    <a:pt x="775" y="2099"/>
                    <a:pt x="748" y="2088"/>
                    <a:pt x="698" y="2088"/>
                  </a:cubicBezTo>
                  <a:cubicBezTo>
                    <a:pt x="659" y="2088"/>
                    <a:pt x="648" y="2132"/>
                    <a:pt x="604" y="2132"/>
                  </a:cubicBezTo>
                  <a:cubicBezTo>
                    <a:pt x="587" y="2132"/>
                    <a:pt x="582" y="2104"/>
                    <a:pt x="582" y="2088"/>
                  </a:cubicBezTo>
                  <a:cubicBezTo>
                    <a:pt x="582" y="2016"/>
                    <a:pt x="582" y="2016"/>
                    <a:pt x="582" y="2016"/>
                  </a:cubicBezTo>
                  <a:cubicBezTo>
                    <a:pt x="582" y="1999"/>
                    <a:pt x="565" y="1988"/>
                    <a:pt x="565" y="1971"/>
                  </a:cubicBezTo>
                  <a:cubicBezTo>
                    <a:pt x="565" y="1955"/>
                    <a:pt x="570" y="1949"/>
                    <a:pt x="570" y="1932"/>
                  </a:cubicBezTo>
                  <a:cubicBezTo>
                    <a:pt x="570" y="1917"/>
                    <a:pt x="560" y="1906"/>
                    <a:pt x="560" y="1889"/>
                  </a:cubicBezTo>
                  <a:cubicBezTo>
                    <a:pt x="554" y="1867"/>
                    <a:pt x="554" y="1850"/>
                    <a:pt x="548" y="1828"/>
                  </a:cubicBezTo>
                  <a:cubicBezTo>
                    <a:pt x="548" y="1823"/>
                    <a:pt x="537" y="1817"/>
                    <a:pt x="537" y="1811"/>
                  </a:cubicBezTo>
                  <a:cubicBezTo>
                    <a:pt x="526" y="1795"/>
                    <a:pt x="537" y="1784"/>
                    <a:pt x="532" y="1773"/>
                  </a:cubicBezTo>
                  <a:cubicBezTo>
                    <a:pt x="532" y="1756"/>
                    <a:pt x="526" y="1745"/>
                    <a:pt x="526" y="1728"/>
                  </a:cubicBezTo>
                  <a:cubicBezTo>
                    <a:pt x="526" y="1712"/>
                    <a:pt x="537" y="1695"/>
                    <a:pt x="526" y="1684"/>
                  </a:cubicBezTo>
                  <a:cubicBezTo>
                    <a:pt x="504" y="1656"/>
                    <a:pt x="449" y="1673"/>
                    <a:pt x="449" y="1640"/>
                  </a:cubicBezTo>
                  <a:cubicBezTo>
                    <a:pt x="449" y="1618"/>
                    <a:pt x="471" y="1618"/>
                    <a:pt x="482" y="1601"/>
                  </a:cubicBezTo>
                  <a:cubicBezTo>
                    <a:pt x="493" y="1595"/>
                    <a:pt x="493" y="1584"/>
                    <a:pt x="498" y="1573"/>
                  </a:cubicBezTo>
                  <a:cubicBezTo>
                    <a:pt x="509" y="1540"/>
                    <a:pt x="521" y="1523"/>
                    <a:pt x="521" y="1490"/>
                  </a:cubicBezTo>
                  <a:cubicBezTo>
                    <a:pt x="521" y="1473"/>
                    <a:pt x="515" y="1468"/>
                    <a:pt x="515" y="1451"/>
                  </a:cubicBezTo>
                  <a:cubicBezTo>
                    <a:pt x="515" y="1440"/>
                    <a:pt x="515" y="1435"/>
                    <a:pt x="509" y="1424"/>
                  </a:cubicBezTo>
                  <a:cubicBezTo>
                    <a:pt x="498" y="1401"/>
                    <a:pt x="476" y="1407"/>
                    <a:pt x="465" y="1385"/>
                  </a:cubicBezTo>
                  <a:cubicBezTo>
                    <a:pt x="454" y="1368"/>
                    <a:pt x="454" y="1357"/>
                    <a:pt x="454" y="1335"/>
                  </a:cubicBezTo>
                  <a:cubicBezTo>
                    <a:pt x="432" y="1335"/>
                    <a:pt x="421" y="1324"/>
                    <a:pt x="404" y="1307"/>
                  </a:cubicBezTo>
                  <a:cubicBezTo>
                    <a:pt x="388" y="1296"/>
                    <a:pt x="371" y="1285"/>
                    <a:pt x="354" y="1268"/>
                  </a:cubicBezTo>
                  <a:cubicBezTo>
                    <a:pt x="349" y="1268"/>
                    <a:pt x="349" y="1268"/>
                    <a:pt x="349" y="1268"/>
                  </a:cubicBezTo>
                  <a:cubicBezTo>
                    <a:pt x="349" y="1285"/>
                    <a:pt x="349" y="1285"/>
                    <a:pt x="349" y="1285"/>
                  </a:cubicBezTo>
                  <a:cubicBezTo>
                    <a:pt x="360" y="1291"/>
                    <a:pt x="360" y="1296"/>
                    <a:pt x="371" y="1302"/>
                  </a:cubicBezTo>
                  <a:cubicBezTo>
                    <a:pt x="376" y="1346"/>
                    <a:pt x="376" y="1346"/>
                    <a:pt x="376" y="1346"/>
                  </a:cubicBezTo>
                  <a:cubicBezTo>
                    <a:pt x="376" y="1368"/>
                    <a:pt x="349" y="1374"/>
                    <a:pt x="327" y="1385"/>
                  </a:cubicBezTo>
                  <a:cubicBezTo>
                    <a:pt x="304" y="1390"/>
                    <a:pt x="288" y="1412"/>
                    <a:pt x="260" y="1412"/>
                  </a:cubicBezTo>
                  <a:cubicBezTo>
                    <a:pt x="255" y="1412"/>
                    <a:pt x="255" y="1412"/>
                    <a:pt x="243" y="1407"/>
                  </a:cubicBezTo>
                  <a:cubicBezTo>
                    <a:pt x="243" y="1379"/>
                    <a:pt x="243" y="1379"/>
                    <a:pt x="243" y="1379"/>
                  </a:cubicBezTo>
                  <a:cubicBezTo>
                    <a:pt x="243" y="1363"/>
                    <a:pt x="249" y="1357"/>
                    <a:pt x="249" y="1340"/>
                  </a:cubicBezTo>
                  <a:cubicBezTo>
                    <a:pt x="249" y="1318"/>
                    <a:pt x="238" y="1302"/>
                    <a:pt x="255" y="1291"/>
                  </a:cubicBezTo>
                  <a:cubicBezTo>
                    <a:pt x="260" y="1279"/>
                    <a:pt x="271" y="1285"/>
                    <a:pt x="288" y="1285"/>
                  </a:cubicBezTo>
                  <a:cubicBezTo>
                    <a:pt x="299" y="1279"/>
                    <a:pt x="304" y="1274"/>
                    <a:pt x="321" y="1274"/>
                  </a:cubicBezTo>
                  <a:cubicBezTo>
                    <a:pt x="321" y="1257"/>
                    <a:pt x="321" y="1257"/>
                    <a:pt x="321" y="1257"/>
                  </a:cubicBezTo>
                  <a:cubicBezTo>
                    <a:pt x="316" y="1246"/>
                    <a:pt x="316" y="1246"/>
                    <a:pt x="316" y="1246"/>
                  </a:cubicBezTo>
                  <a:cubicBezTo>
                    <a:pt x="294" y="1235"/>
                    <a:pt x="288" y="1213"/>
                    <a:pt x="266" y="1213"/>
                  </a:cubicBezTo>
                  <a:cubicBezTo>
                    <a:pt x="243" y="1213"/>
                    <a:pt x="227" y="1230"/>
                    <a:pt x="221" y="1246"/>
                  </a:cubicBezTo>
                  <a:cubicBezTo>
                    <a:pt x="216" y="1246"/>
                    <a:pt x="216" y="1246"/>
                    <a:pt x="216" y="1246"/>
                  </a:cubicBezTo>
                  <a:cubicBezTo>
                    <a:pt x="205" y="1224"/>
                    <a:pt x="199" y="1213"/>
                    <a:pt x="188" y="1191"/>
                  </a:cubicBezTo>
                  <a:cubicBezTo>
                    <a:pt x="177" y="1180"/>
                    <a:pt x="161" y="1180"/>
                    <a:pt x="161" y="1163"/>
                  </a:cubicBezTo>
                  <a:cubicBezTo>
                    <a:pt x="161" y="1152"/>
                    <a:pt x="177" y="1152"/>
                    <a:pt x="188" y="1152"/>
                  </a:cubicBezTo>
                  <a:cubicBezTo>
                    <a:pt x="210" y="1152"/>
                    <a:pt x="216" y="1174"/>
                    <a:pt x="238" y="1174"/>
                  </a:cubicBezTo>
                  <a:cubicBezTo>
                    <a:pt x="271" y="1174"/>
                    <a:pt x="227" y="1152"/>
                    <a:pt x="221" y="1146"/>
                  </a:cubicBezTo>
                  <a:cubicBezTo>
                    <a:pt x="205" y="1135"/>
                    <a:pt x="210" y="1113"/>
                    <a:pt x="194" y="1113"/>
                  </a:cubicBezTo>
                  <a:cubicBezTo>
                    <a:pt x="177" y="1113"/>
                    <a:pt x="171" y="1113"/>
                    <a:pt x="161" y="1113"/>
                  </a:cubicBezTo>
                  <a:cubicBezTo>
                    <a:pt x="133" y="1113"/>
                    <a:pt x="122" y="1091"/>
                    <a:pt x="110" y="1069"/>
                  </a:cubicBezTo>
                  <a:cubicBezTo>
                    <a:pt x="105" y="1052"/>
                    <a:pt x="99" y="1041"/>
                    <a:pt x="99" y="1025"/>
                  </a:cubicBezTo>
                  <a:cubicBezTo>
                    <a:pt x="99" y="1008"/>
                    <a:pt x="110" y="1008"/>
                    <a:pt x="110" y="997"/>
                  </a:cubicBezTo>
                  <a:cubicBezTo>
                    <a:pt x="110" y="980"/>
                    <a:pt x="99" y="975"/>
                    <a:pt x="99" y="964"/>
                  </a:cubicBezTo>
                  <a:cubicBezTo>
                    <a:pt x="99" y="941"/>
                    <a:pt x="122" y="936"/>
                    <a:pt x="138" y="925"/>
                  </a:cubicBezTo>
                  <a:cubicBezTo>
                    <a:pt x="149" y="919"/>
                    <a:pt x="166" y="914"/>
                    <a:pt x="166" y="903"/>
                  </a:cubicBezTo>
                  <a:cubicBezTo>
                    <a:pt x="166" y="892"/>
                    <a:pt x="155" y="892"/>
                    <a:pt x="155" y="880"/>
                  </a:cubicBezTo>
                  <a:cubicBezTo>
                    <a:pt x="144" y="853"/>
                    <a:pt x="133" y="842"/>
                    <a:pt x="122" y="820"/>
                  </a:cubicBezTo>
                  <a:cubicBezTo>
                    <a:pt x="110" y="781"/>
                    <a:pt x="110" y="725"/>
                    <a:pt x="72" y="725"/>
                  </a:cubicBezTo>
                  <a:cubicBezTo>
                    <a:pt x="61" y="725"/>
                    <a:pt x="55" y="731"/>
                    <a:pt x="50" y="731"/>
                  </a:cubicBezTo>
                  <a:cubicBezTo>
                    <a:pt x="38" y="731"/>
                    <a:pt x="28" y="725"/>
                    <a:pt x="28" y="720"/>
                  </a:cubicBezTo>
                  <a:cubicBezTo>
                    <a:pt x="28" y="681"/>
                    <a:pt x="28" y="681"/>
                    <a:pt x="28" y="681"/>
                  </a:cubicBezTo>
                  <a:cubicBezTo>
                    <a:pt x="28" y="675"/>
                    <a:pt x="22" y="670"/>
                    <a:pt x="22" y="665"/>
                  </a:cubicBezTo>
                  <a:cubicBezTo>
                    <a:pt x="22" y="598"/>
                    <a:pt x="22" y="598"/>
                    <a:pt x="22" y="598"/>
                  </a:cubicBezTo>
                  <a:cubicBezTo>
                    <a:pt x="22" y="587"/>
                    <a:pt x="11" y="587"/>
                    <a:pt x="11" y="576"/>
                  </a:cubicBezTo>
                  <a:cubicBezTo>
                    <a:pt x="11" y="532"/>
                    <a:pt x="11" y="532"/>
                    <a:pt x="11" y="532"/>
                  </a:cubicBezTo>
                  <a:cubicBezTo>
                    <a:pt x="5" y="526"/>
                    <a:pt x="0" y="520"/>
                    <a:pt x="0" y="515"/>
                  </a:cubicBezTo>
                  <a:cubicBezTo>
                    <a:pt x="0" y="498"/>
                    <a:pt x="16" y="493"/>
                    <a:pt x="28" y="487"/>
                  </a:cubicBezTo>
                  <a:cubicBezTo>
                    <a:pt x="33" y="481"/>
                    <a:pt x="28" y="476"/>
                    <a:pt x="33" y="470"/>
                  </a:cubicBezTo>
                  <a:cubicBezTo>
                    <a:pt x="44" y="459"/>
                    <a:pt x="50" y="448"/>
                    <a:pt x="50" y="432"/>
                  </a:cubicBezTo>
                  <a:cubicBezTo>
                    <a:pt x="50" y="415"/>
                    <a:pt x="50" y="404"/>
                    <a:pt x="38" y="387"/>
                  </a:cubicBezTo>
                  <a:cubicBezTo>
                    <a:pt x="33" y="382"/>
                    <a:pt x="28" y="382"/>
                    <a:pt x="28" y="371"/>
                  </a:cubicBezTo>
                  <a:cubicBezTo>
                    <a:pt x="28" y="354"/>
                    <a:pt x="50" y="348"/>
                    <a:pt x="66" y="348"/>
                  </a:cubicBezTo>
                  <a:cubicBezTo>
                    <a:pt x="66" y="304"/>
                    <a:pt x="66" y="304"/>
                    <a:pt x="66" y="304"/>
                  </a:cubicBezTo>
                  <a:cubicBezTo>
                    <a:pt x="77" y="293"/>
                    <a:pt x="83" y="288"/>
                    <a:pt x="83" y="271"/>
                  </a:cubicBezTo>
                  <a:cubicBezTo>
                    <a:pt x="83" y="215"/>
                    <a:pt x="83" y="215"/>
                    <a:pt x="83" y="215"/>
                  </a:cubicBezTo>
                  <a:cubicBezTo>
                    <a:pt x="83" y="199"/>
                    <a:pt x="99" y="199"/>
                    <a:pt x="110" y="188"/>
                  </a:cubicBezTo>
                  <a:cubicBezTo>
                    <a:pt x="127" y="177"/>
                    <a:pt x="138" y="171"/>
                    <a:pt x="155" y="155"/>
                  </a:cubicBezTo>
                  <a:cubicBezTo>
                    <a:pt x="171" y="138"/>
                    <a:pt x="183" y="133"/>
                    <a:pt x="194" y="110"/>
                  </a:cubicBezTo>
                  <a:cubicBezTo>
                    <a:pt x="199" y="99"/>
                    <a:pt x="194" y="88"/>
                    <a:pt x="194" y="71"/>
                  </a:cubicBezTo>
                  <a:cubicBezTo>
                    <a:pt x="199" y="38"/>
                    <a:pt x="221" y="22"/>
                    <a:pt x="249" y="10"/>
                  </a:cubicBezTo>
                  <a:cubicBezTo>
                    <a:pt x="260" y="5"/>
                    <a:pt x="266" y="5"/>
                    <a:pt x="271" y="0"/>
                  </a:cubicBezTo>
                  <a:lnTo>
                    <a:pt x="271" y="0"/>
                  </a:lnTo>
                  <a:cubicBezTo>
                    <a:pt x="271" y="5"/>
                    <a:pt x="271" y="16"/>
                    <a:pt x="271" y="22"/>
                  </a:cubicBezTo>
                  <a:cubicBezTo>
                    <a:pt x="271" y="44"/>
                    <a:pt x="282" y="60"/>
                    <a:pt x="304" y="71"/>
                  </a:cubicBezTo>
                  <a:cubicBezTo>
                    <a:pt x="310" y="77"/>
                    <a:pt x="321" y="77"/>
                    <a:pt x="327" y="88"/>
                  </a:cubicBezTo>
                  <a:cubicBezTo>
                    <a:pt x="338" y="105"/>
                    <a:pt x="332" y="116"/>
                    <a:pt x="338" y="133"/>
                  </a:cubicBezTo>
                  <a:cubicBezTo>
                    <a:pt x="349" y="193"/>
                    <a:pt x="388" y="221"/>
                    <a:pt x="443" y="249"/>
                  </a:cubicBezTo>
                  <a:cubicBezTo>
                    <a:pt x="476" y="266"/>
                    <a:pt x="487" y="288"/>
                    <a:pt x="509" y="310"/>
                  </a:cubicBezTo>
                  <a:cubicBezTo>
                    <a:pt x="532" y="332"/>
                    <a:pt x="554" y="332"/>
                    <a:pt x="570" y="348"/>
                  </a:cubicBezTo>
                  <a:cubicBezTo>
                    <a:pt x="587" y="360"/>
                    <a:pt x="598" y="371"/>
                    <a:pt x="604" y="387"/>
                  </a:cubicBezTo>
                  <a:cubicBezTo>
                    <a:pt x="604" y="399"/>
                    <a:pt x="604" y="409"/>
                    <a:pt x="615" y="415"/>
                  </a:cubicBezTo>
                  <a:cubicBezTo>
                    <a:pt x="626" y="421"/>
                    <a:pt x="631" y="421"/>
                    <a:pt x="642" y="432"/>
                  </a:cubicBezTo>
                  <a:cubicBezTo>
                    <a:pt x="654" y="437"/>
                    <a:pt x="654" y="454"/>
                    <a:pt x="670" y="459"/>
                  </a:cubicBezTo>
                  <a:cubicBezTo>
                    <a:pt x="687" y="476"/>
                    <a:pt x="715" y="487"/>
                    <a:pt x="742" y="487"/>
                  </a:cubicBezTo>
                  <a:cubicBezTo>
                    <a:pt x="781" y="487"/>
                    <a:pt x="809" y="476"/>
                    <a:pt x="842" y="454"/>
                  </a:cubicBezTo>
                  <a:cubicBezTo>
                    <a:pt x="853" y="448"/>
                    <a:pt x="853" y="437"/>
                    <a:pt x="864" y="437"/>
                  </a:cubicBezTo>
                  <a:cubicBezTo>
                    <a:pt x="903" y="415"/>
                    <a:pt x="925" y="415"/>
                    <a:pt x="969" y="409"/>
                  </a:cubicBezTo>
                  <a:cubicBezTo>
                    <a:pt x="986" y="404"/>
                    <a:pt x="997" y="393"/>
                    <a:pt x="1014" y="393"/>
                  </a:cubicBezTo>
                  <a:cubicBezTo>
                    <a:pt x="1036" y="393"/>
                    <a:pt x="1047" y="421"/>
                    <a:pt x="1075" y="421"/>
                  </a:cubicBezTo>
                  <a:cubicBezTo>
                    <a:pt x="1119" y="421"/>
                    <a:pt x="1119" y="421"/>
                    <a:pt x="1119" y="421"/>
                  </a:cubicBezTo>
                  <a:cubicBezTo>
                    <a:pt x="1163" y="421"/>
                    <a:pt x="1186" y="432"/>
                    <a:pt x="1230" y="432"/>
                  </a:cubicBezTo>
                  <a:cubicBezTo>
                    <a:pt x="1241" y="432"/>
                    <a:pt x="1252" y="432"/>
                    <a:pt x="1258" y="421"/>
                  </a:cubicBezTo>
                  <a:cubicBezTo>
                    <a:pt x="1269" y="409"/>
                    <a:pt x="1263" y="399"/>
                    <a:pt x="1274" y="393"/>
                  </a:cubicBezTo>
                  <a:cubicBezTo>
                    <a:pt x="1291" y="382"/>
                    <a:pt x="1302" y="382"/>
                    <a:pt x="1324" y="376"/>
                  </a:cubicBezTo>
                  <a:cubicBezTo>
                    <a:pt x="1341" y="376"/>
                    <a:pt x="1346" y="360"/>
                    <a:pt x="1363" y="354"/>
                  </a:cubicBezTo>
                  <a:cubicBezTo>
                    <a:pt x="1385" y="337"/>
                    <a:pt x="1413" y="326"/>
                    <a:pt x="1413" y="299"/>
                  </a:cubicBezTo>
                  <a:cubicBezTo>
                    <a:pt x="1413" y="282"/>
                    <a:pt x="1402" y="266"/>
                    <a:pt x="1413" y="249"/>
                  </a:cubicBezTo>
                  <a:cubicBezTo>
                    <a:pt x="1424" y="238"/>
                    <a:pt x="1440" y="243"/>
                    <a:pt x="1452" y="232"/>
                  </a:cubicBezTo>
                  <a:cubicBezTo>
                    <a:pt x="1463" y="227"/>
                    <a:pt x="1463" y="221"/>
                    <a:pt x="1468" y="215"/>
                  </a:cubicBezTo>
                  <a:cubicBezTo>
                    <a:pt x="1485" y="193"/>
                    <a:pt x="1507" y="204"/>
                    <a:pt x="1529" y="204"/>
                  </a:cubicBezTo>
                  <a:cubicBezTo>
                    <a:pt x="1573" y="204"/>
                    <a:pt x="1601" y="204"/>
                    <a:pt x="1646" y="204"/>
                  </a:cubicBezTo>
                  <a:cubicBezTo>
                    <a:pt x="1679" y="199"/>
                    <a:pt x="1695" y="193"/>
                    <a:pt x="1729" y="193"/>
                  </a:cubicBezTo>
                  <a:cubicBezTo>
                    <a:pt x="1773" y="193"/>
                    <a:pt x="1779" y="249"/>
                    <a:pt x="1817" y="260"/>
                  </a:cubicBezTo>
                  <a:cubicBezTo>
                    <a:pt x="1845" y="266"/>
                    <a:pt x="1862" y="266"/>
                    <a:pt x="1884" y="276"/>
                  </a:cubicBezTo>
                  <a:cubicBezTo>
                    <a:pt x="1906" y="288"/>
                    <a:pt x="1912" y="310"/>
                    <a:pt x="1934" y="310"/>
                  </a:cubicBezTo>
                  <a:cubicBezTo>
                    <a:pt x="1945" y="310"/>
                    <a:pt x="1956" y="299"/>
                    <a:pt x="1967" y="299"/>
                  </a:cubicBezTo>
                  <a:cubicBezTo>
                    <a:pt x="1989" y="299"/>
                    <a:pt x="2000" y="299"/>
                    <a:pt x="2017" y="310"/>
                  </a:cubicBezTo>
                  <a:cubicBezTo>
                    <a:pt x="2028" y="315"/>
                    <a:pt x="2033" y="326"/>
                    <a:pt x="2045" y="326"/>
                  </a:cubicBezTo>
                  <a:cubicBezTo>
                    <a:pt x="2078" y="326"/>
                    <a:pt x="2094" y="304"/>
                    <a:pt x="2117" y="282"/>
                  </a:cubicBezTo>
                  <a:cubicBezTo>
                    <a:pt x="2139" y="266"/>
                    <a:pt x="2144" y="232"/>
                    <a:pt x="2178" y="232"/>
                  </a:cubicBezTo>
                  <a:cubicBezTo>
                    <a:pt x="2233" y="232"/>
                    <a:pt x="2233" y="232"/>
                    <a:pt x="2233" y="232"/>
                  </a:cubicBezTo>
                  <a:cubicBezTo>
                    <a:pt x="2250" y="232"/>
                    <a:pt x="2261" y="227"/>
                    <a:pt x="2266" y="227"/>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8" name="Freeform 111">
              <a:extLst>
                <a:ext uri="{FF2B5EF4-FFF2-40B4-BE49-F238E27FC236}">
                  <a16:creationId xmlns:a16="http://schemas.microsoft.com/office/drawing/2014/main" id="{A87D2EDE-1B55-4B75-B35C-F3855C1D5479}"/>
                </a:ext>
              </a:extLst>
            </p:cNvPr>
            <p:cNvSpPr>
              <a:spLocks noChangeArrowheads="1"/>
            </p:cNvSpPr>
            <p:nvPr/>
          </p:nvSpPr>
          <p:spPr bwMode="auto">
            <a:xfrm>
              <a:off x="8991237" y="3478376"/>
              <a:ext cx="656444" cy="288007"/>
            </a:xfrm>
            <a:custGeom>
              <a:avLst/>
              <a:gdLst>
                <a:gd name="T0" fmla="*/ 2732 w 2733"/>
                <a:gd name="T1" fmla="*/ 382 h 1198"/>
                <a:gd name="T2" fmla="*/ 2638 w 2733"/>
                <a:gd name="T3" fmla="*/ 576 h 1198"/>
                <a:gd name="T4" fmla="*/ 2394 w 2733"/>
                <a:gd name="T5" fmla="*/ 842 h 1198"/>
                <a:gd name="T6" fmla="*/ 2067 w 2733"/>
                <a:gd name="T7" fmla="*/ 931 h 1198"/>
                <a:gd name="T8" fmla="*/ 1940 w 2733"/>
                <a:gd name="T9" fmla="*/ 848 h 1198"/>
                <a:gd name="T10" fmla="*/ 2023 w 2733"/>
                <a:gd name="T11" fmla="*/ 654 h 1198"/>
                <a:gd name="T12" fmla="*/ 2328 w 2733"/>
                <a:gd name="T13" fmla="*/ 471 h 1198"/>
                <a:gd name="T14" fmla="*/ 2616 w 2733"/>
                <a:gd name="T15" fmla="*/ 321 h 1198"/>
                <a:gd name="T16" fmla="*/ 1314 w 2733"/>
                <a:gd name="T17" fmla="*/ 1008 h 1198"/>
                <a:gd name="T18" fmla="*/ 178 w 2733"/>
                <a:gd name="T19" fmla="*/ 548 h 1198"/>
                <a:gd name="T20" fmla="*/ 0 w 2733"/>
                <a:gd name="T21" fmla="*/ 626 h 1198"/>
                <a:gd name="T22" fmla="*/ 233 w 2733"/>
                <a:gd name="T23" fmla="*/ 715 h 1198"/>
                <a:gd name="T24" fmla="*/ 466 w 2733"/>
                <a:gd name="T25" fmla="*/ 825 h 1198"/>
                <a:gd name="T26" fmla="*/ 793 w 2733"/>
                <a:gd name="T27" fmla="*/ 853 h 1198"/>
                <a:gd name="T28" fmla="*/ 693 w 2733"/>
                <a:gd name="T29" fmla="*/ 692 h 1198"/>
                <a:gd name="T30" fmla="*/ 405 w 2733"/>
                <a:gd name="T31" fmla="*/ 537 h 1198"/>
                <a:gd name="T32" fmla="*/ 178 w 2733"/>
                <a:gd name="T33" fmla="*/ 548 h 1198"/>
                <a:gd name="T34" fmla="*/ 1724 w 2733"/>
                <a:gd name="T35" fmla="*/ 1180 h 1198"/>
                <a:gd name="T36" fmla="*/ 1896 w 2733"/>
                <a:gd name="T37" fmla="*/ 1064 h 1198"/>
                <a:gd name="T38" fmla="*/ 1879 w 2733"/>
                <a:gd name="T39" fmla="*/ 1014 h 1198"/>
                <a:gd name="T40" fmla="*/ 1668 w 2733"/>
                <a:gd name="T41" fmla="*/ 1152 h 1198"/>
                <a:gd name="T42" fmla="*/ 2383 w 2733"/>
                <a:gd name="T43" fmla="*/ 16 h 1198"/>
                <a:gd name="T44" fmla="*/ 2411 w 2733"/>
                <a:gd name="T45" fmla="*/ 155 h 1198"/>
                <a:gd name="T46" fmla="*/ 2627 w 2733"/>
                <a:gd name="T47" fmla="*/ 27 h 1198"/>
                <a:gd name="T48" fmla="*/ 1702 w 2733"/>
                <a:gd name="T49" fmla="*/ 194 h 1198"/>
                <a:gd name="T50" fmla="*/ 1785 w 2733"/>
                <a:gd name="T51" fmla="*/ 144 h 1198"/>
                <a:gd name="T52" fmla="*/ 1774 w 2733"/>
                <a:gd name="T53" fmla="*/ 94 h 1198"/>
                <a:gd name="T54" fmla="*/ 1840 w 2733"/>
                <a:gd name="T55" fmla="*/ 133 h 1198"/>
                <a:gd name="T56" fmla="*/ 2134 w 2733"/>
                <a:gd name="T57" fmla="*/ 61 h 1198"/>
                <a:gd name="T58" fmla="*/ 1984 w 2733"/>
                <a:gd name="T59" fmla="*/ 155 h 1198"/>
                <a:gd name="T60" fmla="*/ 1918 w 2733"/>
                <a:gd name="T61" fmla="*/ 216 h 1198"/>
                <a:gd name="T62" fmla="*/ 1945 w 2733"/>
                <a:gd name="T63" fmla="*/ 122 h 1198"/>
                <a:gd name="T64" fmla="*/ 1979 w 2733"/>
                <a:gd name="T65" fmla="*/ 61 h 1198"/>
                <a:gd name="T66" fmla="*/ 2029 w 2733"/>
                <a:gd name="T67" fmla="*/ 66 h 1198"/>
                <a:gd name="T68" fmla="*/ 2256 w 2733"/>
                <a:gd name="T69" fmla="*/ 155 h 1198"/>
                <a:gd name="T70" fmla="*/ 2156 w 2733"/>
                <a:gd name="T71" fmla="*/ 149 h 1198"/>
                <a:gd name="T72" fmla="*/ 2261 w 2733"/>
                <a:gd name="T73" fmla="*/ 61 h 1198"/>
                <a:gd name="T74" fmla="*/ 1602 w 2733"/>
                <a:gd name="T75" fmla="*/ 249 h 1198"/>
                <a:gd name="T76" fmla="*/ 1280 w 2733"/>
                <a:gd name="T77" fmla="*/ 321 h 1198"/>
                <a:gd name="T78" fmla="*/ 1070 w 2733"/>
                <a:gd name="T79" fmla="*/ 304 h 1198"/>
                <a:gd name="T80" fmla="*/ 798 w 2733"/>
                <a:gd name="T81" fmla="*/ 310 h 1198"/>
                <a:gd name="T82" fmla="*/ 549 w 2733"/>
                <a:gd name="T83" fmla="*/ 310 h 1198"/>
                <a:gd name="T84" fmla="*/ 427 w 2733"/>
                <a:gd name="T85" fmla="*/ 327 h 1198"/>
                <a:gd name="T86" fmla="*/ 460 w 2733"/>
                <a:gd name="T87" fmla="*/ 133 h 1198"/>
                <a:gd name="T88" fmla="*/ 676 w 2733"/>
                <a:gd name="T89" fmla="*/ 77 h 1198"/>
                <a:gd name="T90" fmla="*/ 832 w 2733"/>
                <a:gd name="T91" fmla="*/ 111 h 1198"/>
                <a:gd name="T92" fmla="*/ 1081 w 2733"/>
                <a:gd name="T93" fmla="*/ 210 h 1198"/>
                <a:gd name="T94" fmla="*/ 1402 w 2733"/>
                <a:gd name="T95" fmla="*/ 216 h 1198"/>
                <a:gd name="T96" fmla="*/ 1619 w 2733"/>
                <a:gd name="T97" fmla="*/ 116 h 1198"/>
                <a:gd name="T98" fmla="*/ 1646 w 2733"/>
                <a:gd name="T99" fmla="*/ 44 h 1198"/>
                <a:gd name="T100" fmla="*/ 1702 w 2733"/>
                <a:gd name="T101" fmla="*/ 144 h 1198"/>
                <a:gd name="T102" fmla="*/ 244 w 2733"/>
                <a:gd name="T103" fmla="*/ 166 h 1198"/>
                <a:gd name="T104" fmla="*/ 211 w 2733"/>
                <a:gd name="T105" fmla="*/ 277 h 1198"/>
                <a:gd name="T106" fmla="*/ 244 w 2733"/>
                <a:gd name="T107" fmla="*/ 166 h 1198"/>
                <a:gd name="T108" fmla="*/ 300 w 2733"/>
                <a:gd name="T109" fmla="*/ 28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3" h="1198">
                  <a:moveTo>
                    <a:pt x="2616" y="321"/>
                  </a:moveTo>
                  <a:lnTo>
                    <a:pt x="2616" y="321"/>
                  </a:lnTo>
                  <a:cubicBezTo>
                    <a:pt x="2622" y="338"/>
                    <a:pt x="2633" y="365"/>
                    <a:pt x="2649" y="365"/>
                  </a:cubicBezTo>
                  <a:cubicBezTo>
                    <a:pt x="2727" y="365"/>
                    <a:pt x="2727" y="365"/>
                    <a:pt x="2727" y="365"/>
                  </a:cubicBezTo>
                  <a:cubicBezTo>
                    <a:pt x="2727" y="371"/>
                    <a:pt x="2732" y="377"/>
                    <a:pt x="2732" y="382"/>
                  </a:cubicBezTo>
                  <a:cubicBezTo>
                    <a:pt x="2732" y="432"/>
                    <a:pt x="2671" y="443"/>
                    <a:pt x="2671" y="487"/>
                  </a:cubicBezTo>
                  <a:cubicBezTo>
                    <a:pt x="2671" y="515"/>
                    <a:pt x="2683" y="532"/>
                    <a:pt x="2694" y="559"/>
                  </a:cubicBezTo>
                  <a:lnTo>
                    <a:pt x="2694" y="559"/>
                  </a:lnTo>
                  <a:cubicBezTo>
                    <a:pt x="2688" y="559"/>
                    <a:pt x="2688" y="565"/>
                    <a:pt x="2683" y="570"/>
                  </a:cubicBezTo>
                  <a:cubicBezTo>
                    <a:pt x="2666" y="582"/>
                    <a:pt x="2655" y="570"/>
                    <a:pt x="2638" y="576"/>
                  </a:cubicBezTo>
                  <a:cubicBezTo>
                    <a:pt x="2622" y="582"/>
                    <a:pt x="2616" y="593"/>
                    <a:pt x="2605" y="604"/>
                  </a:cubicBezTo>
                  <a:cubicBezTo>
                    <a:pt x="2594" y="626"/>
                    <a:pt x="2599" y="643"/>
                    <a:pt x="2583" y="659"/>
                  </a:cubicBezTo>
                  <a:cubicBezTo>
                    <a:pt x="2550" y="681"/>
                    <a:pt x="2522" y="692"/>
                    <a:pt x="2505" y="731"/>
                  </a:cubicBezTo>
                  <a:cubicBezTo>
                    <a:pt x="2472" y="764"/>
                    <a:pt x="2444" y="776"/>
                    <a:pt x="2411" y="814"/>
                  </a:cubicBezTo>
                  <a:cubicBezTo>
                    <a:pt x="2405" y="820"/>
                    <a:pt x="2405" y="831"/>
                    <a:pt x="2394" y="842"/>
                  </a:cubicBezTo>
                  <a:cubicBezTo>
                    <a:pt x="2378" y="870"/>
                    <a:pt x="2350" y="881"/>
                    <a:pt x="2317" y="881"/>
                  </a:cubicBezTo>
                  <a:cubicBezTo>
                    <a:pt x="2295" y="881"/>
                    <a:pt x="2284" y="875"/>
                    <a:pt x="2256" y="875"/>
                  </a:cubicBezTo>
                  <a:cubicBezTo>
                    <a:pt x="2206" y="875"/>
                    <a:pt x="2195" y="942"/>
                    <a:pt x="2139" y="942"/>
                  </a:cubicBezTo>
                  <a:cubicBezTo>
                    <a:pt x="2128" y="942"/>
                    <a:pt x="2123" y="936"/>
                    <a:pt x="2106" y="936"/>
                  </a:cubicBezTo>
                  <a:cubicBezTo>
                    <a:pt x="2090" y="936"/>
                    <a:pt x="2078" y="942"/>
                    <a:pt x="2067" y="931"/>
                  </a:cubicBezTo>
                  <a:cubicBezTo>
                    <a:pt x="2056" y="914"/>
                    <a:pt x="2051" y="903"/>
                    <a:pt x="2034" y="897"/>
                  </a:cubicBezTo>
                  <a:cubicBezTo>
                    <a:pt x="1979" y="909"/>
                    <a:pt x="1979" y="909"/>
                    <a:pt x="1979" y="909"/>
                  </a:cubicBezTo>
                  <a:cubicBezTo>
                    <a:pt x="1962" y="903"/>
                    <a:pt x="1951" y="909"/>
                    <a:pt x="1934" y="909"/>
                  </a:cubicBezTo>
                  <a:cubicBezTo>
                    <a:pt x="1907" y="909"/>
                    <a:pt x="1907" y="947"/>
                    <a:pt x="1873" y="947"/>
                  </a:cubicBezTo>
                  <a:cubicBezTo>
                    <a:pt x="1885" y="903"/>
                    <a:pt x="1907" y="881"/>
                    <a:pt x="1940" y="848"/>
                  </a:cubicBezTo>
                  <a:cubicBezTo>
                    <a:pt x="1968" y="825"/>
                    <a:pt x="1968" y="803"/>
                    <a:pt x="1990" y="776"/>
                  </a:cubicBezTo>
                  <a:cubicBezTo>
                    <a:pt x="2001" y="759"/>
                    <a:pt x="2023" y="759"/>
                    <a:pt x="2023" y="742"/>
                  </a:cubicBezTo>
                  <a:cubicBezTo>
                    <a:pt x="2023" y="731"/>
                    <a:pt x="2018" y="731"/>
                    <a:pt x="2018" y="720"/>
                  </a:cubicBezTo>
                  <a:cubicBezTo>
                    <a:pt x="2018" y="715"/>
                    <a:pt x="2023" y="715"/>
                    <a:pt x="2023" y="709"/>
                  </a:cubicBezTo>
                  <a:cubicBezTo>
                    <a:pt x="2023" y="654"/>
                    <a:pt x="2023" y="654"/>
                    <a:pt x="2023" y="654"/>
                  </a:cubicBezTo>
                  <a:cubicBezTo>
                    <a:pt x="2062" y="631"/>
                    <a:pt x="2084" y="615"/>
                    <a:pt x="2123" y="582"/>
                  </a:cubicBezTo>
                  <a:cubicBezTo>
                    <a:pt x="2139" y="570"/>
                    <a:pt x="2134" y="548"/>
                    <a:pt x="2156" y="537"/>
                  </a:cubicBezTo>
                  <a:cubicBezTo>
                    <a:pt x="2173" y="526"/>
                    <a:pt x="2189" y="537"/>
                    <a:pt x="2206" y="526"/>
                  </a:cubicBezTo>
                  <a:cubicBezTo>
                    <a:pt x="2223" y="521"/>
                    <a:pt x="2228" y="515"/>
                    <a:pt x="2245" y="504"/>
                  </a:cubicBezTo>
                  <a:cubicBezTo>
                    <a:pt x="2278" y="487"/>
                    <a:pt x="2295" y="471"/>
                    <a:pt x="2328" y="471"/>
                  </a:cubicBezTo>
                  <a:cubicBezTo>
                    <a:pt x="2372" y="465"/>
                    <a:pt x="2400" y="471"/>
                    <a:pt x="2433" y="449"/>
                  </a:cubicBezTo>
                  <a:cubicBezTo>
                    <a:pt x="2461" y="432"/>
                    <a:pt x="2466" y="415"/>
                    <a:pt x="2494" y="399"/>
                  </a:cubicBezTo>
                  <a:cubicBezTo>
                    <a:pt x="2505" y="399"/>
                    <a:pt x="2505" y="399"/>
                    <a:pt x="2505" y="399"/>
                  </a:cubicBezTo>
                  <a:cubicBezTo>
                    <a:pt x="2550" y="399"/>
                    <a:pt x="2572" y="371"/>
                    <a:pt x="2605" y="332"/>
                  </a:cubicBezTo>
                  <a:cubicBezTo>
                    <a:pt x="2610" y="332"/>
                    <a:pt x="2616" y="327"/>
                    <a:pt x="2616" y="321"/>
                  </a:cubicBezTo>
                  <a:close/>
                  <a:moveTo>
                    <a:pt x="1225" y="1053"/>
                  </a:moveTo>
                  <a:lnTo>
                    <a:pt x="1225" y="1053"/>
                  </a:lnTo>
                  <a:cubicBezTo>
                    <a:pt x="1236" y="1053"/>
                    <a:pt x="1242" y="1064"/>
                    <a:pt x="1253" y="1064"/>
                  </a:cubicBezTo>
                  <a:cubicBezTo>
                    <a:pt x="1264" y="1064"/>
                    <a:pt x="1269" y="1053"/>
                    <a:pt x="1280" y="1042"/>
                  </a:cubicBezTo>
                  <a:cubicBezTo>
                    <a:pt x="1297" y="1030"/>
                    <a:pt x="1314" y="1025"/>
                    <a:pt x="1314" y="1008"/>
                  </a:cubicBezTo>
                  <a:cubicBezTo>
                    <a:pt x="1314" y="997"/>
                    <a:pt x="1297" y="992"/>
                    <a:pt x="1280" y="992"/>
                  </a:cubicBezTo>
                  <a:cubicBezTo>
                    <a:pt x="1275" y="992"/>
                    <a:pt x="1275" y="981"/>
                    <a:pt x="1264" y="981"/>
                  </a:cubicBezTo>
                  <a:cubicBezTo>
                    <a:pt x="1247" y="986"/>
                    <a:pt x="1247" y="1008"/>
                    <a:pt x="1236" y="1019"/>
                  </a:cubicBezTo>
                  <a:cubicBezTo>
                    <a:pt x="1197" y="1047"/>
                    <a:pt x="1164" y="1030"/>
                    <a:pt x="1225" y="1053"/>
                  </a:cubicBezTo>
                  <a:close/>
                  <a:moveTo>
                    <a:pt x="178" y="548"/>
                  </a:moveTo>
                  <a:lnTo>
                    <a:pt x="178" y="548"/>
                  </a:lnTo>
                  <a:cubicBezTo>
                    <a:pt x="172" y="548"/>
                    <a:pt x="167" y="543"/>
                    <a:pt x="156" y="543"/>
                  </a:cubicBezTo>
                  <a:cubicBezTo>
                    <a:pt x="139" y="543"/>
                    <a:pt x="128" y="548"/>
                    <a:pt x="111" y="554"/>
                  </a:cubicBezTo>
                  <a:cubicBezTo>
                    <a:pt x="83" y="565"/>
                    <a:pt x="61" y="565"/>
                    <a:pt x="39" y="593"/>
                  </a:cubicBezTo>
                  <a:cubicBezTo>
                    <a:pt x="23" y="604"/>
                    <a:pt x="0" y="609"/>
                    <a:pt x="0" y="626"/>
                  </a:cubicBezTo>
                  <a:cubicBezTo>
                    <a:pt x="0" y="643"/>
                    <a:pt x="11" y="648"/>
                    <a:pt x="28" y="659"/>
                  </a:cubicBezTo>
                  <a:cubicBezTo>
                    <a:pt x="39" y="665"/>
                    <a:pt x="45" y="676"/>
                    <a:pt x="56" y="676"/>
                  </a:cubicBezTo>
                  <a:cubicBezTo>
                    <a:pt x="61" y="681"/>
                    <a:pt x="72" y="676"/>
                    <a:pt x="78" y="681"/>
                  </a:cubicBezTo>
                  <a:cubicBezTo>
                    <a:pt x="95" y="687"/>
                    <a:pt x="95" y="698"/>
                    <a:pt x="111" y="703"/>
                  </a:cubicBezTo>
                  <a:cubicBezTo>
                    <a:pt x="156" y="715"/>
                    <a:pt x="189" y="715"/>
                    <a:pt x="233" y="715"/>
                  </a:cubicBezTo>
                  <a:cubicBezTo>
                    <a:pt x="283" y="720"/>
                    <a:pt x="311" y="731"/>
                    <a:pt x="355" y="753"/>
                  </a:cubicBezTo>
                  <a:cubicBezTo>
                    <a:pt x="383" y="764"/>
                    <a:pt x="388" y="781"/>
                    <a:pt x="410" y="792"/>
                  </a:cubicBezTo>
                  <a:cubicBezTo>
                    <a:pt x="427" y="798"/>
                    <a:pt x="438" y="792"/>
                    <a:pt x="455" y="798"/>
                  </a:cubicBezTo>
                  <a:cubicBezTo>
                    <a:pt x="460" y="798"/>
                    <a:pt x="466" y="798"/>
                    <a:pt x="466" y="803"/>
                  </a:cubicBezTo>
                  <a:cubicBezTo>
                    <a:pt x="466" y="825"/>
                    <a:pt x="466" y="825"/>
                    <a:pt x="466" y="825"/>
                  </a:cubicBezTo>
                  <a:cubicBezTo>
                    <a:pt x="466" y="870"/>
                    <a:pt x="510" y="897"/>
                    <a:pt x="555" y="909"/>
                  </a:cubicBezTo>
                  <a:cubicBezTo>
                    <a:pt x="593" y="914"/>
                    <a:pt x="627" y="909"/>
                    <a:pt x="654" y="936"/>
                  </a:cubicBezTo>
                  <a:cubicBezTo>
                    <a:pt x="665" y="925"/>
                    <a:pt x="665" y="914"/>
                    <a:pt x="676" y="909"/>
                  </a:cubicBezTo>
                  <a:cubicBezTo>
                    <a:pt x="699" y="897"/>
                    <a:pt x="715" y="914"/>
                    <a:pt x="737" y="903"/>
                  </a:cubicBezTo>
                  <a:cubicBezTo>
                    <a:pt x="765" y="897"/>
                    <a:pt x="776" y="881"/>
                    <a:pt x="793" y="853"/>
                  </a:cubicBezTo>
                  <a:cubicBezTo>
                    <a:pt x="804" y="836"/>
                    <a:pt x="821" y="825"/>
                    <a:pt x="821" y="803"/>
                  </a:cubicBezTo>
                  <a:cubicBezTo>
                    <a:pt x="821" y="803"/>
                    <a:pt x="815" y="803"/>
                    <a:pt x="809" y="798"/>
                  </a:cubicBezTo>
                  <a:cubicBezTo>
                    <a:pt x="804" y="781"/>
                    <a:pt x="793" y="770"/>
                    <a:pt x="771" y="759"/>
                  </a:cubicBezTo>
                  <a:cubicBezTo>
                    <a:pt x="748" y="753"/>
                    <a:pt x="748" y="737"/>
                    <a:pt x="732" y="720"/>
                  </a:cubicBezTo>
                  <a:cubicBezTo>
                    <a:pt x="721" y="703"/>
                    <a:pt x="710" y="703"/>
                    <a:pt x="693" y="692"/>
                  </a:cubicBezTo>
                  <a:cubicBezTo>
                    <a:pt x="665" y="676"/>
                    <a:pt x="654" y="659"/>
                    <a:pt x="627" y="643"/>
                  </a:cubicBezTo>
                  <a:cubicBezTo>
                    <a:pt x="588" y="620"/>
                    <a:pt x="571" y="593"/>
                    <a:pt x="527" y="587"/>
                  </a:cubicBezTo>
                  <a:cubicBezTo>
                    <a:pt x="505" y="582"/>
                    <a:pt x="494" y="570"/>
                    <a:pt x="477" y="559"/>
                  </a:cubicBezTo>
                  <a:cubicBezTo>
                    <a:pt x="455" y="543"/>
                    <a:pt x="449" y="526"/>
                    <a:pt x="427" y="526"/>
                  </a:cubicBezTo>
                  <a:cubicBezTo>
                    <a:pt x="416" y="526"/>
                    <a:pt x="416" y="537"/>
                    <a:pt x="405" y="537"/>
                  </a:cubicBezTo>
                  <a:cubicBezTo>
                    <a:pt x="383" y="548"/>
                    <a:pt x="372" y="554"/>
                    <a:pt x="349" y="554"/>
                  </a:cubicBezTo>
                  <a:cubicBezTo>
                    <a:pt x="327" y="554"/>
                    <a:pt x="316" y="537"/>
                    <a:pt x="294" y="537"/>
                  </a:cubicBezTo>
                  <a:cubicBezTo>
                    <a:pt x="272" y="537"/>
                    <a:pt x="261" y="543"/>
                    <a:pt x="239" y="543"/>
                  </a:cubicBezTo>
                  <a:cubicBezTo>
                    <a:pt x="233" y="543"/>
                    <a:pt x="228" y="537"/>
                    <a:pt x="222" y="537"/>
                  </a:cubicBezTo>
                  <a:cubicBezTo>
                    <a:pt x="205" y="537"/>
                    <a:pt x="200" y="548"/>
                    <a:pt x="178" y="548"/>
                  </a:cubicBezTo>
                  <a:close/>
                  <a:moveTo>
                    <a:pt x="1668" y="1152"/>
                  </a:moveTo>
                  <a:lnTo>
                    <a:pt x="1668" y="1152"/>
                  </a:lnTo>
                  <a:cubicBezTo>
                    <a:pt x="1668" y="1169"/>
                    <a:pt x="1668" y="1180"/>
                    <a:pt x="1668" y="1197"/>
                  </a:cubicBezTo>
                  <a:cubicBezTo>
                    <a:pt x="1674" y="1197"/>
                    <a:pt x="1674" y="1197"/>
                    <a:pt x="1679" y="1197"/>
                  </a:cubicBezTo>
                  <a:cubicBezTo>
                    <a:pt x="1696" y="1197"/>
                    <a:pt x="1707" y="1186"/>
                    <a:pt x="1724" y="1180"/>
                  </a:cubicBezTo>
                  <a:cubicBezTo>
                    <a:pt x="1752" y="1163"/>
                    <a:pt x="1774" y="1158"/>
                    <a:pt x="1812" y="1158"/>
                  </a:cubicBezTo>
                  <a:cubicBezTo>
                    <a:pt x="1840" y="1158"/>
                    <a:pt x="1840" y="1119"/>
                    <a:pt x="1873" y="1108"/>
                  </a:cubicBezTo>
                  <a:cubicBezTo>
                    <a:pt x="1896" y="1102"/>
                    <a:pt x="1912" y="1097"/>
                    <a:pt x="1929" y="1075"/>
                  </a:cubicBezTo>
                  <a:cubicBezTo>
                    <a:pt x="1929" y="1069"/>
                    <a:pt x="1929" y="1069"/>
                    <a:pt x="1929" y="1069"/>
                  </a:cubicBezTo>
                  <a:cubicBezTo>
                    <a:pt x="1918" y="1064"/>
                    <a:pt x="1907" y="1064"/>
                    <a:pt x="1896" y="1064"/>
                  </a:cubicBezTo>
                  <a:cubicBezTo>
                    <a:pt x="1896" y="1053"/>
                    <a:pt x="1896" y="1047"/>
                    <a:pt x="1896" y="1042"/>
                  </a:cubicBezTo>
                  <a:cubicBezTo>
                    <a:pt x="1896" y="1025"/>
                    <a:pt x="1912" y="1025"/>
                    <a:pt x="1912" y="1008"/>
                  </a:cubicBezTo>
                  <a:cubicBezTo>
                    <a:pt x="1912" y="992"/>
                    <a:pt x="1912" y="992"/>
                    <a:pt x="1912" y="992"/>
                  </a:cubicBezTo>
                  <a:cubicBezTo>
                    <a:pt x="1901" y="992"/>
                    <a:pt x="1901" y="992"/>
                    <a:pt x="1901" y="992"/>
                  </a:cubicBezTo>
                  <a:cubicBezTo>
                    <a:pt x="1890" y="992"/>
                    <a:pt x="1890" y="1008"/>
                    <a:pt x="1879" y="1014"/>
                  </a:cubicBezTo>
                  <a:cubicBezTo>
                    <a:pt x="1873" y="1019"/>
                    <a:pt x="1862" y="1025"/>
                    <a:pt x="1851" y="1025"/>
                  </a:cubicBezTo>
                  <a:cubicBezTo>
                    <a:pt x="1835" y="1030"/>
                    <a:pt x="1835" y="1047"/>
                    <a:pt x="1818" y="1058"/>
                  </a:cubicBezTo>
                  <a:cubicBezTo>
                    <a:pt x="1807" y="1064"/>
                    <a:pt x="1807" y="1080"/>
                    <a:pt x="1790" y="1091"/>
                  </a:cubicBezTo>
                  <a:cubicBezTo>
                    <a:pt x="1774" y="1097"/>
                    <a:pt x="1763" y="1102"/>
                    <a:pt x="1746" y="1114"/>
                  </a:cubicBezTo>
                  <a:cubicBezTo>
                    <a:pt x="1718" y="1125"/>
                    <a:pt x="1668" y="1119"/>
                    <a:pt x="1668" y="1152"/>
                  </a:cubicBezTo>
                  <a:close/>
                  <a:moveTo>
                    <a:pt x="2500" y="38"/>
                  </a:moveTo>
                  <a:lnTo>
                    <a:pt x="2500" y="38"/>
                  </a:lnTo>
                  <a:cubicBezTo>
                    <a:pt x="2494" y="38"/>
                    <a:pt x="2489" y="33"/>
                    <a:pt x="2483" y="33"/>
                  </a:cubicBezTo>
                  <a:cubicBezTo>
                    <a:pt x="2461" y="33"/>
                    <a:pt x="2450" y="44"/>
                    <a:pt x="2433" y="44"/>
                  </a:cubicBezTo>
                  <a:cubicBezTo>
                    <a:pt x="2411" y="44"/>
                    <a:pt x="2405" y="16"/>
                    <a:pt x="2383" y="16"/>
                  </a:cubicBezTo>
                  <a:cubicBezTo>
                    <a:pt x="2372" y="16"/>
                    <a:pt x="2372" y="27"/>
                    <a:pt x="2367" y="33"/>
                  </a:cubicBezTo>
                  <a:cubicBezTo>
                    <a:pt x="2361" y="44"/>
                    <a:pt x="2333" y="66"/>
                    <a:pt x="2356" y="66"/>
                  </a:cubicBezTo>
                  <a:cubicBezTo>
                    <a:pt x="2422" y="66"/>
                    <a:pt x="2261" y="166"/>
                    <a:pt x="2344" y="166"/>
                  </a:cubicBezTo>
                  <a:cubicBezTo>
                    <a:pt x="2361" y="166"/>
                    <a:pt x="2372" y="149"/>
                    <a:pt x="2394" y="149"/>
                  </a:cubicBezTo>
                  <a:cubicBezTo>
                    <a:pt x="2400" y="149"/>
                    <a:pt x="2405" y="155"/>
                    <a:pt x="2411" y="155"/>
                  </a:cubicBezTo>
                  <a:cubicBezTo>
                    <a:pt x="2433" y="155"/>
                    <a:pt x="2439" y="127"/>
                    <a:pt x="2461" y="127"/>
                  </a:cubicBezTo>
                  <a:cubicBezTo>
                    <a:pt x="2477" y="127"/>
                    <a:pt x="2489" y="133"/>
                    <a:pt x="2505" y="133"/>
                  </a:cubicBezTo>
                  <a:cubicBezTo>
                    <a:pt x="2561" y="133"/>
                    <a:pt x="2594" y="105"/>
                    <a:pt x="2655" y="105"/>
                  </a:cubicBezTo>
                  <a:cubicBezTo>
                    <a:pt x="2655" y="99"/>
                    <a:pt x="2655" y="94"/>
                    <a:pt x="2655" y="88"/>
                  </a:cubicBezTo>
                  <a:cubicBezTo>
                    <a:pt x="2655" y="66"/>
                    <a:pt x="2649" y="27"/>
                    <a:pt x="2627" y="27"/>
                  </a:cubicBezTo>
                  <a:cubicBezTo>
                    <a:pt x="2605" y="27"/>
                    <a:pt x="2594" y="38"/>
                    <a:pt x="2577" y="38"/>
                  </a:cubicBezTo>
                  <a:cubicBezTo>
                    <a:pt x="2561" y="38"/>
                    <a:pt x="2550" y="27"/>
                    <a:pt x="2533" y="27"/>
                  </a:cubicBezTo>
                  <a:cubicBezTo>
                    <a:pt x="2516" y="27"/>
                    <a:pt x="2511" y="38"/>
                    <a:pt x="2500" y="38"/>
                  </a:cubicBezTo>
                  <a:close/>
                  <a:moveTo>
                    <a:pt x="1702" y="194"/>
                  </a:moveTo>
                  <a:lnTo>
                    <a:pt x="1702" y="194"/>
                  </a:lnTo>
                  <a:cubicBezTo>
                    <a:pt x="1702" y="205"/>
                    <a:pt x="1707" y="210"/>
                    <a:pt x="1707" y="221"/>
                  </a:cubicBezTo>
                  <a:cubicBezTo>
                    <a:pt x="1724" y="210"/>
                    <a:pt x="1724" y="194"/>
                    <a:pt x="1740" y="183"/>
                  </a:cubicBezTo>
                  <a:cubicBezTo>
                    <a:pt x="1763" y="166"/>
                    <a:pt x="1796" y="177"/>
                    <a:pt x="1807" y="155"/>
                  </a:cubicBezTo>
                  <a:cubicBezTo>
                    <a:pt x="1807" y="144"/>
                    <a:pt x="1807" y="144"/>
                    <a:pt x="1807" y="144"/>
                  </a:cubicBezTo>
                  <a:cubicBezTo>
                    <a:pt x="1785" y="144"/>
                    <a:pt x="1785" y="144"/>
                    <a:pt x="1785" y="144"/>
                  </a:cubicBezTo>
                  <a:cubicBezTo>
                    <a:pt x="1763" y="144"/>
                    <a:pt x="1746" y="155"/>
                    <a:pt x="1729" y="166"/>
                  </a:cubicBezTo>
                  <a:cubicBezTo>
                    <a:pt x="1718" y="177"/>
                    <a:pt x="1702" y="183"/>
                    <a:pt x="1702" y="194"/>
                  </a:cubicBezTo>
                  <a:close/>
                  <a:moveTo>
                    <a:pt x="1840" y="61"/>
                  </a:moveTo>
                  <a:lnTo>
                    <a:pt x="1840" y="61"/>
                  </a:lnTo>
                  <a:cubicBezTo>
                    <a:pt x="1812" y="66"/>
                    <a:pt x="1796" y="77"/>
                    <a:pt x="1774" y="94"/>
                  </a:cubicBezTo>
                  <a:cubicBezTo>
                    <a:pt x="1768" y="99"/>
                    <a:pt x="1757" y="99"/>
                    <a:pt x="1757" y="111"/>
                  </a:cubicBezTo>
                  <a:cubicBezTo>
                    <a:pt x="1757" y="127"/>
                    <a:pt x="1757" y="127"/>
                    <a:pt x="1757" y="127"/>
                  </a:cubicBezTo>
                  <a:cubicBezTo>
                    <a:pt x="1801" y="127"/>
                    <a:pt x="1801" y="127"/>
                    <a:pt x="1801" y="127"/>
                  </a:cubicBezTo>
                  <a:cubicBezTo>
                    <a:pt x="1807" y="127"/>
                    <a:pt x="1807" y="127"/>
                    <a:pt x="1812" y="127"/>
                  </a:cubicBezTo>
                  <a:cubicBezTo>
                    <a:pt x="1824" y="127"/>
                    <a:pt x="1829" y="133"/>
                    <a:pt x="1840" y="133"/>
                  </a:cubicBezTo>
                  <a:cubicBezTo>
                    <a:pt x="1868" y="133"/>
                    <a:pt x="1885" y="116"/>
                    <a:pt x="1885" y="88"/>
                  </a:cubicBezTo>
                  <a:cubicBezTo>
                    <a:pt x="1885" y="72"/>
                    <a:pt x="1851" y="77"/>
                    <a:pt x="1840" y="61"/>
                  </a:cubicBezTo>
                  <a:close/>
                  <a:moveTo>
                    <a:pt x="2078" y="44"/>
                  </a:moveTo>
                  <a:lnTo>
                    <a:pt x="2078" y="44"/>
                  </a:lnTo>
                  <a:cubicBezTo>
                    <a:pt x="2095" y="55"/>
                    <a:pt x="2117" y="55"/>
                    <a:pt x="2134" y="61"/>
                  </a:cubicBezTo>
                  <a:cubicBezTo>
                    <a:pt x="2123" y="88"/>
                    <a:pt x="2101" y="88"/>
                    <a:pt x="2078" y="99"/>
                  </a:cubicBezTo>
                  <a:cubicBezTo>
                    <a:pt x="2062" y="105"/>
                    <a:pt x="2056" y="116"/>
                    <a:pt x="2051" y="127"/>
                  </a:cubicBezTo>
                  <a:cubicBezTo>
                    <a:pt x="2045" y="138"/>
                    <a:pt x="2045" y="155"/>
                    <a:pt x="2034" y="155"/>
                  </a:cubicBezTo>
                  <a:cubicBezTo>
                    <a:pt x="2023" y="155"/>
                    <a:pt x="2023" y="138"/>
                    <a:pt x="2018" y="138"/>
                  </a:cubicBezTo>
                  <a:cubicBezTo>
                    <a:pt x="2001" y="138"/>
                    <a:pt x="2001" y="155"/>
                    <a:pt x="1984" y="155"/>
                  </a:cubicBezTo>
                  <a:cubicBezTo>
                    <a:pt x="1990" y="171"/>
                    <a:pt x="2001" y="177"/>
                    <a:pt x="2001" y="194"/>
                  </a:cubicBezTo>
                  <a:cubicBezTo>
                    <a:pt x="2001" y="194"/>
                    <a:pt x="2001" y="199"/>
                    <a:pt x="2001" y="205"/>
                  </a:cubicBezTo>
                  <a:cubicBezTo>
                    <a:pt x="1990" y="205"/>
                    <a:pt x="1990" y="205"/>
                    <a:pt x="1990" y="205"/>
                  </a:cubicBezTo>
                  <a:cubicBezTo>
                    <a:pt x="1962" y="194"/>
                    <a:pt x="1962" y="194"/>
                    <a:pt x="1962" y="194"/>
                  </a:cubicBezTo>
                  <a:cubicBezTo>
                    <a:pt x="1940" y="194"/>
                    <a:pt x="1934" y="216"/>
                    <a:pt x="1918" y="216"/>
                  </a:cubicBezTo>
                  <a:cubicBezTo>
                    <a:pt x="1907" y="216"/>
                    <a:pt x="1901" y="199"/>
                    <a:pt x="1890" y="199"/>
                  </a:cubicBezTo>
                  <a:cubicBezTo>
                    <a:pt x="1879" y="194"/>
                    <a:pt x="1868" y="194"/>
                    <a:pt x="1851" y="188"/>
                  </a:cubicBezTo>
                  <a:cubicBezTo>
                    <a:pt x="1851" y="171"/>
                    <a:pt x="1868" y="171"/>
                    <a:pt x="1879" y="160"/>
                  </a:cubicBezTo>
                  <a:cubicBezTo>
                    <a:pt x="1879" y="155"/>
                    <a:pt x="1879" y="149"/>
                    <a:pt x="1879" y="144"/>
                  </a:cubicBezTo>
                  <a:cubicBezTo>
                    <a:pt x="1896" y="122"/>
                    <a:pt x="1918" y="122"/>
                    <a:pt x="1945" y="122"/>
                  </a:cubicBezTo>
                  <a:cubicBezTo>
                    <a:pt x="1945" y="99"/>
                    <a:pt x="1945" y="99"/>
                    <a:pt x="1945" y="99"/>
                  </a:cubicBezTo>
                  <a:cubicBezTo>
                    <a:pt x="1934" y="99"/>
                    <a:pt x="1923" y="99"/>
                    <a:pt x="1923" y="88"/>
                  </a:cubicBezTo>
                  <a:lnTo>
                    <a:pt x="1923" y="83"/>
                  </a:lnTo>
                  <a:cubicBezTo>
                    <a:pt x="1940" y="77"/>
                    <a:pt x="1951" y="77"/>
                    <a:pt x="1962" y="72"/>
                  </a:cubicBezTo>
                  <a:cubicBezTo>
                    <a:pt x="1968" y="66"/>
                    <a:pt x="1973" y="61"/>
                    <a:pt x="1979" y="61"/>
                  </a:cubicBezTo>
                  <a:cubicBezTo>
                    <a:pt x="1984" y="61"/>
                    <a:pt x="1984" y="66"/>
                    <a:pt x="1984" y="66"/>
                  </a:cubicBezTo>
                  <a:cubicBezTo>
                    <a:pt x="1984" y="83"/>
                    <a:pt x="1968" y="88"/>
                    <a:pt x="1968" y="105"/>
                  </a:cubicBezTo>
                  <a:cubicBezTo>
                    <a:pt x="1968" y="116"/>
                    <a:pt x="1973" y="127"/>
                    <a:pt x="1984" y="127"/>
                  </a:cubicBezTo>
                  <a:cubicBezTo>
                    <a:pt x="2012" y="127"/>
                    <a:pt x="2006" y="88"/>
                    <a:pt x="2023" y="61"/>
                  </a:cubicBezTo>
                  <a:cubicBezTo>
                    <a:pt x="2023" y="66"/>
                    <a:pt x="2023" y="66"/>
                    <a:pt x="2029" y="66"/>
                  </a:cubicBezTo>
                  <a:cubicBezTo>
                    <a:pt x="2051" y="66"/>
                    <a:pt x="2056" y="50"/>
                    <a:pt x="2078" y="44"/>
                  </a:cubicBezTo>
                  <a:close/>
                  <a:moveTo>
                    <a:pt x="2289" y="44"/>
                  </a:moveTo>
                  <a:lnTo>
                    <a:pt x="2289" y="44"/>
                  </a:lnTo>
                  <a:cubicBezTo>
                    <a:pt x="2295" y="72"/>
                    <a:pt x="2289" y="94"/>
                    <a:pt x="2278" y="116"/>
                  </a:cubicBezTo>
                  <a:cubicBezTo>
                    <a:pt x="2267" y="133"/>
                    <a:pt x="2267" y="144"/>
                    <a:pt x="2256" y="155"/>
                  </a:cubicBezTo>
                  <a:cubicBezTo>
                    <a:pt x="2239" y="177"/>
                    <a:pt x="2239" y="199"/>
                    <a:pt x="2217" y="199"/>
                  </a:cubicBezTo>
                  <a:cubicBezTo>
                    <a:pt x="2211" y="199"/>
                    <a:pt x="2211" y="199"/>
                    <a:pt x="2206" y="199"/>
                  </a:cubicBezTo>
                  <a:cubicBezTo>
                    <a:pt x="2206" y="183"/>
                    <a:pt x="2195" y="171"/>
                    <a:pt x="2189" y="160"/>
                  </a:cubicBezTo>
                  <a:cubicBezTo>
                    <a:pt x="2184" y="155"/>
                    <a:pt x="2184" y="144"/>
                    <a:pt x="2178" y="144"/>
                  </a:cubicBezTo>
                  <a:cubicBezTo>
                    <a:pt x="2167" y="144"/>
                    <a:pt x="2162" y="149"/>
                    <a:pt x="2156" y="149"/>
                  </a:cubicBezTo>
                  <a:cubicBezTo>
                    <a:pt x="2151" y="149"/>
                    <a:pt x="2145" y="149"/>
                    <a:pt x="2139" y="149"/>
                  </a:cubicBezTo>
                  <a:cubicBezTo>
                    <a:pt x="2151" y="138"/>
                    <a:pt x="2156" y="133"/>
                    <a:pt x="2162" y="122"/>
                  </a:cubicBezTo>
                  <a:cubicBezTo>
                    <a:pt x="2167" y="111"/>
                    <a:pt x="2173" y="99"/>
                    <a:pt x="2184" y="99"/>
                  </a:cubicBezTo>
                  <a:cubicBezTo>
                    <a:pt x="2195" y="99"/>
                    <a:pt x="2195" y="116"/>
                    <a:pt x="2206" y="116"/>
                  </a:cubicBezTo>
                  <a:cubicBezTo>
                    <a:pt x="2239" y="116"/>
                    <a:pt x="2245" y="83"/>
                    <a:pt x="2261" y="61"/>
                  </a:cubicBezTo>
                  <a:cubicBezTo>
                    <a:pt x="2267" y="55"/>
                    <a:pt x="2272" y="44"/>
                    <a:pt x="2278" y="44"/>
                  </a:cubicBezTo>
                  <a:cubicBezTo>
                    <a:pt x="2284" y="44"/>
                    <a:pt x="2289" y="44"/>
                    <a:pt x="2289" y="44"/>
                  </a:cubicBezTo>
                  <a:close/>
                  <a:moveTo>
                    <a:pt x="1674" y="221"/>
                  </a:moveTo>
                  <a:lnTo>
                    <a:pt x="1674" y="221"/>
                  </a:lnTo>
                  <a:cubicBezTo>
                    <a:pt x="1646" y="227"/>
                    <a:pt x="1630" y="238"/>
                    <a:pt x="1602" y="249"/>
                  </a:cubicBezTo>
                  <a:cubicBezTo>
                    <a:pt x="1585" y="255"/>
                    <a:pt x="1569" y="249"/>
                    <a:pt x="1552" y="255"/>
                  </a:cubicBezTo>
                  <a:cubicBezTo>
                    <a:pt x="1524" y="266"/>
                    <a:pt x="1508" y="277"/>
                    <a:pt x="1480" y="277"/>
                  </a:cubicBezTo>
                  <a:cubicBezTo>
                    <a:pt x="1441" y="277"/>
                    <a:pt x="1441" y="277"/>
                    <a:pt x="1441" y="277"/>
                  </a:cubicBezTo>
                  <a:cubicBezTo>
                    <a:pt x="1425" y="277"/>
                    <a:pt x="1413" y="271"/>
                    <a:pt x="1391" y="271"/>
                  </a:cubicBezTo>
                  <a:cubicBezTo>
                    <a:pt x="1347" y="271"/>
                    <a:pt x="1325" y="304"/>
                    <a:pt x="1280" y="321"/>
                  </a:cubicBezTo>
                  <a:cubicBezTo>
                    <a:pt x="1269" y="327"/>
                    <a:pt x="1264" y="332"/>
                    <a:pt x="1253" y="332"/>
                  </a:cubicBezTo>
                  <a:cubicBezTo>
                    <a:pt x="1242" y="332"/>
                    <a:pt x="1236" y="327"/>
                    <a:pt x="1225" y="327"/>
                  </a:cubicBezTo>
                  <a:cubicBezTo>
                    <a:pt x="1142" y="327"/>
                    <a:pt x="1164" y="304"/>
                    <a:pt x="1120" y="304"/>
                  </a:cubicBezTo>
                  <a:cubicBezTo>
                    <a:pt x="1109" y="304"/>
                    <a:pt x="1109" y="310"/>
                    <a:pt x="1098" y="310"/>
                  </a:cubicBezTo>
                  <a:cubicBezTo>
                    <a:pt x="1087" y="310"/>
                    <a:pt x="1081" y="304"/>
                    <a:pt x="1070" y="304"/>
                  </a:cubicBezTo>
                  <a:cubicBezTo>
                    <a:pt x="1048" y="304"/>
                    <a:pt x="1042" y="327"/>
                    <a:pt x="1031" y="349"/>
                  </a:cubicBezTo>
                  <a:cubicBezTo>
                    <a:pt x="1014" y="349"/>
                    <a:pt x="1009" y="349"/>
                    <a:pt x="992" y="349"/>
                  </a:cubicBezTo>
                  <a:cubicBezTo>
                    <a:pt x="959" y="349"/>
                    <a:pt x="948" y="360"/>
                    <a:pt x="915" y="360"/>
                  </a:cubicBezTo>
                  <a:cubicBezTo>
                    <a:pt x="881" y="360"/>
                    <a:pt x="865" y="354"/>
                    <a:pt x="837" y="332"/>
                  </a:cubicBezTo>
                  <a:cubicBezTo>
                    <a:pt x="826" y="327"/>
                    <a:pt x="815" y="310"/>
                    <a:pt x="798" y="310"/>
                  </a:cubicBezTo>
                  <a:cubicBezTo>
                    <a:pt x="782" y="310"/>
                    <a:pt x="776" y="327"/>
                    <a:pt x="760" y="327"/>
                  </a:cubicBezTo>
                  <a:cubicBezTo>
                    <a:pt x="743" y="327"/>
                    <a:pt x="737" y="316"/>
                    <a:pt x="726" y="310"/>
                  </a:cubicBezTo>
                  <a:cubicBezTo>
                    <a:pt x="710" y="304"/>
                    <a:pt x="693" y="310"/>
                    <a:pt x="676" y="310"/>
                  </a:cubicBezTo>
                  <a:cubicBezTo>
                    <a:pt x="643" y="310"/>
                    <a:pt x="621" y="316"/>
                    <a:pt x="588" y="316"/>
                  </a:cubicBezTo>
                  <a:cubicBezTo>
                    <a:pt x="571" y="316"/>
                    <a:pt x="566" y="316"/>
                    <a:pt x="549" y="310"/>
                  </a:cubicBezTo>
                  <a:cubicBezTo>
                    <a:pt x="538" y="304"/>
                    <a:pt x="538" y="282"/>
                    <a:pt x="527" y="282"/>
                  </a:cubicBezTo>
                  <a:cubicBezTo>
                    <a:pt x="510" y="282"/>
                    <a:pt x="510" y="304"/>
                    <a:pt x="494" y="304"/>
                  </a:cubicBezTo>
                  <a:cubicBezTo>
                    <a:pt x="455" y="304"/>
                    <a:pt x="455" y="304"/>
                    <a:pt x="455" y="304"/>
                  </a:cubicBezTo>
                  <a:cubicBezTo>
                    <a:pt x="444" y="304"/>
                    <a:pt x="438" y="316"/>
                    <a:pt x="433" y="332"/>
                  </a:cubicBezTo>
                  <a:cubicBezTo>
                    <a:pt x="427" y="327"/>
                    <a:pt x="427" y="327"/>
                    <a:pt x="427" y="327"/>
                  </a:cubicBezTo>
                  <a:cubicBezTo>
                    <a:pt x="422" y="299"/>
                    <a:pt x="372" y="299"/>
                    <a:pt x="372" y="271"/>
                  </a:cubicBezTo>
                  <a:cubicBezTo>
                    <a:pt x="372" y="227"/>
                    <a:pt x="372" y="227"/>
                    <a:pt x="372" y="227"/>
                  </a:cubicBezTo>
                  <a:cubicBezTo>
                    <a:pt x="372" y="210"/>
                    <a:pt x="377" y="199"/>
                    <a:pt x="388" y="188"/>
                  </a:cubicBezTo>
                  <a:cubicBezTo>
                    <a:pt x="416" y="160"/>
                    <a:pt x="383" y="155"/>
                    <a:pt x="427" y="155"/>
                  </a:cubicBezTo>
                  <a:cubicBezTo>
                    <a:pt x="444" y="155"/>
                    <a:pt x="449" y="144"/>
                    <a:pt x="460" y="133"/>
                  </a:cubicBezTo>
                  <a:cubicBezTo>
                    <a:pt x="477" y="122"/>
                    <a:pt x="494" y="127"/>
                    <a:pt x="505" y="116"/>
                  </a:cubicBezTo>
                  <a:cubicBezTo>
                    <a:pt x="538" y="99"/>
                    <a:pt x="549" y="77"/>
                    <a:pt x="588" y="77"/>
                  </a:cubicBezTo>
                  <a:cubicBezTo>
                    <a:pt x="599" y="77"/>
                    <a:pt x="604" y="77"/>
                    <a:pt x="615" y="77"/>
                  </a:cubicBezTo>
                  <a:cubicBezTo>
                    <a:pt x="627" y="77"/>
                    <a:pt x="632" y="66"/>
                    <a:pt x="643" y="66"/>
                  </a:cubicBezTo>
                  <a:cubicBezTo>
                    <a:pt x="660" y="66"/>
                    <a:pt x="660" y="77"/>
                    <a:pt x="676" y="77"/>
                  </a:cubicBezTo>
                  <a:cubicBezTo>
                    <a:pt x="682" y="77"/>
                    <a:pt x="688" y="72"/>
                    <a:pt x="699" y="72"/>
                  </a:cubicBezTo>
                  <a:cubicBezTo>
                    <a:pt x="704" y="72"/>
                    <a:pt x="710" y="77"/>
                    <a:pt x="715" y="77"/>
                  </a:cubicBezTo>
                  <a:cubicBezTo>
                    <a:pt x="721" y="77"/>
                    <a:pt x="721" y="72"/>
                    <a:pt x="726" y="72"/>
                  </a:cubicBezTo>
                  <a:cubicBezTo>
                    <a:pt x="760" y="72"/>
                    <a:pt x="760" y="116"/>
                    <a:pt x="793" y="116"/>
                  </a:cubicBezTo>
                  <a:cubicBezTo>
                    <a:pt x="809" y="116"/>
                    <a:pt x="815" y="111"/>
                    <a:pt x="832" y="111"/>
                  </a:cubicBezTo>
                  <a:cubicBezTo>
                    <a:pt x="876" y="111"/>
                    <a:pt x="876" y="111"/>
                    <a:pt x="876" y="111"/>
                  </a:cubicBezTo>
                  <a:cubicBezTo>
                    <a:pt x="881" y="111"/>
                    <a:pt x="881" y="116"/>
                    <a:pt x="887" y="122"/>
                  </a:cubicBezTo>
                  <a:cubicBezTo>
                    <a:pt x="931" y="138"/>
                    <a:pt x="931" y="138"/>
                    <a:pt x="931" y="138"/>
                  </a:cubicBezTo>
                  <a:cubicBezTo>
                    <a:pt x="970" y="155"/>
                    <a:pt x="992" y="160"/>
                    <a:pt x="1026" y="177"/>
                  </a:cubicBezTo>
                  <a:cubicBezTo>
                    <a:pt x="1048" y="194"/>
                    <a:pt x="1059" y="210"/>
                    <a:pt x="1081" y="210"/>
                  </a:cubicBezTo>
                  <a:cubicBezTo>
                    <a:pt x="1114" y="210"/>
                    <a:pt x="1120" y="171"/>
                    <a:pt x="1147" y="171"/>
                  </a:cubicBezTo>
                  <a:cubicBezTo>
                    <a:pt x="1159" y="171"/>
                    <a:pt x="1164" y="177"/>
                    <a:pt x="1175" y="177"/>
                  </a:cubicBezTo>
                  <a:cubicBezTo>
                    <a:pt x="1186" y="177"/>
                    <a:pt x="1197" y="171"/>
                    <a:pt x="1208" y="171"/>
                  </a:cubicBezTo>
                  <a:cubicBezTo>
                    <a:pt x="1231" y="171"/>
                    <a:pt x="1242" y="177"/>
                    <a:pt x="1264" y="177"/>
                  </a:cubicBezTo>
                  <a:cubicBezTo>
                    <a:pt x="1347" y="177"/>
                    <a:pt x="1314" y="177"/>
                    <a:pt x="1402" y="216"/>
                  </a:cubicBezTo>
                  <a:cubicBezTo>
                    <a:pt x="1425" y="227"/>
                    <a:pt x="1436" y="238"/>
                    <a:pt x="1452" y="238"/>
                  </a:cubicBezTo>
                  <a:cubicBezTo>
                    <a:pt x="1480" y="238"/>
                    <a:pt x="1497" y="227"/>
                    <a:pt x="1513" y="205"/>
                  </a:cubicBezTo>
                  <a:cubicBezTo>
                    <a:pt x="1524" y="194"/>
                    <a:pt x="1519" y="183"/>
                    <a:pt x="1524" y="166"/>
                  </a:cubicBezTo>
                  <a:cubicBezTo>
                    <a:pt x="1535" y="144"/>
                    <a:pt x="1563" y="149"/>
                    <a:pt x="1580" y="133"/>
                  </a:cubicBezTo>
                  <a:cubicBezTo>
                    <a:pt x="1591" y="122"/>
                    <a:pt x="1602" y="122"/>
                    <a:pt x="1619" y="116"/>
                  </a:cubicBezTo>
                  <a:cubicBezTo>
                    <a:pt x="1641" y="111"/>
                    <a:pt x="1657" y="105"/>
                    <a:pt x="1679" y="94"/>
                  </a:cubicBezTo>
                  <a:cubicBezTo>
                    <a:pt x="1691" y="88"/>
                    <a:pt x="1707" y="83"/>
                    <a:pt x="1707" y="66"/>
                  </a:cubicBezTo>
                  <a:cubicBezTo>
                    <a:pt x="1707" y="55"/>
                    <a:pt x="1702" y="44"/>
                    <a:pt x="1691" y="44"/>
                  </a:cubicBezTo>
                  <a:cubicBezTo>
                    <a:pt x="1674" y="44"/>
                    <a:pt x="1663" y="50"/>
                    <a:pt x="1646" y="50"/>
                  </a:cubicBezTo>
                  <a:cubicBezTo>
                    <a:pt x="1646" y="44"/>
                    <a:pt x="1646" y="44"/>
                    <a:pt x="1646" y="44"/>
                  </a:cubicBezTo>
                  <a:cubicBezTo>
                    <a:pt x="1657" y="22"/>
                    <a:pt x="1668" y="0"/>
                    <a:pt x="1696" y="0"/>
                  </a:cubicBezTo>
                  <a:cubicBezTo>
                    <a:pt x="1718" y="0"/>
                    <a:pt x="1724" y="16"/>
                    <a:pt x="1735" y="38"/>
                  </a:cubicBezTo>
                  <a:cubicBezTo>
                    <a:pt x="1740" y="55"/>
                    <a:pt x="1746" y="66"/>
                    <a:pt x="1746" y="83"/>
                  </a:cubicBezTo>
                  <a:cubicBezTo>
                    <a:pt x="1746" y="116"/>
                    <a:pt x="1746" y="99"/>
                    <a:pt x="1724" y="105"/>
                  </a:cubicBezTo>
                  <a:cubicBezTo>
                    <a:pt x="1707" y="111"/>
                    <a:pt x="1713" y="133"/>
                    <a:pt x="1702" y="144"/>
                  </a:cubicBezTo>
                  <a:cubicBezTo>
                    <a:pt x="1691" y="155"/>
                    <a:pt x="1679" y="149"/>
                    <a:pt x="1663" y="149"/>
                  </a:cubicBezTo>
                  <a:cubicBezTo>
                    <a:pt x="1657" y="160"/>
                    <a:pt x="1657" y="160"/>
                    <a:pt x="1657" y="160"/>
                  </a:cubicBezTo>
                  <a:cubicBezTo>
                    <a:pt x="1668" y="171"/>
                    <a:pt x="1674" y="183"/>
                    <a:pt x="1674" y="194"/>
                  </a:cubicBezTo>
                  <a:cubicBezTo>
                    <a:pt x="1674" y="205"/>
                    <a:pt x="1674" y="210"/>
                    <a:pt x="1674" y="221"/>
                  </a:cubicBezTo>
                  <a:close/>
                  <a:moveTo>
                    <a:pt x="244" y="166"/>
                  </a:moveTo>
                  <a:lnTo>
                    <a:pt x="244" y="166"/>
                  </a:lnTo>
                  <a:cubicBezTo>
                    <a:pt x="183" y="155"/>
                    <a:pt x="211" y="160"/>
                    <a:pt x="189" y="221"/>
                  </a:cubicBezTo>
                  <a:cubicBezTo>
                    <a:pt x="200" y="232"/>
                    <a:pt x="200" y="232"/>
                    <a:pt x="200" y="232"/>
                  </a:cubicBezTo>
                  <a:cubicBezTo>
                    <a:pt x="200" y="244"/>
                    <a:pt x="200" y="249"/>
                    <a:pt x="200" y="255"/>
                  </a:cubicBezTo>
                  <a:cubicBezTo>
                    <a:pt x="200" y="266"/>
                    <a:pt x="200" y="277"/>
                    <a:pt x="211" y="277"/>
                  </a:cubicBezTo>
                  <a:cubicBezTo>
                    <a:pt x="222" y="277"/>
                    <a:pt x="222" y="260"/>
                    <a:pt x="222" y="249"/>
                  </a:cubicBezTo>
                  <a:cubicBezTo>
                    <a:pt x="228" y="232"/>
                    <a:pt x="233" y="210"/>
                    <a:pt x="255" y="210"/>
                  </a:cubicBezTo>
                  <a:cubicBezTo>
                    <a:pt x="261" y="210"/>
                    <a:pt x="261" y="216"/>
                    <a:pt x="266" y="216"/>
                  </a:cubicBezTo>
                  <a:cubicBezTo>
                    <a:pt x="272" y="216"/>
                    <a:pt x="272" y="205"/>
                    <a:pt x="272" y="199"/>
                  </a:cubicBezTo>
                  <a:cubicBezTo>
                    <a:pt x="272" y="183"/>
                    <a:pt x="255" y="171"/>
                    <a:pt x="244" y="166"/>
                  </a:cubicBezTo>
                  <a:close/>
                  <a:moveTo>
                    <a:pt x="300" y="288"/>
                  </a:moveTo>
                  <a:lnTo>
                    <a:pt x="300" y="288"/>
                  </a:lnTo>
                  <a:cubicBezTo>
                    <a:pt x="300" y="293"/>
                    <a:pt x="300" y="293"/>
                    <a:pt x="300" y="293"/>
                  </a:cubicBezTo>
                  <a:cubicBezTo>
                    <a:pt x="316" y="293"/>
                    <a:pt x="322" y="299"/>
                    <a:pt x="333" y="293"/>
                  </a:cubicBezTo>
                  <a:cubicBezTo>
                    <a:pt x="338" y="210"/>
                    <a:pt x="311" y="238"/>
                    <a:pt x="300" y="2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9" name="Freeform 112">
              <a:extLst>
                <a:ext uri="{FF2B5EF4-FFF2-40B4-BE49-F238E27FC236}">
                  <a16:creationId xmlns:a16="http://schemas.microsoft.com/office/drawing/2014/main" id="{C16FB4AE-D494-4F1A-82CA-66A3D94217BA}"/>
                </a:ext>
              </a:extLst>
            </p:cNvPr>
            <p:cNvSpPr>
              <a:spLocks noChangeArrowheads="1"/>
            </p:cNvSpPr>
            <p:nvPr/>
          </p:nvSpPr>
          <p:spPr bwMode="auto">
            <a:xfrm>
              <a:off x="8676780" y="3478376"/>
              <a:ext cx="340928" cy="103767"/>
            </a:xfrm>
            <a:custGeom>
              <a:avLst/>
              <a:gdLst>
                <a:gd name="T0" fmla="*/ 94 w 1418"/>
                <a:gd name="T1" fmla="*/ 232 h 433"/>
                <a:gd name="T2" fmla="*/ 38 w 1418"/>
                <a:gd name="T3" fmla="*/ 299 h 433"/>
                <a:gd name="T4" fmla="*/ 16 w 1418"/>
                <a:gd name="T5" fmla="*/ 321 h 433"/>
                <a:gd name="T6" fmla="*/ 77 w 1418"/>
                <a:gd name="T7" fmla="*/ 327 h 433"/>
                <a:gd name="T8" fmla="*/ 177 w 1418"/>
                <a:gd name="T9" fmla="*/ 349 h 433"/>
                <a:gd name="T10" fmla="*/ 271 w 1418"/>
                <a:gd name="T11" fmla="*/ 354 h 433"/>
                <a:gd name="T12" fmla="*/ 332 w 1418"/>
                <a:gd name="T13" fmla="*/ 244 h 433"/>
                <a:gd name="T14" fmla="*/ 326 w 1418"/>
                <a:gd name="T15" fmla="*/ 83 h 433"/>
                <a:gd name="T16" fmla="*/ 121 w 1418"/>
                <a:gd name="T17" fmla="*/ 127 h 433"/>
                <a:gd name="T18" fmla="*/ 681 w 1418"/>
                <a:gd name="T19" fmla="*/ 55 h 433"/>
                <a:gd name="T20" fmla="*/ 714 w 1418"/>
                <a:gd name="T21" fmla="*/ 122 h 433"/>
                <a:gd name="T22" fmla="*/ 770 w 1418"/>
                <a:gd name="T23" fmla="*/ 16 h 433"/>
                <a:gd name="T24" fmla="*/ 681 w 1418"/>
                <a:gd name="T25" fmla="*/ 55 h 433"/>
                <a:gd name="T26" fmla="*/ 1112 w 1418"/>
                <a:gd name="T27" fmla="*/ 327 h 433"/>
                <a:gd name="T28" fmla="*/ 1096 w 1418"/>
                <a:gd name="T29" fmla="*/ 244 h 433"/>
                <a:gd name="T30" fmla="*/ 931 w 1418"/>
                <a:gd name="T31" fmla="*/ 332 h 433"/>
                <a:gd name="T32" fmla="*/ 786 w 1418"/>
                <a:gd name="T33" fmla="*/ 365 h 433"/>
                <a:gd name="T34" fmla="*/ 592 w 1418"/>
                <a:gd name="T35" fmla="*/ 388 h 433"/>
                <a:gd name="T36" fmla="*/ 421 w 1418"/>
                <a:gd name="T37" fmla="*/ 399 h 433"/>
                <a:gd name="T38" fmla="*/ 382 w 1418"/>
                <a:gd name="T39" fmla="*/ 354 h 433"/>
                <a:gd name="T40" fmla="*/ 393 w 1418"/>
                <a:gd name="T41" fmla="*/ 277 h 433"/>
                <a:gd name="T42" fmla="*/ 543 w 1418"/>
                <a:gd name="T43" fmla="*/ 138 h 433"/>
                <a:gd name="T44" fmla="*/ 648 w 1418"/>
                <a:gd name="T45" fmla="*/ 166 h 433"/>
                <a:gd name="T46" fmla="*/ 725 w 1418"/>
                <a:gd name="T47" fmla="*/ 144 h 433"/>
                <a:gd name="T48" fmla="*/ 759 w 1418"/>
                <a:gd name="T49" fmla="*/ 199 h 433"/>
                <a:gd name="T50" fmla="*/ 853 w 1418"/>
                <a:gd name="T51" fmla="*/ 260 h 433"/>
                <a:gd name="T52" fmla="*/ 979 w 1418"/>
                <a:gd name="T53" fmla="*/ 255 h 433"/>
                <a:gd name="T54" fmla="*/ 952 w 1418"/>
                <a:gd name="T55" fmla="*/ 155 h 433"/>
                <a:gd name="T56" fmla="*/ 786 w 1418"/>
                <a:gd name="T57" fmla="*/ 33 h 433"/>
                <a:gd name="T58" fmla="*/ 963 w 1418"/>
                <a:gd name="T59" fmla="*/ 16 h 433"/>
                <a:gd name="T60" fmla="*/ 1051 w 1418"/>
                <a:gd name="T61" fmla="*/ 122 h 433"/>
                <a:gd name="T62" fmla="*/ 1184 w 1418"/>
                <a:gd name="T63" fmla="*/ 99 h 433"/>
                <a:gd name="T64" fmla="*/ 1207 w 1418"/>
                <a:gd name="T65" fmla="*/ 177 h 433"/>
                <a:gd name="T66" fmla="*/ 1306 w 1418"/>
                <a:gd name="T67" fmla="*/ 94 h 433"/>
                <a:gd name="T68" fmla="*/ 1356 w 1418"/>
                <a:gd name="T69" fmla="*/ 177 h 433"/>
                <a:gd name="T70" fmla="*/ 1389 w 1418"/>
                <a:gd name="T71" fmla="*/ 244 h 433"/>
                <a:gd name="T72" fmla="*/ 1412 w 1418"/>
                <a:gd name="T73" fmla="*/ 266 h 433"/>
                <a:gd name="T74" fmla="*/ 1295 w 1418"/>
                <a:gd name="T75" fmla="*/ 266 h 433"/>
                <a:gd name="T76" fmla="*/ 1223 w 1418"/>
                <a:gd name="T77" fmla="*/ 277 h 433"/>
                <a:gd name="T78" fmla="*/ 1223 w 1418"/>
                <a:gd name="T79" fmla="*/ 304 h 433"/>
                <a:gd name="T80" fmla="*/ 1373 w 1418"/>
                <a:gd name="T81" fmla="*/ 16 h 433"/>
                <a:gd name="T82" fmla="*/ 1367 w 1418"/>
                <a:gd name="T83" fmla="*/ 8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8" h="433">
                  <a:moveTo>
                    <a:pt x="77" y="155"/>
                  </a:moveTo>
                  <a:lnTo>
                    <a:pt x="77" y="155"/>
                  </a:lnTo>
                  <a:cubicBezTo>
                    <a:pt x="99" y="183"/>
                    <a:pt x="94" y="205"/>
                    <a:pt x="94" y="232"/>
                  </a:cubicBezTo>
                  <a:cubicBezTo>
                    <a:pt x="94" y="249"/>
                    <a:pt x="94" y="260"/>
                    <a:pt x="88" y="277"/>
                  </a:cubicBezTo>
                  <a:cubicBezTo>
                    <a:pt x="83" y="277"/>
                    <a:pt x="77" y="271"/>
                    <a:pt x="66" y="271"/>
                  </a:cubicBezTo>
                  <a:cubicBezTo>
                    <a:pt x="60" y="282"/>
                    <a:pt x="55" y="299"/>
                    <a:pt x="38" y="299"/>
                  </a:cubicBezTo>
                  <a:cubicBezTo>
                    <a:pt x="22" y="299"/>
                    <a:pt x="16" y="282"/>
                    <a:pt x="5" y="277"/>
                  </a:cubicBezTo>
                  <a:cubicBezTo>
                    <a:pt x="0" y="282"/>
                    <a:pt x="0" y="282"/>
                    <a:pt x="0" y="288"/>
                  </a:cubicBezTo>
                  <a:cubicBezTo>
                    <a:pt x="0" y="304"/>
                    <a:pt x="5" y="316"/>
                    <a:pt x="16" y="321"/>
                  </a:cubicBezTo>
                  <a:cubicBezTo>
                    <a:pt x="27" y="321"/>
                    <a:pt x="33" y="316"/>
                    <a:pt x="38" y="321"/>
                  </a:cubicBezTo>
                  <a:cubicBezTo>
                    <a:pt x="55" y="327"/>
                    <a:pt x="60" y="343"/>
                    <a:pt x="72" y="349"/>
                  </a:cubicBezTo>
                  <a:cubicBezTo>
                    <a:pt x="77" y="327"/>
                    <a:pt x="77" y="327"/>
                    <a:pt x="77" y="327"/>
                  </a:cubicBezTo>
                  <a:cubicBezTo>
                    <a:pt x="83" y="327"/>
                    <a:pt x="83" y="327"/>
                    <a:pt x="88" y="327"/>
                  </a:cubicBezTo>
                  <a:cubicBezTo>
                    <a:pt x="105" y="327"/>
                    <a:pt x="105" y="343"/>
                    <a:pt x="116" y="343"/>
                  </a:cubicBezTo>
                  <a:cubicBezTo>
                    <a:pt x="138" y="349"/>
                    <a:pt x="155" y="343"/>
                    <a:pt x="177" y="349"/>
                  </a:cubicBezTo>
                  <a:cubicBezTo>
                    <a:pt x="193" y="349"/>
                    <a:pt x="199" y="365"/>
                    <a:pt x="216" y="365"/>
                  </a:cubicBezTo>
                  <a:cubicBezTo>
                    <a:pt x="227" y="365"/>
                    <a:pt x="232" y="354"/>
                    <a:pt x="243" y="354"/>
                  </a:cubicBezTo>
                  <a:cubicBezTo>
                    <a:pt x="254" y="349"/>
                    <a:pt x="260" y="354"/>
                    <a:pt x="271" y="354"/>
                  </a:cubicBezTo>
                  <a:cubicBezTo>
                    <a:pt x="293" y="354"/>
                    <a:pt x="304" y="338"/>
                    <a:pt x="304" y="321"/>
                  </a:cubicBezTo>
                  <a:cubicBezTo>
                    <a:pt x="304" y="310"/>
                    <a:pt x="299" y="304"/>
                    <a:pt x="299" y="293"/>
                  </a:cubicBezTo>
                  <a:cubicBezTo>
                    <a:pt x="299" y="271"/>
                    <a:pt x="321" y="260"/>
                    <a:pt x="332" y="244"/>
                  </a:cubicBezTo>
                  <a:cubicBezTo>
                    <a:pt x="343" y="227"/>
                    <a:pt x="343" y="210"/>
                    <a:pt x="349" y="194"/>
                  </a:cubicBezTo>
                  <a:cubicBezTo>
                    <a:pt x="360" y="166"/>
                    <a:pt x="371" y="149"/>
                    <a:pt x="371" y="116"/>
                  </a:cubicBezTo>
                  <a:cubicBezTo>
                    <a:pt x="371" y="94"/>
                    <a:pt x="349" y="88"/>
                    <a:pt x="326" y="83"/>
                  </a:cubicBezTo>
                  <a:cubicBezTo>
                    <a:pt x="293" y="72"/>
                    <a:pt x="271" y="55"/>
                    <a:pt x="238" y="55"/>
                  </a:cubicBezTo>
                  <a:cubicBezTo>
                    <a:pt x="210" y="55"/>
                    <a:pt x="199" y="55"/>
                    <a:pt x="177" y="66"/>
                  </a:cubicBezTo>
                  <a:cubicBezTo>
                    <a:pt x="149" y="83"/>
                    <a:pt x="144" y="105"/>
                    <a:pt x="121" y="127"/>
                  </a:cubicBezTo>
                  <a:cubicBezTo>
                    <a:pt x="105" y="138"/>
                    <a:pt x="94" y="138"/>
                    <a:pt x="77" y="155"/>
                  </a:cubicBezTo>
                  <a:close/>
                  <a:moveTo>
                    <a:pt x="681" y="55"/>
                  </a:moveTo>
                  <a:lnTo>
                    <a:pt x="681" y="55"/>
                  </a:lnTo>
                  <a:cubicBezTo>
                    <a:pt x="681" y="66"/>
                    <a:pt x="692" y="77"/>
                    <a:pt x="703" y="83"/>
                  </a:cubicBezTo>
                  <a:cubicBezTo>
                    <a:pt x="703" y="88"/>
                    <a:pt x="698" y="88"/>
                    <a:pt x="698" y="94"/>
                  </a:cubicBezTo>
                  <a:cubicBezTo>
                    <a:pt x="698" y="105"/>
                    <a:pt x="703" y="122"/>
                    <a:pt x="714" y="122"/>
                  </a:cubicBezTo>
                  <a:cubicBezTo>
                    <a:pt x="737" y="122"/>
                    <a:pt x="737" y="99"/>
                    <a:pt x="748" y="83"/>
                  </a:cubicBezTo>
                  <a:cubicBezTo>
                    <a:pt x="759" y="61"/>
                    <a:pt x="770" y="44"/>
                    <a:pt x="775" y="22"/>
                  </a:cubicBezTo>
                  <a:cubicBezTo>
                    <a:pt x="770" y="16"/>
                    <a:pt x="770" y="16"/>
                    <a:pt x="770" y="16"/>
                  </a:cubicBezTo>
                  <a:cubicBezTo>
                    <a:pt x="753" y="27"/>
                    <a:pt x="742" y="16"/>
                    <a:pt x="725" y="16"/>
                  </a:cubicBezTo>
                  <a:cubicBezTo>
                    <a:pt x="720" y="22"/>
                    <a:pt x="720" y="27"/>
                    <a:pt x="714" y="33"/>
                  </a:cubicBezTo>
                  <a:cubicBezTo>
                    <a:pt x="703" y="44"/>
                    <a:pt x="681" y="38"/>
                    <a:pt x="681" y="55"/>
                  </a:cubicBezTo>
                  <a:close/>
                  <a:moveTo>
                    <a:pt x="1168" y="310"/>
                  </a:moveTo>
                  <a:lnTo>
                    <a:pt x="1168" y="310"/>
                  </a:lnTo>
                  <a:cubicBezTo>
                    <a:pt x="1146" y="316"/>
                    <a:pt x="1135" y="327"/>
                    <a:pt x="1112" y="327"/>
                  </a:cubicBezTo>
                  <a:cubicBezTo>
                    <a:pt x="1101" y="327"/>
                    <a:pt x="1096" y="321"/>
                    <a:pt x="1085" y="321"/>
                  </a:cubicBezTo>
                  <a:cubicBezTo>
                    <a:pt x="1085" y="304"/>
                    <a:pt x="1085" y="304"/>
                    <a:pt x="1085" y="304"/>
                  </a:cubicBezTo>
                  <a:cubicBezTo>
                    <a:pt x="1085" y="277"/>
                    <a:pt x="1096" y="266"/>
                    <a:pt x="1096" y="244"/>
                  </a:cubicBezTo>
                  <a:cubicBezTo>
                    <a:pt x="1096" y="188"/>
                    <a:pt x="1051" y="266"/>
                    <a:pt x="1029" y="282"/>
                  </a:cubicBezTo>
                  <a:cubicBezTo>
                    <a:pt x="1018" y="293"/>
                    <a:pt x="1013" y="299"/>
                    <a:pt x="1002" y="310"/>
                  </a:cubicBezTo>
                  <a:cubicBezTo>
                    <a:pt x="979" y="327"/>
                    <a:pt x="957" y="327"/>
                    <a:pt x="931" y="332"/>
                  </a:cubicBezTo>
                  <a:cubicBezTo>
                    <a:pt x="908" y="332"/>
                    <a:pt x="908" y="360"/>
                    <a:pt x="892" y="360"/>
                  </a:cubicBezTo>
                  <a:cubicBezTo>
                    <a:pt x="864" y="360"/>
                    <a:pt x="847" y="354"/>
                    <a:pt x="820" y="354"/>
                  </a:cubicBezTo>
                  <a:cubicBezTo>
                    <a:pt x="809" y="354"/>
                    <a:pt x="798" y="360"/>
                    <a:pt x="786" y="365"/>
                  </a:cubicBezTo>
                  <a:cubicBezTo>
                    <a:pt x="781" y="365"/>
                    <a:pt x="781" y="377"/>
                    <a:pt x="775" y="377"/>
                  </a:cubicBezTo>
                  <a:cubicBezTo>
                    <a:pt x="742" y="388"/>
                    <a:pt x="725" y="404"/>
                    <a:pt x="687" y="404"/>
                  </a:cubicBezTo>
                  <a:cubicBezTo>
                    <a:pt x="592" y="388"/>
                    <a:pt x="592" y="388"/>
                    <a:pt x="592" y="388"/>
                  </a:cubicBezTo>
                  <a:cubicBezTo>
                    <a:pt x="559" y="393"/>
                    <a:pt x="548" y="432"/>
                    <a:pt x="515" y="432"/>
                  </a:cubicBezTo>
                  <a:cubicBezTo>
                    <a:pt x="493" y="432"/>
                    <a:pt x="476" y="426"/>
                    <a:pt x="459" y="415"/>
                  </a:cubicBezTo>
                  <a:cubicBezTo>
                    <a:pt x="443" y="410"/>
                    <a:pt x="437" y="404"/>
                    <a:pt x="421" y="399"/>
                  </a:cubicBezTo>
                  <a:cubicBezTo>
                    <a:pt x="410" y="399"/>
                    <a:pt x="393" y="399"/>
                    <a:pt x="393" y="388"/>
                  </a:cubicBezTo>
                  <a:cubicBezTo>
                    <a:pt x="393" y="377"/>
                    <a:pt x="393" y="377"/>
                    <a:pt x="393" y="371"/>
                  </a:cubicBezTo>
                  <a:cubicBezTo>
                    <a:pt x="393" y="360"/>
                    <a:pt x="382" y="360"/>
                    <a:pt x="382" y="354"/>
                  </a:cubicBezTo>
                  <a:cubicBezTo>
                    <a:pt x="382" y="338"/>
                    <a:pt x="387" y="327"/>
                    <a:pt x="393" y="316"/>
                  </a:cubicBezTo>
                  <a:cubicBezTo>
                    <a:pt x="398" y="310"/>
                    <a:pt x="410" y="310"/>
                    <a:pt x="410" y="304"/>
                  </a:cubicBezTo>
                  <a:cubicBezTo>
                    <a:pt x="410" y="288"/>
                    <a:pt x="393" y="288"/>
                    <a:pt x="393" y="277"/>
                  </a:cubicBezTo>
                  <a:cubicBezTo>
                    <a:pt x="393" y="238"/>
                    <a:pt x="404" y="221"/>
                    <a:pt x="415" y="188"/>
                  </a:cubicBezTo>
                  <a:cubicBezTo>
                    <a:pt x="437" y="194"/>
                    <a:pt x="448" y="177"/>
                    <a:pt x="476" y="171"/>
                  </a:cubicBezTo>
                  <a:cubicBezTo>
                    <a:pt x="504" y="160"/>
                    <a:pt x="515" y="155"/>
                    <a:pt x="543" y="138"/>
                  </a:cubicBezTo>
                  <a:cubicBezTo>
                    <a:pt x="554" y="133"/>
                    <a:pt x="548" y="111"/>
                    <a:pt x="559" y="111"/>
                  </a:cubicBezTo>
                  <a:cubicBezTo>
                    <a:pt x="581" y="111"/>
                    <a:pt x="587" y="133"/>
                    <a:pt x="604" y="138"/>
                  </a:cubicBezTo>
                  <a:cubicBezTo>
                    <a:pt x="626" y="138"/>
                    <a:pt x="626" y="166"/>
                    <a:pt x="648" y="166"/>
                  </a:cubicBezTo>
                  <a:cubicBezTo>
                    <a:pt x="659" y="166"/>
                    <a:pt x="665" y="149"/>
                    <a:pt x="676" y="149"/>
                  </a:cubicBezTo>
                  <a:cubicBezTo>
                    <a:pt x="714" y="149"/>
                    <a:pt x="714" y="149"/>
                    <a:pt x="714" y="149"/>
                  </a:cubicBezTo>
                  <a:cubicBezTo>
                    <a:pt x="720" y="149"/>
                    <a:pt x="720" y="149"/>
                    <a:pt x="725" y="144"/>
                  </a:cubicBezTo>
                  <a:cubicBezTo>
                    <a:pt x="731" y="155"/>
                    <a:pt x="731" y="166"/>
                    <a:pt x="737" y="171"/>
                  </a:cubicBezTo>
                  <a:cubicBezTo>
                    <a:pt x="753" y="166"/>
                    <a:pt x="753" y="166"/>
                    <a:pt x="753" y="166"/>
                  </a:cubicBezTo>
                  <a:cubicBezTo>
                    <a:pt x="759" y="177"/>
                    <a:pt x="759" y="183"/>
                    <a:pt x="759" y="199"/>
                  </a:cubicBezTo>
                  <a:cubicBezTo>
                    <a:pt x="775" y="199"/>
                    <a:pt x="798" y="194"/>
                    <a:pt x="803" y="210"/>
                  </a:cubicBezTo>
                  <a:cubicBezTo>
                    <a:pt x="814" y="221"/>
                    <a:pt x="803" y="238"/>
                    <a:pt x="814" y="255"/>
                  </a:cubicBezTo>
                  <a:cubicBezTo>
                    <a:pt x="820" y="266"/>
                    <a:pt x="836" y="260"/>
                    <a:pt x="853" y="260"/>
                  </a:cubicBezTo>
                  <a:cubicBezTo>
                    <a:pt x="870" y="260"/>
                    <a:pt x="875" y="271"/>
                    <a:pt x="892" y="271"/>
                  </a:cubicBezTo>
                  <a:cubicBezTo>
                    <a:pt x="914" y="271"/>
                    <a:pt x="919" y="244"/>
                    <a:pt x="941" y="244"/>
                  </a:cubicBezTo>
                  <a:cubicBezTo>
                    <a:pt x="957" y="244"/>
                    <a:pt x="963" y="255"/>
                    <a:pt x="979" y="255"/>
                  </a:cubicBezTo>
                  <a:cubicBezTo>
                    <a:pt x="1002" y="255"/>
                    <a:pt x="1024" y="244"/>
                    <a:pt x="1024" y="221"/>
                  </a:cubicBezTo>
                  <a:cubicBezTo>
                    <a:pt x="1024" y="210"/>
                    <a:pt x="1007" y="205"/>
                    <a:pt x="996" y="199"/>
                  </a:cubicBezTo>
                  <a:cubicBezTo>
                    <a:pt x="979" y="183"/>
                    <a:pt x="974" y="160"/>
                    <a:pt x="952" y="155"/>
                  </a:cubicBezTo>
                  <a:cubicBezTo>
                    <a:pt x="931" y="144"/>
                    <a:pt x="914" y="155"/>
                    <a:pt x="892" y="149"/>
                  </a:cubicBezTo>
                  <a:cubicBezTo>
                    <a:pt x="870" y="149"/>
                    <a:pt x="858" y="133"/>
                    <a:pt x="842" y="116"/>
                  </a:cubicBezTo>
                  <a:cubicBezTo>
                    <a:pt x="814" y="94"/>
                    <a:pt x="786" y="72"/>
                    <a:pt x="786" y="33"/>
                  </a:cubicBezTo>
                  <a:cubicBezTo>
                    <a:pt x="786" y="11"/>
                    <a:pt x="820" y="16"/>
                    <a:pt x="842" y="16"/>
                  </a:cubicBezTo>
                  <a:cubicBezTo>
                    <a:pt x="870" y="11"/>
                    <a:pt x="881" y="0"/>
                    <a:pt x="903" y="0"/>
                  </a:cubicBezTo>
                  <a:cubicBezTo>
                    <a:pt x="931" y="0"/>
                    <a:pt x="946" y="0"/>
                    <a:pt x="963" y="16"/>
                  </a:cubicBezTo>
                  <a:cubicBezTo>
                    <a:pt x="968" y="22"/>
                    <a:pt x="968" y="33"/>
                    <a:pt x="974" y="38"/>
                  </a:cubicBezTo>
                  <a:cubicBezTo>
                    <a:pt x="990" y="61"/>
                    <a:pt x="1002" y="66"/>
                    <a:pt x="1018" y="88"/>
                  </a:cubicBezTo>
                  <a:cubicBezTo>
                    <a:pt x="1029" y="105"/>
                    <a:pt x="1029" y="122"/>
                    <a:pt x="1051" y="122"/>
                  </a:cubicBezTo>
                  <a:cubicBezTo>
                    <a:pt x="1057" y="122"/>
                    <a:pt x="1057" y="116"/>
                    <a:pt x="1068" y="111"/>
                  </a:cubicBezTo>
                  <a:cubicBezTo>
                    <a:pt x="1090" y="94"/>
                    <a:pt x="1101" y="66"/>
                    <a:pt x="1135" y="66"/>
                  </a:cubicBezTo>
                  <a:cubicBezTo>
                    <a:pt x="1157" y="66"/>
                    <a:pt x="1168" y="77"/>
                    <a:pt x="1184" y="99"/>
                  </a:cubicBezTo>
                  <a:cubicBezTo>
                    <a:pt x="1190" y="105"/>
                    <a:pt x="1196" y="111"/>
                    <a:pt x="1196" y="116"/>
                  </a:cubicBezTo>
                  <a:cubicBezTo>
                    <a:pt x="1196" y="177"/>
                    <a:pt x="1196" y="177"/>
                    <a:pt x="1196" y="177"/>
                  </a:cubicBezTo>
                  <a:cubicBezTo>
                    <a:pt x="1207" y="177"/>
                    <a:pt x="1207" y="177"/>
                    <a:pt x="1207" y="177"/>
                  </a:cubicBezTo>
                  <a:cubicBezTo>
                    <a:pt x="1218" y="160"/>
                    <a:pt x="1218" y="144"/>
                    <a:pt x="1223" y="127"/>
                  </a:cubicBezTo>
                  <a:cubicBezTo>
                    <a:pt x="1229" y="105"/>
                    <a:pt x="1240" y="88"/>
                    <a:pt x="1262" y="88"/>
                  </a:cubicBezTo>
                  <a:cubicBezTo>
                    <a:pt x="1279" y="88"/>
                    <a:pt x="1290" y="94"/>
                    <a:pt x="1306" y="94"/>
                  </a:cubicBezTo>
                  <a:cubicBezTo>
                    <a:pt x="1317" y="94"/>
                    <a:pt x="1329" y="94"/>
                    <a:pt x="1334" y="99"/>
                  </a:cubicBezTo>
                  <a:cubicBezTo>
                    <a:pt x="1351" y="105"/>
                    <a:pt x="1345" y="122"/>
                    <a:pt x="1345" y="138"/>
                  </a:cubicBezTo>
                  <a:cubicBezTo>
                    <a:pt x="1351" y="155"/>
                    <a:pt x="1356" y="160"/>
                    <a:pt x="1356" y="177"/>
                  </a:cubicBezTo>
                  <a:cubicBezTo>
                    <a:pt x="1356" y="188"/>
                    <a:pt x="1345" y="194"/>
                    <a:pt x="1345" y="210"/>
                  </a:cubicBezTo>
                  <a:cubicBezTo>
                    <a:pt x="1345" y="227"/>
                    <a:pt x="1362" y="232"/>
                    <a:pt x="1378" y="244"/>
                  </a:cubicBezTo>
                  <a:cubicBezTo>
                    <a:pt x="1389" y="244"/>
                    <a:pt x="1389" y="244"/>
                    <a:pt x="1389" y="244"/>
                  </a:cubicBezTo>
                  <a:cubicBezTo>
                    <a:pt x="1389" y="227"/>
                    <a:pt x="1395" y="210"/>
                    <a:pt x="1412" y="205"/>
                  </a:cubicBezTo>
                  <a:cubicBezTo>
                    <a:pt x="1412" y="216"/>
                    <a:pt x="1417" y="221"/>
                    <a:pt x="1417" y="227"/>
                  </a:cubicBezTo>
                  <a:cubicBezTo>
                    <a:pt x="1417" y="244"/>
                    <a:pt x="1417" y="249"/>
                    <a:pt x="1412" y="266"/>
                  </a:cubicBezTo>
                  <a:cubicBezTo>
                    <a:pt x="1412" y="277"/>
                    <a:pt x="1395" y="277"/>
                    <a:pt x="1384" y="277"/>
                  </a:cubicBezTo>
                  <a:cubicBezTo>
                    <a:pt x="1367" y="282"/>
                    <a:pt x="1362" y="288"/>
                    <a:pt x="1345" y="288"/>
                  </a:cubicBezTo>
                  <a:cubicBezTo>
                    <a:pt x="1323" y="288"/>
                    <a:pt x="1317" y="266"/>
                    <a:pt x="1295" y="266"/>
                  </a:cubicBezTo>
                  <a:cubicBezTo>
                    <a:pt x="1279" y="266"/>
                    <a:pt x="1268" y="271"/>
                    <a:pt x="1251" y="271"/>
                  </a:cubicBezTo>
                  <a:cubicBezTo>
                    <a:pt x="1229" y="271"/>
                    <a:pt x="1229" y="271"/>
                    <a:pt x="1229" y="271"/>
                  </a:cubicBezTo>
                  <a:cubicBezTo>
                    <a:pt x="1223" y="277"/>
                    <a:pt x="1223" y="277"/>
                    <a:pt x="1223" y="277"/>
                  </a:cubicBezTo>
                  <a:cubicBezTo>
                    <a:pt x="1251" y="299"/>
                    <a:pt x="1290" y="277"/>
                    <a:pt x="1306" y="310"/>
                  </a:cubicBezTo>
                  <a:cubicBezTo>
                    <a:pt x="1295" y="316"/>
                    <a:pt x="1290" y="327"/>
                    <a:pt x="1279" y="327"/>
                  </a:cubicBezTo>
                  <a:cubicBezTo>
                    <a:pt x="1256" y="327"/>
                    <a:pt x="1245" y="304"/>
                    <a:pt x="1223" y="304"/>
                  </a:cubicBezTo>
                  <a:cubicBezTo>
                    <a:pt x="1179" y="304"/>
                    <a:pt x="1179" y="304"/>
                    <a:pt x="1179" y="304"/>
                  </a:cubicBezTo>
                  <a:cubicBezTo>
                    <a:pt x="1173" y="304"/>
                    <a:pt x="1173" y="304"/>
                    <a:pt x="1168" y="310"/>
                  </a:cubicBezTo>
                  <a:close/>
                  <a:moveTo>
                    <a:pt x="1373" y="16"/>
                  </a:moveTo>
                  <a:lnTo>
                    <a:pt x="1373" y="16"/>
                  </a:lnTo>
                  <a:cubicBezTo>
                    <a:pt x="1356" y="16"/>
                    <a:pt x="1340" y="27"/>
                    <a:pt x="1340" y="44"/>
                  </a:cubicBezTo>
                  <a:cubicBezTo>
                    <a:pt x="1340" y="61"/>
                    <a:pt x="1351" y="83"/>
                    <a:pt x="1367" y="83"/>
                  </a:cubicBezTo>
                  <a:cubicBezTo>
                    <a:pt x="1389" y="83"/>
                    <a:pt x="1389" y="55"/>
                    <a:pt x="1389" y="33"/>
                  </a:cubicBezTo>
                  <a:cubicBezTo>
                    <a:pt x="1389" y="22"/>
                    <a:pt x="1378" y="16"/>
                    <a:pt x="1373" y="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0" name="Freeform 113">
              <a:extLst>
                <a:ext uri="{FF2B5EF4-FFF2-40B4-BE49-F238E27FC236}">
                  <a16:creationId xmlns:a16="http://schemas.microsoft.com/office/drawing/2014/main" id="{F678F714-2005-4344-84F6-D57719632C37}"/>
                </a:ext>
              </a:extLst>
            </p:cNvPr>
            <p:cNvSpPr>
              <a:spLocks noChangeArrowheads="1"/>
            </p:cNvSpPr>
            <p:nvPr/>
          </p:nvSpPr>
          <p:spPr bwMode="auto">
            <a:xfrm>
              <a:off x="8533844" y="3476259"/>
              <a:ext cx="127054" cy="82590"/>
            </a:xfrm>
            <a:custGeom>
              <a:avLst/>
              <a:gdLst>
                <a:gd name="T0" fmla="*/ 6 w 527"/>
                <a:gd name="T1" fmla="*/ 22 h 344"/>
                <a:gd name="T2" fmla="*/ 6 w 527"/>
                <a:gd name="T3" fmla="*/ 22 h 344"/>
                <a:gd name="T4" fmla="*/ 0 w 527"/>
                <a:gd name="T5" fmla="*/ 27 h 344"/>
                <a:gd name="T6" fmla="*/ 22 w 527"/>
                <a:gd name="T7" fmla="*/ 55 h 344"/>
                <a:gd name="T8" fmla="*/ 33 w 527"/>
                <a:gd name="T9" fmla="*/ 77 h 344"/>
                <a:gd name="T10" fmla="*/ 61 w 527"/>
                <a:gd name="T11" fmla="*/ 144 h 344"/>
                <a:gd name="T12" fmla="*/ 83 w 527"/>
                <a:gd name="T13" fmla="*/ 144 h 344"/>
                <a:gd name="T14" fmla="*/ 150 w 527"/>
                <a:gd name="T15" fmla="*/ 160 h 344"/>
                <a:gd name="T16" fmla="*/ 227 w 527"/>
                <a:gd name="T17" fmla="*/ 182 h 344"/>
                <a:gd name="T18" fmla="*/ 266 w 527"/>
                <a:gd name="T19" fmla="*/ 232 h 344"/>
                <a:gd name="T20" fmla="*/ 299 w 527"/>
                <a:gd name="T21" fmla="*/ 271 h 344"/>
                <a:gd name="T22" fmla="*/ 277 w 527"/>
                <a:gd name="T23" fmla="*/ 332 h 344"/>
                <a:gd name="T24" fmla="*/ 277 w 527"/>
                <a:gd name="T25" fmla="*/ 343 h 344"/>
                <a:gd name="T26" fmla="*/ 294 w 527"/>
                <a:gd name="T27" fmla="*/ 343 h 344"/>
                <a:gd name="T28" fmla="*/ 327 w 527"/>
                <a:gd name="T29" fmla="*/ 315 h 344"/>
                <a:gd name="T30" fmla="*/ 338 w 527"/>
                <a:gd name="T31" fmla="*/ 271 h 344"/>
                <a:gd name="T32" fmla="*/ 410 w 527"/>
                <a:gd name="T33" fmla="*/ 216 h 344"/>
                <a:gd name="T34" fmla="*/ 443 w 527"/>
                <a:gd name="T35" fmla="*/ 210 h 344"/>
                <a:gd name="T36" fmla="*/ 460 w 527"/>
                <a:gd name="T37" fmla="*/ 194 h 344"/>
                <a:gd name="T38" fmla="*/ 504 w 527"/>
                <a:gd name="T39" fmla="*/ 177 h 344"/>
                <a:gd name="T40" fmla="*/ 521 w 527"/>
                <a:gd name="T41" fmla="*/ 122 h 344"/>
                <a:gd name="T42" fmla="*/ 466 w 527"/>
                <a:gd name="T43" fmla="*/ 61 h 344"/>
                <a:gd name="T44" fmla="*/ 388 w 527"/>
                <a:gd name="T45" fmla="*/ 11 h 344"/>
                <a:gd name="T46" fmla="*/ 349 w 527"/>
                <a:gd name="T47" fmla="*/ 11 h 344"/>
                <a:gd name="T48" fmla="*/ 310 w 527"/>
                <a:gd name="T49" fmla="*/ 0 h 344"/>
                <a:gd name="T50" fmla="*/ 288 w 527"/>
                <a:gd name="T51" fmla="*/ 16 h 344"/>
                <a:gd name="T52" fmla="*/ 255 w 527"/>
                <a:gd name="T53" fmla="*/ 33 h 344"/>
                <a:gd name="T54" fmla="*/ 183 w 527"/>
                <a:gd name="T55" fmla="*/ 38 h 344"/>
                <a:gd name="T56" fmla="*/ 133 w 527"/>
                <a:gd name="T57" fmla="*/ 38 h 344"/>
                <a:gd name="T58" fmla="*/ 83 w 527"/>
                <a:gd name="T59" fmla="*/ 38 h 344"/>
                <a:gd name="T60" fmla="*/ 61 w 527"/>
                <a:gd name="T61" fmla="*/ 27 h 344"/>
                <a:gd name="T62" fmla="*/ 6 w 527"/>
                <a:gd name="T63" fmla="*/ 22 h 344"/>
                <a:gd name="T64" fmla="*/ 432 w 527"/>
                <a:gd name="T65" fmla="*/ 282 h 344"/>
                <a:gd name="T66" fmla="*/ 432 w 527"/>
                <a:gd name="T67" fmla="*/ 282 h 344"/>
                <a:gd name="T68" fmla="*/ 471 w 527"/>
                <a:gd name="T69" fmla="*/ 260 h 344"/>
                <a:gd name="T70" fmla="*/ 482 w 527"/>
                <a:gd name="T71" fmla="*/ 266 h 344"/>
                <a:gd name="T72" fmla="*/ 493 w 527"/>
                <a:gd name="T73" fmla="*/ 299 h 344"/>
                <a:gd name="T74" fmla="*/ 488 w 527"/>
                <a:gd name="T75" fmla="*/ 310 h 344"/>
                <a:gd name="T76" fmla="*/ 432 w 527"/>
                <a:gd name="T77" fmla="*/ 2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7" h="344">
                  <a:moveTo>
                    <a:pt x="6" y="22"/>
                  </a:moveTo>
                  <a:lnTo>
                    <a:pt x="6" y="22"/>
                  </a:lnTo>
                  <a:cubicBezTo>
                    <a:pt x="6" y="22"/>
                    <a:pt x="0" y="22"/>
                    <a:pt x="0" y="27"/>
                  </a:cubicBezTo>
                  <a:cubicBezTo>
                    <a:pt x="0" y="38"/>
                    <a:pt x="17" y="44"/>
                    <a:pt x="22" y="55"/>
                  </a:cubicBezTo>
                  <a:cubicBezTo>
                    <a:pt x="28" y="61"/>
                    <a:pt x="28" y="66"/>
                    <a:pt x="33" y="77"/>
                  </a:cubicBezTo>
                  <a:cubicBezTo>
                    <a:pt x="44" y="99"/>
                    <a:pt x="39" y="127"/>
                    <a:pt x="61" y="144"/>
                  </a:cubicBezTo>
                  <a:cubicBezTo>
                    <a:pt x="67" y="144"/>
                    <a:pt x="72" y="144"/>
                    <a:pt x="83" y="144"/>
                  </a:cubicBezTo>
                  <a:cubicBezTo>
                    <a:pt x="105" y="149"/>
                    <a:pt x="122" y="160"/>
                    <a:pt x="150" y="160"/>
                  </a:cubicBezTo>
                  <a:cubicBezTo>
                    <a:pt x="177" y="166"/>
                    <a:pt x="200" y="166"/>
                    <a:pt x="227" y="182"/>
                  </a:cubicBezTo>
                  <a:cubicBezTo>
                    <a:pt x="244" y="194"/>
                    <a:pt x="244" y="216"/>
                    <a:pt x="266" y="232"/>
                  </a:cubicBezTo>
                  <a:cubicBezTo>
                    <a:pt x="283" y="243"/>
                    <a:pt x="299" y="249"/>
                    <a:pt x="299" y="271"/>
                  </a:cubicBezTo>
                  <a:cubicBezTo>
                    <a:pt x="299" y="293"/>
                    <a:pt x="277" y="304"/>
                    <a:pt x="277" y="332"/>
                  </a:cubicBezTo>
                  <a:cubicBezTo>
                    <a:pt x="277" y="343"/>
                    <a:pt x="277" y="343"/>
                    <a:pt x="277" y="343"/>
                  </a:cubicBezTo>
                  <a:cubicBezTo>
                    <a:pt x="294" y="343"/>
                    <a:pt x="294" y="343"/>
                    <a:pt x="294" y="343"/>
                  </a:cubicBezTo>
                  <a:cubicBezTo>
                    <a:pt x="310" y="343"/>
                    <a:pt x="327" y="332"/>
                    <a:pt x="327" y="315"/>
                  </a:cubicBezTo>
                  <a:cubicBezTo>
                    <a:pt x="327" y="299"/>
                    <a:pt x="321" y="282"/>
                    <a:pt x="338" y="271"/>
                  </a:cubicBezTo>
                  <a:cubicBezTo>
                    <a:pt x="366" y="249"/>
                    <a:pt x="371" y="221"/>
                    <a:pt x="410" y="216"/>
                  </a:cubicBezTo>
                  <a:cubicBezTo>
                    <a:pt x="421" y="210"/>
                    <a:pt x="432" y="216"/>
                    <a:pt x="443" y="210"/>
                  </a:cubicBezTo>
                  <a:cubicBezTo>
                    <a:pt x="449" y="210"/>
                    <a:pt x="449" y="199"/>
                    <a:pt x="460" y="194"/>
                  </a:cubicBezTo>
                  <a:cubicBezTo>
                    <a:pt x="477" y="182"/>
                    <a:pt x="488" y="188"/>
                    <a:pt x="504" y="177"/>
                  </a:cubicBezTo>
                  <a:cubicBezTo>
                    <a:pt x="526" y="166"/>
                    <a:pt x="521" y="144"/>
                    <a:pt x="521" y="122"/>
                  </a:cubicBezTo>
                  <a:cubicBezTo>
                    <a:pt x="521" y="88"/>
                    <a:pt x="488" y="88"/>
                    <a:pt x="466" y="61"/>
                  </a:cubicBezTo>
                  <a:cubicBezTo>
                    <a:pt x="443" y="33"/>
                    <a:pt x="427" y="11"/>
                    <a:pt x="388" y="11"/>
                  </a:cubicBezTo>
                  <a:cubicBezTo>
                    <a:pt x="349" y="11"/>
                    <a:pt x="349" y="11"/>
                    <a:pt x="349" y="11"/>
                  </a:cubicBezTo>
                  <a:cubicBezTo>
                    <a:pt x="333" y="11"/>
                    <a:pt x="327" y="0"/>
                    <a:pt x="310" y="0"/>
                  </a:cubicBezTo>
                  <a:cubicBezTo>
                    <a:pt x="299" y="0"/>
                    <a:pt x="299" y="11"/>
                    <a:pt x="288" y="16"/>
                  </a:cubicBezTo>
                  <a:cubicBezTo>
                    <a:pt x="277" y="22"/>
                    <a:pt x="272" y="27"/>
                    <a:pt x="255" y="33"/>
                  </a:cubicBezTo>
                  <a:cubicBezTo>
                    <a:pt x="227" y="49"/>
                    <a:pt x="211" y="38"/>
                    <a:pt x="183" y="38"/>
                  </a:cubicBezTo>
                  <a:cubicBezTo>
                    <a:pt x="166" y="38"/>
                    <a:pt x="155" y="38"/>
                    <a:pt x="133" y="38"/>
                  </a:cubicBezTo>
                  <a:cubicBezTo>
                    <a:pt x="83" y="38"/>
                    <a:pt x="83" y="38"/>
                    <a:pt x="83" y="38"/>
                  </a:cubicBezTo>
                  <a:cubicBezTo>
                    <a:pt x="78" y="38"/>
                    <a:pt x="72" y="27"/>
                    <a:pt x="61" y="27"/>
                  </a:cubicBezTo>
                  <a:cubicBezTo>
                    <a:pt x="44" y="22"/>
                    <a:pt x="28" y="22"/>
                    <a:pt x="6" y="22"/>
                  </a:cubicBezTo>
                  <a:close/>
                  <a:moveTo>
                    <a:pt x="432" y="282"/>
                  </a:moveTo>
                  <a:lnTo>
                    <a:pt x="432" y="282"/>
                  </a:lnTo>
                  <a:cubicBezTo>
                    <a:pt x="443" y="271"/>
                    <a:pt x="454" y="255"/>
                    <a:pt x="471" y="260"/>
                  </a:cubicBezTo>
                  <a:cubicBezTo>
                    <a:pt x="477" y="260"/>
                    <a:pt x="477" y="266"/>
                    <a:pt x="482" y="266"/>
                  </a:cubicBezTo>
                  <a:cubicBezTo>
                    <a:pt x="488" y="277"/>
                    <a:pt x="493" y="288"/>
                    <a:pt x="493" y="299"/>
                  </a:cubicBezTo>
                  <a:cubicBezTo>
                    <a:pt x="493" y="304"/>
                    <a:pt x="493" y="310"/>
                    <a:pt x="488" y="310"/>
                  </a:cubicBezTo>
                  <a:cubicBezTo>
                    <a:pt x="466" y="304"/>
                    <a:pt x="449" y="304"/>
                    <a:pt x="432" y="28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1" name="Freeform 114">
              <a:extLst>
                <a:ext uri="{FF2B5EF4-FFF2-40B4-BE49-F238E27FC236}">
                  <a16:creationId xmlns:a16="http://schemas.microsoft.com/office/drawing/2014/main" id="{3C10A801-766A-4C82-ABC5-BA8BD3696154}"/>
                </a:ext>
              </a:extLst>
            </p:cNvPr>
            <p:cNvSpPr>
              <a:spLocks noChangeArrowheads="1"/>
            </p:cNvSpPr>
            <p:nvPr/>
          </p:nvSpPr>
          <p:spPr bwMode="auto">
            <a:xfrm>
              <a:off x="8157977" y="3344961"/>
              <a:ext cx="488098" cy="200122"/>
            </a:xfrm>
            <a:custGeom>
              <a:avLst/>
              <a:gdLst>
                <a:gd name="T0" fmla="*/ 1973 w 2035"/>
                <a:gd name="T1" fmla="*/ 55 h 832"/>
                <a:gd name="T2" fmla="*/ 2034 w 2035"/>
                <a:gd name="T3" fmla="*/ 60 h 832"/>
                <a:gd name="T4" fmla="*/ 1973 w 2035"/>
                <a:gd name="T5" fmla="*/ 55 h 832"/>
                <a:gd name="T6" fmla="*/ 1491 w 2035"/>
                <a:gd name="T7" fmla="*/ 127 h 832"/>
                <a:gd name="T8" fmla="*/ 1541 w 2035"/>
                <a:gd name="T9" fmla="*/ 177 h 832"/>
                <a:gd name="T10" fmla="*/ 1524 w 2035"/>
                <a:gd name="T11" fmla="*/ 116 h 832"/>
                <a:gd name="T12" fmla="*/ 421 w 2035"/>
                <a:gd name="T13" fmla="*/ 5 h 832"/>
                <a:gd name="T14" fmla="*/ 471 w 2035"/>
                <a:gd name="T15" fmla="*/ 11 h 832"/>
                <a:gd name="T16" fmla="*/ 538 w 2035"/>
                <a:gd name="T17" fmla="*/ 33 h 832"/>
                <a:gd name="T18" fmla="*/ 726 w 2035"/>
                <a:gd name="T19" fmla="*/ 33 h 832"/>
                <a:gd name="T20" fmla="*/ 798 w 2035"/>
                <a:gd name="T21" fmla="*/ 60 h 832"/>
                <a:gd name="T22" fmla="*/ 859 w 2035"/>
                <a:gd name="T23" fmla="*/ 66 h 832"/>
                <a:gd name="T24" fmla="*/ 931 w 2035"/>
                <a:gd name="T25" fmla="*/ 49 h 832"/>
                <a:gd name="T26" fmla="*/ 1020 w 2035"/>
                <a:gd name="T27" fmla="*/ 44 h 832"/>
                <a:gd name="T28" fmla="*/ 1164 w 2035"/>
                <a:gd name="T29" fmla="*/ 49 h 832"/>
                <a:gd name="T30" fmla="*/ 1269 w 2035"/>
                <a:gd name="T31" fmla="*/ 55 h 832"/>
                <a:gd name="T32" fmla="*/ 1397 w 2035"/>
                <a:gd name="T33" fmla="*/ 60 h 832"/>
                <a:gd name="T34" fmla="*/ 1325 w 2035"/>
                <a:gd name="T35" fmla="*/ 110 h 832"/>
                <a:gd name="T36" fmla="*/ 1247 w 2035"/>
                <a:gd name="T37" fmla="*/ 138 h 832"/>
                <a:gd name="T38" fmla="*/ 1175 w 2035"/>
                <a:gd name="T39" fmla="*/ 171 h 832"/>
                <a:gd name="T40" fmla="*/ 1059 w 2035"/>
                <a:gd name="T41" fmla="*/ 193 h 832"/>
                <a:gd name="T42" fmla="*/ 876 w 2035"/>
                <a:gd name="T43" fmla="*/ 166 h 832"/>
                <a:gd name="T44" fmla="*/ 804 w 2035"/>
                <a:gd name="T45" fmla="*/ 210 h 832"/>
                <a:gd name="T46" fmla="*/ 804 w 2035"/>
                <a:gd name="T47" fmla="*/ 299 h 832"/>
                <a:gd name="T48" fmla="*/ 848 w 2035"/>
                <a:gd name="T49" fmla="*/ 343 h 832"/>
                <a:gd name="T50" fmla="*/ 981 w 2035"/>
                <a:gd name="T51" fmla="*/ 382 h 832"/>
                <a:gd name="T52" fmla="*/ 1081 w 2035"/>
                <a:gd name="T53" fmla="*/ 421 h 832"/>
                <a:gd name="T54" fmla="*/ 1186 w 2035"/>
                <a:gd name="T55" fmla="*/ 393 h 832"/>
                <a:gd name="T56" fmla="*/ 1375 w 2035"/>
                <a:gd name="T57" fmla="*/ 360 h 832"/>
                <a:gd name="T58" fmla="*/ 1485 w 2035"/>
                <a:gd name="T59" fmla="*/ 387 h 832"/>
                <a:gd name="T60" fmla="*/ 1557 w 2035"/>
                <a:gd name="T61" fmla="*/ 465 h 832"/>
                <a:gd name="T62" fmla="*/ 1569 w 2035"/>
                <a:gd name="T63" fmla="*/ 537 h 832"/>
                <a:gd name="T64" fmla="*/ 1508 w 2035"/>
                <a:gd name="T65" fmla="*/ 676 h 832"/>
                <a:gd name="T66" fmla="*/ 1613 w 2035"/>
                <a:gd name="T67" fmla="*/ 831 h 832"/>
                <a:gd name="T68" fmla="*/ 1530 w 2035"/>
                <a:gd name="T69" fmla="*/ 798 h 832"/>
                <a:gd name="T70" fmla="*/ 1452 w 2035"/>
                <a:gd name="T71" fmla="*/ 792 h 832"/>
                <a:gd name="T72" fmla="*/ 1391 w 2035"/>
                <a:gd name="T73" fmla="*/ 786 h 832"/>
                <a:gd name="T74" fmla="*/ 1219 w 2035"/>
                <a:gd name="T75" fmla="*/ 714 h 832"/>
                <a:gd name="T76" fmla="*/ 1103 w 2035"/>
                <a:gd name="T77" fmla="*/ 665 h 832"/>
                <a:gd name="T78" fmla="*/ 976 w 2035"/>
                <a:gd name="T79" fmla="*/ 648 h 832"/>
                <a:gd name="T80" fmla="*/ 865 w 2035"/>
                <a:gd name="T81" fmla="*/ 687 h 832"/>
                <a:gd name="T82" fmla="*/ 732 w 2035"/>
                <a:gd name="T83" fmla="*/ 681 h 832"/>
                <a:gd name="T84" fmla="*/ 621 w 2035"/>
                <a:gd name="T85" fmla="*/ 653 h 832"/>
                <a:gd name="T86" fmla="*/ 521 w 2035"/>
                <a:gd name="T87" fmla="*/ 642 h 832"/>
                <a:gd name="T88" fmla="*/ 455 w 2035"/>
                <a:gd name="T89" fmla="*/ 631 h 832"/>
                <a:gd name="T90" fmla="*/ 405 w 2035"/>
                <a:gd name="T91" fmla="*/ 670 h 832"/>
                <a:gd name="T92" fmla="*/ 344 w 2035"/>
                <a:gd name="T93" fmla="*/ 653 h 832"/>
                <a:gd name="T94" fmla="*/ 255 w 2035"/>
                <a:gd name="T95" fmla="*/ 631 h 832"/>
                <a:gd name="T96" fmla="*/ 128 w 2035"/>
                <a:gd name="T97" fmla="*/ 609 h 832"/>
                <a:gd name="T98" fmla="*/ 22 w 2035"/>
                <a:gd name="T99" fmla="*/ 592 h 832"/>
                <a:gd name="T100" fmla="*/ 0 w 2035"/>
                <a:gd name="T101" fmla="*/ 587 h 832"/>
                <a:gd name="T102" fmla="*/ 0 w 2035"/>
                <a:gd name="T103" fmla="*/ 532 h 832"/>
                <a:gd name="T104" fmla="*/ 139 w 2035"/>
                <a:gd name="T105" fmla="*/ 509 h 832"/>
                <a:gd name="T106" fmla="*/ 222 w 2035"/>
                <a:gd name="T107" fmla="*/ 410 h 832"/>
                <a:gd name="T108" fmla="*/ 211 w 2035"/>
                <a:gd name="T109" fmla="*/ 254 h 832"/>
                <a:gd name="T110" fmla="*/ 255 w 2035"/>
                <a:gd name="T111" fmla="*/ 144 h 832"/>
                <a:gd name="T112" fmla="*/ 377 w 2035"/>
                <a:gd name="T113" fmla="*/ 49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35" h="832">
                  <a:moveTo>
                    <a:pt x="1973" y="55"/>
                  </a:moveTo>
                  <a:lnTo>
                    <a:pt x="1973" y="55"/>
                  </a:lnTo>
                  <a:cubicBezTo>
                    <a:pt x="1995" y="55"/>
                    <a:pt x="2006" y="72"/>
                    <a:pt x="2029" y="72"/>
                  </a:cubicBezTo>
                  <a:cubicBezTo>
                    <a:pt x="2034" y="66"/>
                    <a:pt x="2034" y="66"/>
                    <a:pt x="2034" y="60"/>
                  </a:cubicBezTo>
                  <a:cubicBezTo>
                    <a:pt x="2034" y="27"/>
                    <a:pt x="1995" y="22"/>
                    <a:pt x="1962" y="22"/>
                  </a:cubicBezTo>
                  <a:cubicBezTo>
                    <a:pt x="1879" y="22"/>
                    <a:pt x="1868" y="55"/>
                    <a:pt x="1973" y="55"/>
                  </a:cubicBezTo>
                  <a:close/>
                  <a:moveTo>
                    <a:pt x="1491" y="127"/>
                  </a:moveTo>
                  <a:lnTo>
                    <a:pt x="1491" y="127"/>
                  </a:lnTo>
                  <a:cubicBezTo>
                    <a:pt x="1502" y="149"/>
                    <a:pt x="1513" y="155"/>
                    <a:pt x="1524" y="177"/>
                  </a:cubicBezTo>
                  <a:cubicBezTo>
                    <a:pt x="1541" y="177"/>
                    <a:pt x="1541" y="177"/>
                    <a:pt x="1541" y="177"/>
                  </a:cubicBezTo>
                  <a:cubicBezTo>
                    <a:pt x="1541" y="133"/>
                    <a:pt x="1541" y="133"/>
                    <a:pt x="1541" y="133"/>
                  </a:cubicBezTo>
                  <a:cubicBezTo>
                    <a:pt x="1535" y="127"/>
                    <a:pt x="1535" y="116"/>
                    <a:pt x="1524" y="116"/>
                  </a:cubicBezTo>
                  <a:cubicBezTo>
                    <a:pt x="1508" y="116"/>
                    <a:pt x="1502" y="121"/>
                    <a:pt x="1491" y="127"/>
                  </a:cubicBezTo>
                  <a:close/>
                  <a:moveTo>
                    <a:pt x="421" y="5"/>
                  </a:moveTo>
                  <a:lnTo>
                    <a:pt x="421" y="5"/>
                  </a:lnTo>
                  <a:cubicBezTo>
                    <a:pt x="438" y="11"/>
                    <a:pt x="455" y="11"/>
                    <a:pt x="471" y="11"/>
                  </a:cubicBezTo>
                  <a:cubicBezTo>
                    <a:pt x="488" y="11"/>
                    <a:pt x="493" y="0"/>
                    <a:pt x="505" y="0"/>
                  </a:cubicBezTo>
                  <a:cubicBezTo>
                    <a:pt x="521" y="0"/>
                    <a:pt x="521" y="22"/>
                    <a:pt x="538" y="33"/>
                  </a:cubicBezTo>
                  <a:cubicBezTo>
                    <a:pt x="560" y="49"/>
                    <a:pt x="582" y="44"/>
                    <a:pt x="610" y="44"/>
                  </a:cubicBezTo>
                  <a:cubicBezTo>
                    <a:pt x="654" y="44"/>
                    <a:pt x="682" y="33"/>
                    <a:pt x="726" y="33"/>
                  </a:cubicBezTo>
                  <a:cubicBezTo>
                    <a:pt x="743" y="33"/>
                    <a:pt x="754" y="44"/>
                    <a:pt x="771" y="49"/>
                  </a:cubicBezTo>
                  <a:cubicBezTo>
                    <a:pt x="782" y="49"/>
                    <a:pt x="793" y="49"/>
                    <a:pt x="798" y="60"/>
                  </a:cubicBezTo>
                  <a:cubicBezTo>
                    <a:pt x="810" y="72"/>
                    <a:pt x="810" y="94"/>
                    <a:pt x="832" y="94"/>
                  </a:cubicBezTo>
                  <a:cubicBezTo>
                    <a:pt x="848" y="94"/>
                    <a:pt x="848" y="77"/>
                    <a:pt x="859" y="66"/>
                  </a:cubicBezTo>
                  <a:cubicBezTo>
                    <a:pt x="870" y="55"/>
                    <a:pt x="881" y="49"/>
                    <a:pt x="898" y="49"/>
                  </a:cubicBezTo>
                  <a:cubicBezTo>
                    <a:pt x="931" y="49"/>
                    <a:pt x="931" y="49"/>
                    <a:pt x="931" y="49"/>
                  </a:cubicBezTo>
                  <a:cubicBezTo>
                    <a:pt x="953" y="49"/>
                    <a:pt x="965" y="44"/>
                    <a:pt x="987" y="44"/>
                  </a:cubicBezTo>
                  <a:cubicBezTo>
                    <a:pt x="1020" y="44"/>
                    <a:pt x="1020" y="44"/>
                    <a:pt x="1020" y="44"/>
                  </a:cubicBezTo>
                  <a:cubicBezTo>
                    <a:pt x="1037" y="44"/>
                    <a:pt x="1042" y="49"/>
                    <a:pt x="1059" y="49"/>
                  </a:cubicBezTo>
                  <a:cubicBezTo>
                    <a:pt x="1164" y="49"/>
                    <a:pt x="1164" y="49"/>
                    <a:pt x="1164" y="49"/>
                  </a:cubicBezTo>
                  <a:cubicBezTo>
                    <a:pt x="1181" y="49"/>
                    <a:pt x="1186" y="55"/>
                    <a:pt x="1203" y="55"/>
                  </a:cubicBezTo>
                  <a:cubicBezTo>
                    <a:pt x="1231" y="55"/>
                    <a:pt x="1242" y="55"/>
                    <a:pt x="1269" y="55"/>
                  </a:cubicBezTo>
                  <a:cubicBezTo>
                    <a:pt x="1297" y="44"/>
                    <a:pt x="1314" y="33"/>
                    <a:pt x="1347" y="33"/>
                  </a:cubicBezTo>
                  <a:cubicBezTo>
                    <a:pt x="1369" y="33"/>
                    <a:pt x="1380" y="49"/>
                    <a:pt x="1397" y="60"/>
                  </a:cubicBezTo>
                  <a:cubicBezTo>
                    <a:pt x="1430" y="88"/>
                    <a:pt x="1419" y="77"/>
                    <a:pt x="1380" y="99"/>
                  </a:cubicBezTo>
                  <a:cubicBezTo>
                    <a:pt x="1358" y="105"/>
                    <a:pt x="1347" y="110"/>
                    <a:pt x="1325" y="110"/>
                  </a:cubicBezTo>
                  <a:cubicBezTo>
                    <a:pt x="1325" y="127"/>
                    <a:pt x="1330" y="149"/>
                    <a:pt x="1319" y="149"/>
                  </a:cubicBezTo>
                  <a:cubicBezTo>
                    <a:pt x="1291" y="149"/>
                    <a:pt x="1275" y="138"/>
                    <a:pt x="1247" y="138"/>
                  </a:cubicBezTo>
                  <a:cubicBezTo>
                    <a:pt x="1231" y="138"/>
                    <a:pt x="1214" y="149"/>
                    <a:pt x="1208" y="171"/>
                  </a:cubicBezTo>
                  <a:cubicBezTo>
                    <a:pt x="1175" y="171"/>
                    <a:pt x="1175" y="171"/>
                    <a:pt x="1175" y="171"/>
                  </a:cubicBezTo>
                  <a:cubicBezTo>
                    <a:pt x="1175" y="177"/>
                    <a:pt x="1175" y="182"/>
                    <a:pt x="1175" y="193"/>
                  </a:cubicBezTo>
                  <a:cubicBezTo>
                    <a:pt x="1059" y="193"/>
                    <a:pt x="1059" y="193"/>
                    <a:pt x="1059" y="193"/>
                  </a:cubicBezTo>
                  <a:cubicBezTo>
                    <a:pt x="1048" y="193"/>
                    <a:pt x="1037" y="188"/>
                    <a:pt x="1025" y="182"/>
                  </a:cubicBezTo>
                  <a:cubicBezTo>
                    <a:pt x="965" y="171"/>
                    <a:pt x="931" y="166"/>
                    <a:pt x="876" y="166"/>
                  </a:cubicBezTo>
                  <a:cubicBezTo>
                    <a:pt x="848" y="166"/>
                    <a:pt x="826" y="166"/>
                    <a:pt x="815" y="188"/>
                  </a:cubicBezTo>
                  <a:cubicBezTo>
                    <a:pt x="815" y="199"/>
                    <a:pt x="815" y="205"/>
                    <a:pt x="804" y="210"/>
                  </a:cubicBezTo>
                  <a:cubicBezTo>
                    <a:pt x="776" y="232"/>
                    <a:pt x="759" y="243"/>
                    <a:pt x="743" y="271"/>
                  </a:cubicBezTo>
                  <a:cubicBezTo>
                    <a:pt x="765" y="288"/>
                    <a:pt x="782" y="282"/>
                    <a:pt x="804" y="299"/>
                  </a:cubicBezTo>
                  <a:cubicBezTo>
                    <a:pt x="815" y="310"/>
                    <a:pt x="826" y="315"/>
                    <a:pt x="832" y="326"/>
                  </a:cubicBezTo>
                  <a:cubicBezTo>
                    <a:pt x="843" y="332"/>
                    <a:pt x="843" y="343"/>
                    <a:pt x="848" y="343"/>
                  </a:cubicBezTo>
                  <a:cubicBezTo>
                    <a:pt x="876" y="354"/>
                    <a:pt x="887" y="349"/>
                    <a:pt x="915" y="354"/>
                  </a:cubicBezTo>
                  <a:cubicBezTo>
                    <a:pt x="943" y="360"/>
                    <a:pt x="953" y="376"/>
                    <a:pt x="981" y="382"/>
                  </a:cubicBezTo>
                  <a:cubicBezTo>
                    <a:pt x="998" y="393"/>
                    <a:pt x="1014" y="393"/>
                    <a:pt x="1031" y="399"/>
                  </a:cubicBezTo>
                  <a:cubicBezTo>
                    <a:pt x="1053" y="404"/>
                    <a:pt x="1059" y="421"/>
                    <a:pt x="1081" y="421"/>
                  </a:cubicBezTo>
                  <a:cubicBezTo>
                    <a:pt x="1103" y="421"/>
                    <a:pt x="1109" y="404"/>
                    <a:pt x="1131" y="399"/>
                  </a:cubicBezTo>
                  <a:cubicBezTo>
                    <a:pt x="1147" y="393"/>
                    <a:pt x="1164" y="393"/>
                    <a:pt x="1186" y="393"/>
                  </a:cubicBezTo>
                  <a:cubicBezTo>
                    <a:pt x="1231" y="393"/>
                    <a:pt x="1258" y="387"/>
                    <a:pt x="1303" y="387"/>
                  </a:cubicBezTo>
                  <a:cubicBezTo>
                    <a:pt x="1330" y="387"/>
                    <a:pt x="1341" y="360"/>
                    <a:pt x="1375" y="360"/>
                  </a:cubicBezTo>
                  <a:cubicBezTo>
                    <a:pt x="1397" y="360"/>
                    <a:pt x="1402" y="387"/>
                    <a:pt x="1419" y="387"/>
                  </a:cubicBezTo>
                  <a:cubicBezTo>
                    <a:pt x="1485" y="387"/>
                    <a:pt x="1485" y="387"/>
                    <a:pt x="1485" y="387"/>
                  </a:cubicBezTo>
                  <a:cubicBezTo>
                    <a:pt x="1502" y="387"/>
                    <a:pt x="1508" y="404"/>
                    <a:pt x="1519" y="415"/>
                  </a:cubicBezTo>
                  <a:cubicBezTo>
                    <a:pt x="1535" y="432"/>
                    <a:pt x="1557" y="443"/>
                    <a:pt x="1557" y="465"/>
                  </a:cubicBezTo>
                  <a:cubicBezTo>
                    <a:pt x="1557" y="476"/>
                    <a:pt x="1557" y="482"/>
                    <a:pt x="1557" y="487"/>
                  </a:cubicBezTo>
                  <a:cubicBezTo>
                    <a:pt x="1557" y="509"/>
                    <a:pt x="1569" y="515"/>
                    <a:pt x="1569" y="537"/>
                  </a:cubicBezTo>
                  <a:cubicBezTo>
                    <a:pt x="1569" y="554"/>
                    <a:pt x="1557" y="565"/>
                    <a:pt x="1546" y="576"/>
                  </a:cubicBezTo>
                  <a:cubicBezTo>
                    <a:pt x="1519" y="609"/>
                    <a:pt x="1508" y="631"/>
                    <a:pt x="1508" y="676"/>
                  </a:cubicBezTo>
                  <a:cubicBezTo>
                    <a:pt x="1508" y="703"/>
                    <a:pt x="1541" y="742"/>
                    <a:pt x="1557" y="764"/>
                  </a:cubicBezTo>
                  <a:cubicBezTo>
                    <a:pt x="1557" y="764"/>
                    <a:pt x="1646" y="831"/>
                    <a:pt x="1613" y="831"/>
                  </a:cubicBezTo>
                  <a:cubicBezTo>
                    <a:pt x="1585" y="831"/>
                    <a:pt x="1569" y="831"/>
                    <a:pt x="1541" y="825"/>
                  </a:cubicBezTo>
                  <a:cubicBezTo>
                    <a:pt x="1530" y="825"/>
                    <a:pt x="1541" y="809"/>
                    <a:pt x="1530" y="798"/>
                  </a:cubicBezTo>
                  <a:cubicBezTo>
                    <a:pt x="1519" y="786"/>
                    <a:pt x="1502" y="781"/>
                    <a:pt x="1485" y="781"/>
                  </a:cubicBezTo>
                  <a:cubicBezTo>
                    <a:pt x="1469" y="781"/>
                    <a:pt x="1463" y="792"/>
                    <a:pt x="1452" y="792"/>
                  </a:cubicBezTo>
                  <a:cubicBezTo>
                    <a:pt x="1413" y="792"/>
                    <a:pt x="1413" y="792"/>
                    <a:pt x="1413" y="792"/>
                  </a:cubicBezTo>
                  <a:cubicBezTo>
                    <a:pt x="1408" y="792"/>
                    <a:pt x="1402" y="786"/>
                    <a:pt x="1391" y="786"/>
                  </a:cubicBezTo>
                  <a:cubicBezTo>
                    <a:pt x="1358" y="748"/>
                    <a:pt x="1319" y="748"/>
                    <a:pt x="1269" y="737"/>
                  </a:cubicBezTo>
                  <a:cubicBezTo>
                    <a:pt x="1247" y="737"/>
                    <a:pt x="1236" y="720"/>
                    <a:pt x="1219" y="714"/>
                  </a:cubicBezTo>
                  <a:cubicBezTo>
                    <a:pt x="1181" y="709"/>
                    <a:pt x="1158" y="692"/>
                    <a:pt x="1120" y="681"/>
                  </a:cubicBezTo>
                  <a:cubicBezTo>
                    <a:pt x="1109" y="681"/>
                    <a:pt x="1109" y="670"/>
                    <a:pt x="1103" y="665"/>
                  </a:cubicBezTo>
                  <a:cubicBezTo>
                    <a:pt x="1081" y="648"/>
                    <a:pt x="1064" y="637"/>
                    <a:pt x="1037" y="637"/>
                  </a:cubicBezTo>
                  <a:cubicBezTo>
                    <a:pt x="1014" y="637"/>
                    <a:pt x="998" y="648"/>
                    <a:pt x="976" y="648"/>
                  </a:cubicBezTo>
                  <a:cubicBezTo>
                    <a:pt x="943" y="653"/>
                    <a:pt x="920" y="659"/>
                    <a:pt x="904" y="687"/>
                  </a:cubicBezTo>
                  <a:cubicBezTo>
                    <a:pt x="865" y="687"/>
                    <a:pt x="865" y="687"/>
                    <a:pt x="865" y="687"/>
                  </a:cubicBezTo>
                  <a:cubicBezTo>
                    <a:pt x="848" y="687"/>
                    <a:pt x="837" y="698"/>
                    <a:pt x="815" y="698"/>
                  </a:cubicBezTo>
                  <a:cubicBezTo>
                    <a:pt x="782" y="698"/>
                    <a:pt x="765" y="687"/>
                    <a:pt x="732" y="681"/>
                  </a:cubicBezTo>
                  <a:cubicBezTo>
                    <a:pt x="704" y="676"/>
                    <a:pt x="687" y="681"/>
                    <a:pt x="665" y="670"/>
                  </a:cubicBezTo>
                  <a:cubicBezTo>
                    <a:pt x="649" y="659"/>
                    <a:pt x="638" y="653"/>
                    <a:pt x="621" y="653"/>
                  </a:cubicBezTo>
                  <a:cubicBezTo>
                    <a:pt x="582" y="653"/>
                    <a:pt x="582" y="653"/>
                    <a:pt x="582" y="653"/>
                  </a:cubicBezTo>
                  <a:cubicBezTo>
                    <a:pt x="554" y="653"/>
                    <a:pt x="544" y="642"/>
                    <a:pt x="521" y="642"/>
                  </a:cubicBezTo>
                  <a:cubicBezTo>
                    <a:pt x="516" y="642"/>
                    <a:pt x="510" y="648"/>
                    <a:pt x="505" y="648"/>
                  </a:cubicBezTo>
                  <a:cubicBezTo>
                    <a:pt x="488" y="648"/>
                    <a:pt x="477" y="631"/>
                    <a:pt x="455" y="631"/>
                  </a:cubicBezTo>
                  <a:cubicBezTo>
                    <a:pt x="449" y="631"/>
                    <a:pt x="449" y="637"/>
                    <a:pt x="438" y="642"/>
                  </a:cubicBezTo>
                  <a:cubicBezTo>
                    <a:pt x="421" y="648"/>
                    <a:pt x="405" y="653"/>
                    <a:pt x="405" y="670"/>
                  </a:cubicBezTo>
                  <a:cubicBezTo>
                    <a:pt x="388" y="670"/>
                    <a:pt x="388" y="670"/>
                    <a:pt x="388" y="670"/>
                  </a:cubicBezTo>
                  <a:cubicBezTo>
                    <a:pt x="372" y="670"/>
                    <a:pt x="366" y="653"/>
                    <a:pt x="344" y="653"/>
                  </a:cubicBezTo>
                  <a:cubicBezTo>
                    <a:pt x="338" y="653"/>
                    <a:pt x="338" y="653"/>
                    <a:pt x="327" y="653"/>
                  </a:cubicBezTo>
                  <a:cubicBezTo>
                    <a:pt x="300" y="653"/>
                    <a:pt x="283" y="631"/>
                    <a:pt x="255" y="631"/>
                  </a:cubicBezTo>
                  <a:cubicBezTo>
                    <a:pt x="222" y="631"/>
                    <a:pt x="205" y="631"/>
                    <a:pt x="178" y="631"/>
                  </a:cubicBezTo>
                  <a:cubicBezTo>
                    <a:pt x="155" y="631"/>
                    <a:pt x="150" y="615"/>
                    <a:pt x="128" y="609"/>
                  </a:cubicBezTo>
                  <a:cubicBezTo>
                    <a:pt x="128" y="615"/>
                    <a:pt x="128" y="626"/>
                    <a:pt x="122" y="626"/>
                  </a:cubicBezTo>
                  <a:cubicBezTo>
                    <a:pt x="83" y="626"/>
                    <a:pt x="61" y="604"/>
                    <a:pt x="22" y="592"/>
                  </a:cubicBezTo>
                  <a:cubicBezTo>
                    <a:pt x="17" y="592"/>
                    <a:pt x="12" y="587"/>
                    <a:pt x="0" y="587"/>
                  </a:cubicBezTo>
                  <a:lnTo>
                    <a:pt x="0" y="587"/>
                  </a:lnTo>
                  <a:cubicBezTo>
                    <a:pt x="0" y="565"/>
                    <a:pt x="12" y="554"/>
                    <a:pt x="0" y="532"/>
                  </a:cubicBezTo>
                  <a:lnTo>
                    <a:pt x="0" y="532"/>
                  </a:lnTo>
                  <a:cubicBezTo>
                    <a:pt x="17" y="537"/>
                    <a:pt x="22" y="548"/>
                    <a:pt x="39" y="548"/>
                  </a:cubicBezTo>
                  <a:cubicBezTo>
                    <a:pt x="83" y="548"/>
                    <a:pt x="106" y="537"/>
                    <a:pt x="139" y="509"/>
                  </a:cubicBezTo>
                  <a:cubicBezTo>
                    <a:pt x="161" y="498"/>
                    <a:pt x="167" y="482"/>
                    <a:pt x="183" y="465"/>
                  </a:cubicBezTo>
                  <a:cubicBezTo>
                    <a:pt x="194" y="443"/>
                    <a:pt x="222" y="437"/>
                    <a:pt x="222" y="410"/>
                  </a:cubicBezTo>
                  <a:cubicBezTo>
                    <a:pt x="222" y="399"/>
                    <a:pt x="211" y="387"/>
                    <a:pt x="211" y="371"/>
                  </a:cubicBezTo>
                  <a:cubicBezTo>
                    <a:pt x="211" y="254"/>
                    <a:pt x="211" y="254"/>
                    <a:pt x="211" y="254"/>
                  </a:cubicBezTo>
                  <a:cubicBezTo>
                    <a:pt x="211" y="227"/>
                    <a:pt x="200" y="216"/>
                    <a:pt x="200" y="188"/>
                  </a:cubicBezTo>
                  <a:cubicBezTo>
                    <a:pt x="200" y="160"/>
                    <a:pt x="227" y="144"/>
                    <a:pt x="255" y="144"/>
                  </a:cubicBezTo>
                  <a:cubicBezTo>
                    <a:pt x="283" y="144"/>
                    <a:pt x="300" y="144"/>
                    <a:pt x="322" y="144"/>
                  </a:cubicBezTo>
                  <a:cubicBezTo>
                    <a:pt x="366" y="144"/>
                    <a:pt x="372" y="94"/>
                    <a:pt x="377" y="49"/>
                  </a:cubicBezTo>
                  <a:cubicBezTo>
                    <a:pt x="383" y="27"/>
                    <a:pt x="405" y="22"/>
                    <a:pt x="421" y="5"/>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2" name="Freeform 115">
              <a:extLst>
                <a:ext uri="{FF2B5EF4-FFF2-40B4-BE49-F238E27FC236}">
                  <a16:creationId xmlns:a16="http://schemas.microsoft.com/office/drawing/2014/main" id="{8F3ADDF3-1D2E-48E8-95F6-A54201596CC6}"/>
                </a:ext>
              </a:extLst>
            </p:cNvPr>
            <p:cNvSpPr>
              <a:spLocks noChangeArrowheads="1"/>
            </p:cNvSpPr>
            <p:nvPr/>
          </p:nvSpPr>
          <p:spPr bwMode="auto">
            <a:xfrm>
              <a:off x="8084921" y="3432846"/>
              <a:ext cx="76233" cy="54002"/>
            </a:xfrm>
            <a:custGeom>
              <a:avLst/>
              <a:gdLst>
                <a:gd name="T0" fmla="*/ 0 w 318"/>
                <a:gd name="T1" fmla="*/ 106 h 223"/>
                <a:gd name="T2" fmla="*/ 0 w 318"/>
                <a:gd name="T3" fmla="*/ 106 h 223"/>
                <a:gd name="T4" fmla="*/ 34 w 318"/>
                <a:gd name="T5" fmla="*/ 39 h 223"/>
                <a:gd name="T6" fmla="*/ 78 w 318"/>
                <a:gd name="T7" fmla="*/ 22 h 223"/>
                <a:gd name="T8" fmla="*/ 145 w 318"/>
                <a:gd name="T9" fmla="*/ 0 h 223"/>
                <a:gd name="T10" fmla="*/ 161 w 318"/>
                <a:gd name="T11" fmla="*/ 17 h 223"/>
                <a:gd name="T12" fmla="*/ 228 w 318"/>
                <a:gd name="T13" fmla="*/ 67 h 223"/>
                <a:gd name="T14" fmla="*/ 283 w 318"/>
                <a:gd name="T15" fmla="*/ 100 h 223"/>
                <a:gd name="T16" fmla="*/ 305 w 318"/>
                <a:gd name="T17" fmla="*/ 128 h 223"/>
                <a:gd name="T18" fmla="*/ 305 w 318"/>
                <a:gd name="T19" fmla="*/ 167 h 223"/>
                <a:gd name="T20" fmla="*/ 305 w 318"/>
                <a:gd name="T21" fmla="*/ 167 h 223"/>
                <a:gd name="T22" fmla="*/ 305 w 318"/>
                <a:gd name="T23" fmla="*/ 222 h 223"/>
                <a:gd name="T24" fmla="*/ 305 w 318"/>
                <a:gd name="T25" fmla="*/ 222 h 223"/>
                <a:gd name="T26" fmla="*/ 272 w 318"/>
                <a:gd name="T27" fmla="*/ 216 h 223"/>
                <a:gd name="T28" fmla="*/ 194 w 318"/>
                <a:gd name="T29" fmla="*/ 194 h 223"/>
                <a:gd name="T30" fmla="*/ 95 w 318"/>
                <a:gd name="T31" fmla="*/ 172 h 223"/>
                <a:gd name="T32" fmla="*/ 0 w 318"/>
                <a:gd name="T33" fmla="*/ 10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8" h="223">
                  <a:moveTo>
                    <a:pt x="0" y="106"/>
                  </a:moveTo>
                  <a:lnTo>
                    <a:pt x="0" y="106"/>
                  </a:lnTo>
                  <a:cubicBezTo>
                    <a:pt x="23" y="83"/>
                    <a:pt x="17" y="61"/>
                    <a:pt x="34" y="39"/>
                  </a:cubicBezTo>
                  <a:cubicBezTo>
                    <a:pt x="45" y="22"/>
                    <a:pt x="67" y="34"/>
                    <a:pt x="78" y="22"/>
                  </a:cubicBezTo>
                  <a:cubicBezTo>
                    <a:pt x="100" y="11"/>
                    <a:pt x="117" y="0"/>
                    <a:pt x="145" y="0"/>
                  </a:cubicBezTo>
                  <a:cubicBezTo>
                    <a:pt x="150" y="6"/>
                    <a:pt x="156" y="11"/>
                    <a:pt x="161" y="17"/>
                  </a:cubicBezTo>
                  <a:cubicBezTo>
                    <a:pt x="189" y="39"/>
                    <a:pt x="200" y="50"/>
                    <a:pt x="228" y="67"/>
                  </a:cubicBezTo>
                  <a:cubicBezTo>
                    <a:pt x="250" y="78"/>
                    <a:pt x="261" y="83"/>
                    <a:pt x="283" y="100"/>
                  </a:cubicBezTo>
                  <a:cubicBezTo>
                    <a:pt x="294" y="106"/>
                    <a:pt x="305" y="111"/>
                    <a:pt x="305" y="128"/>
                  </a:cubicBezTo>
                  <a:cubicBezTo>
                    <a:pt x="305" y="167"/>
                    <a:pt x="305" y="167"/>
                    <a:pt x="305" y="167"/>
                  </a:cubicBezTo>
                  <a:lnTo>
                    <a:pt x="305" y="167"/>
                  </a:lnTo>
                  <a:cubicBezTo>
                    <a:pt x="317" y="189"/>
                    <a:pt x="305" y="200"/>
                    <a:pt x="305" y="222"/>
                  </a:cubicBezTo>
                  <a:lnTo>
                    <a:pt x="305" y="222"/>
                  </a:lnTo>
                  <a:cubicBezTo>
                    <a:pt x="294" y="222"/>
                    <a:pt x="283" y="222"/>
                    <a:pt x="272" y="216"/>
                  </a:cubicBezTo>
                  <a:cubicBezTo>
                    <a:pt x="239" y="205"/>
                    <a:pt x="228" y="200"/>
                    <a:pt x="194" y="194"/>
                  </a:cubicBezTo>
                  <a:cubicBezTo>
                    <a:pt x="156" y="189"/>
                    <a:pt x="128" y="194"/>
                    <a:pt x="95" y="172"/>
                  </a:cubicBezTo>
                  <a:cubicBezTo>
                    <a:pt x="61" y="144"/>
                    <a:pt x="39" y="122"/>
                    <a:pt x="0" y="10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3" name="Freeform 116">
              <a:extLst>
                <a:ext uri="{FF2B5EF4-FFF2-40B4-BE49-F238E27FC236}">
                  <a16:creationId xmlns:a16="http://schemas.microsoft.com/office/drawing/2014/main" id="{3CBEF429-F21F-43D4-8C81-AD520B89A2D4}"/>
                </a:ext>
              </a:extLst>
            </p:cNvPr>
            <p:cNvSpPr>
              <a:spLocks noChangeArrowheads="1"/>
            </p:cNvSpPr>
            <p:nvPr/>
          </p:nvSpPr>
          <p:spPr bwMode="auto">
            <a:xfrm>
              <a:off x="7944103" y="3307901"/>
              <a:ext cx="315517" cy="169416"/>
            </a:xfrm>
            <a:custGeom>
              <a:avLst/>
              <a:gdLst>
                <a:gd name="T0" fmla="*/ 1313 w 1314"/>
                <a:gd name="T1" fmla="*/ 161 h 705"/>
                <a:gd name="T2" fmla="*/ 1214 w 1314"/>
                <a:gd name="T3" fmla="*/ 300 h 705"/>
                <a:gd name="T4" fmla="*/ 1092 w 1314"/>
                <a:gd name="T5" fmla="*/ 344 h 705"/>
                <a:gd name="T6" fmla="*/ 1103 w 1314"/>
                <a:gd name="T7" fmla="*/ 527 h 705"/>
                <a:gd name="T8" fmla="*/ 1075 w 1314"/>
                <a:gd name="T9" fmla="*/ 621 h 705"/>
                <a:gd name="T10" fmla="*/ 931 w 1314"/>
                <a:gd name="T11" fmla="*/ 704 h 705"/>
                <a:gd name="T12" fmla="*/ 892 w 1314"/>
                <a:gd name="T13" fmla="*/ 688 h 705"/>
                <a:gd name="T14" fmla="*/ 870 w 1314"/>
                <a:gd name="T15" fmla="*/ 621 h 705"/>
                <a:gd name="T16" fmla="*/ 748 w 1314"/>
                <a:gd name="T17" fmla="*/ 538 h 705"/>
                <a:gd name="T18" fmla="*/ 665 w 1314"/>
                <a:gd name="T19" fmla="*/ 543 h 705"/>
                <a:gd name="T20" fmla="*/ 587 w 1314"/>
                <a:gd name="T21" fmla="*/ 627 h 705"/>
                <a:gd name="T22" fmla="*/ 543 w 1314"/>
                <a:gd name="T23" fmla="*/ 610 h 705"/>
                <a:gd name="T24" fmla="*/ 388 w 1314"/>
                <a:gd name="T25" fmla="*/ 577 h 705"/>
                <a:gd name="T26" fmla="*/ 321 w 1314"/>
                <a:gd name="T27" fmla="*/ 582 h 705"/>
                <a:gd name="T28" fmla="*/ 183 w 1314"/>
                <a:gd name="T29" fmla="*/ 543 h 705"/>
                <a:gd name="T30" fmla="*/ 89 w 1314"/>
                <a:gd name="T31" fmla="*/ 538 h 705"/>
                <a:gd name="T32" fmla="*/ 67 w 1314"/>
                <a:gd name="T33" fmla="*/ 521 h 705"/>
                <a:gd name="T34" fmla="*/ 0 w 1314"/>
                <a:gd name="T35" fmla="*/ 399 h 705"/>
                <a:gd name="T36" fmla="*/ 100 w 1314"/>
                <a:gd name="T37" fmla="*/ 322 h 705"/>
                <a:gd name="T38" fmla="*/ 122 w 1314"/>
                <a:gd name="T39" fmla="*/ 228 h 705"/>
                <a:gd name="T40" fmla="*/ 139 w 1314"/>
                <a:gd name="T41" fmla="*/ 167 h 705"/>
                <a:gd name="T42" fmla="*/ 177 w 1314"/>
                <a:gd name="T43" fmla="*/ 183 h 705"/>
                <a:gd name="T44" fmla="*/ 305 w 1314"/>
                <a:gd name="T45" fmla="*/ 194 h 705"/>
                <a:gd name="T46" fmla="*/ 471 w 1314"/>
                <a:gd name="T47" fmla="*/ 189 h 705"/>
                <a:gd name="T48" fmla="*/ 599 w 1314"/>
                <a:gd name="T49" fmla="*/ 211 h 705"/>
                <a:gd name="T50" fmla="*/ 704 w 1314"/>
                <a:gd name="T51" fmla="*/ 222 h 705"/>
                <a:gd name="T52" fmla="*/ 837 w 1314"/>
                <a:gd name="T53" fmla="*/ 128 h 705"/>
                <a:gd name="T54" fmla="*/ 898 w 1314"/>
                <a:gd name="T55" fmla="*/ 28 h 705"/>
                <a:gd name="T56" fmla="*/ 1031 w 1314"/>
                <a:gd name="T57" fmla="*/ 61 h 705"/>
                <a:gd name="T58" fmla="*/ 1131 w 1314"/>
                <a:gd name="T59" fmla="*/ 133 h 705"/>
                <a:gd name="T60" fmla="*/ 1219 w 1314"/>
                <a:gd name="T61" fmla="*/ 106 h 705"/>
                <a:gd name="T62" fmla="*/ 1313 w 1314"/>
                <a:gd name="T63" fmla="*/ 161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4" h="705">
                  <a:moveTo>
                    <a:pt x="1313" y="161"/>
                  </a:moveTo>
                  <a:lnTo>
                    <a:pt x="1313" y="161"/>
                  </a:lnTo>
                  <a:cubicBezTo>
                    <a:pt x="1297" y="178"/>
                    <a:pt x="1275" y="183"/>
                    <a:pt x="1269" y="205"/>
                  </a:cubicBezTo>
                  <a:cubicBezTo>
                    <a:pt x="1264" y="250"/>
                    <a:pt x="1258" y="300"/>
                    <a:pt x="1214" y="300"/>
                  </a:cubicBezTo>
                  <a:cubicBezTo>
                    <a:pt x="1192" y="300"/>
                    <a:pt x="1175" y="300"/>
                    <a:pt x="1147" y="300"/>
                  </a:cubicBezTo>
                  <a:cubicBezTo>
                    <a:pt x="1119" y="300"/>
                    <a:pt x="1092" y="316"/>
                    <a:pt x="1092" y="344"/>
                  </a:cubicBezTo>
                  <a:cubicBezTo>
                    <a:pt x="1092" y="372"/>
                    <a:pt x="1103" y="383"/>
                    <a:pt x="1103" y="410"/>
                  </a:cubicBezTo>
                  <a:cubicBezTo>
                    <a:pt x="1103" y="527"/>
                    <a:pt x="1103" y="527"/>
                    <a:pt x="1103" y="527"/>
                  </a:cubicBezTo>
                  <a:cubicBezTo>
                    <a:pt x="1103" y="543"/>
                    <a:pt x="1114" y="555"/>
                    <a:pt x="1114" y="566"/>
                  </a:cubicBezTo>
                  <a:cubicBezTo>
                    <a:pt x="1114" y="593"/>
                    <a:pt x="1086" y="599"/>
                    <a:pt x="1075" y="621"/>
                  </a:cubicBezTo>
                  <a:cubicBezTo>
                    <a:pt x="1059" y="638"/>
                    <a:pt x="1053" y="654"/>
                    <a:pt x="1031" y="665"/>
                  </a:cubicBezTo>
                  <a:cubicBezTo>
                    <a:pt x="998" y="693"/>
                    <a:pt x="975" y="704"/>
                    <a:pt x="931" y="704"/>
                  </a:cubicBezTo>
                  <a:cubicBezTo>
                    <a:pt x="914" y="704"/>
                    <a:pt x="909" y="693"/>
                    <a:pt x="892" y="688"/>
                  </a:cubicBezTo>
                  <a:lnTo>
                    <a:pt x="892" y="688"/>
                  </a:lnTo>
                  <a:cubicBezTo>
                    <a:pt x="892" y="649"/>
                    <a:pt x="892" y="649"/>
                    <a:pt x="892" y="649"/>
                  </a:cubicBezTo>
                  <a:cubicBezTo>
                    <a:pt x="892" y="632"/>
                    <a:pt x="881" y="627"/>
                    <a:pt x="870" y="621"/>
                  </a:cubicBezTo>
                  <a:cubicBezTo>
                    <a:pt x="848" y="604"/>
                    <a:pt x="837" y="599"/>
                    <a:pt x="815" y="588"/>
                  </a:cubicBezTo>
                  <a:cubicBezTo>
                    <a:pt x="787" y="571"/>
                    <a:pt x="776" y="560"/>
                    <a:pt x="748" y="538"/>
                  </a:cubicBezTo>
                  <a:cubicBezTo>
                    <a:pt x="743" y="532"/>
                    <a:pt x="737" y="527"/>
                    <a:pt x="732" y="521"/>
                  </a:cubicBezTo>
                  <a:cubicBezTo>
                    <a:pt x="704" y="521"/>
                    <a:pt x="687" y="532"/>
                    <a:pt x="665" y="543"/>
                  </a:cubicBezTo>
                  <a:cubicBezTo>
                    <a:pt x="654" y="555"/>
                    <a:pt x="632" y="543"/>
                    <a:pt x="621" y="560"/>
                  </a:cubicBezTo>
                  <a:cubicBezTo>
                    <a:pt x="604" y="582"/>
                    <a:pt x="610" y="604"/>
                    <a:pt x="587" y="627"/>
                  </a:cubicBezTo>
                  <a:lnTo>
                    <a:pt x="587" y="627"/>
                  </a:lnTo>
                  <a:cubicBezTo>
                    <a:pt x="576" y="621"/>
                    <a:pt x="565" y="615"/>
                    <a:pt x="543" y="610"/>
                  </a:cubicBezTo>
                  <a:cubicBezTo>
                    <a:pt x="515" y="599"/>
                    <a:pt x="499" y="610"/>
                    <a:pt x="466" y="599"/>
                  </a:cubicBezTo>
                  <a:cubicBezTo>
                    <a:pt x="438" y="588"/>
                    <a:pt x="416" y="577"/>
                    <a:pt x="388" y="577"/>
                  </a:cubicBezTo>
                  <a:cubicBezTo>
                    <a:pt x="338" y="577"/>
                    <a:pt x="338" y="577"/>
                    <a:pt x="338" y="577"/>
                  </a:cubicBezTo>
                  <a:cubicBezTo>
                    <a:pt x="333" y="577"/>
                    <a:pt x="333" y="582"/>
                    <a:pt x="321" y="582"/>
                  </a:cubicBezTo>
                  <a:cubicBezTo>
                    <a:pt x="316" y="582"/>
                    <a:pt x="310" y="582"/>
                    <a:pt x="305" y="582"/>
                  </a:cubicBezTo>
                  <a:cubicBezTo>
                    <a:pt x="305" y="516"/>
                    <a:pt x="233" y="543"/>
                    <a:pt x="183" y="543"/>
                  </a:cubicBezTo>
                  <a:cubicBezTo>
                    <a:pt x="166" y="543"/>
                    <a:pt x="161" y="555"/>
                    <a:pt x="150" y="555"/>
                  </a:cubicBezTo>
                  <a:cubicBezTo>
                    <a:pt x="128" y="555"/>
                    <a:pt x="100" y="560"/>
                    <a:pt x="89" y="538"/>
                  </a:cubicBezTo>
                  <a:cubicBezTo>
                    <a:pt x="83" y="516"/>
                    <a:pt x="78" y="516"/>
                    <a:pt x="67" y="521"/>
                  </a:cubicBezTo>
                  <a:lnTo>
                    <a:pt x="67" y="521"/>
                  </a:lnTo>
                  <a:cubicBezTo>
                    <a:pt x="50" y="494"/>
                    <a:pt x="50" y="477"/>
                    <a:pt x="33" y="444"/>
                  </a:cubicBezTo>
                  <a:cubicBezTo>
                    <a:pt x="22" y="427"/>
                    <a:pt x="0" y="422"/>
                    <a:pt x="0" y="399"/>
                  </a:cubicBezTo>
                  <a:cubicBezTo>
                    <a:pt x="0" y="383"/>
                    <a:pt x="0" y="372"/>
                    <a:pt x="11" y="361"/>
                  </a:cubicBezTo>
                  <a:cubicBezTo>
                    <a:pt x="28" y="327"/>
                    <a:pt x="72" y="344"/>
                    <a:pt x="100" y="322"/>
                  </a:cubicBezTo>
                  <a:cubicBezTo>
                    <a:pt x="122" y="305"/>
                    <a:pt x="122" y="289"/>
                    <a:pt x="122" y="261"/>
                  </a:cubicBezTo>
                  <a:cubicBezTo>
                    <a:pt x="122" y="228"/>
                    <a:pt x="122" y="228"/>
                    <a:pt x="122" y="228"/>
                  </a:cubicBezTo>
                  <a:cubicBezTo>
                    <a:pt x="122" y="200"/>
                    <a:pt x="133" y="189"/>
                    <a:pt x="139" y="167"/>
                  </a:cubicBezTo>
                  <a:lnTo>
                    <a:pt x="139" y="167"/>
                  </a:lnTo>
                  <a:cubicBezTo>
                    <a:pt x="144" y="161"/>
                    <a:pt x="144" y="156"/>
                    <a:pt x="150" y="156"/>
                  </a:cubicBezTo>
                  <a:cubicBezTo>
                    <a:pt x="166" y="156"/>
                    <a:pt x="166" y="178"/>
                    <a:pt x="177" y="183"/>
                  </a:cubicBezTo>
                  <a:cubicBezTo>
                    <a:pt x="205" y="200"/>
                    <a:pt x="227" y="194"/>
                    <a:pt x="255" y="194"/>
                  </a:cubicBezTo>
                  <a:cubicBezTo>
                    <a:pt x="277" y="194"/>
                    <a:pt x="288" y="205"/>
                    <a:pt x="305" y="194"/>
                  </a:cubicBezTo>
                  <a:cubicBezTo>
                    <a:pt x="360" y="172"/>
                    <a:pt x="316" y="156"/>
                    <a:pt x="382" y="183"/>
                  </a:cubicBezTo>
                  <a:cubicBezTo>
                    <a:pt x="416" y="194"/>
                    <a:pt x="438" y="183"/>
                    <a:pt x="471" y="189"/>
                  </a:cubicBezTo>
                  <a:cubicBezTo>
                    <a:pt x="505" y="194"/>
                    <a:pt x="521" y="211"/>
                    <a:pt x="554" y="211"/>
                  </a:cubicBezTo>
                  <a:cubicBezTo>
                    <a:pt x="599" y="211"/>
                    <a:pt x="599" y="211"/>
                    <a:pt x="599" y="211"/>
                  </a:cubicBezTo>
                  <a:cubicBezTo>
                    <a:pt x="610" y="211"/>
                    <a:pt x="615" y="200"/>
                    <a:pt x="632" y="200"/>
                  </a:cubicBezTo>
                  <a:cubicBezTo>
                    <a:pt x="660" y="200"/>
                    <a:pt x="671" y="222"/>
                    <a:pt x="704" y="222"/>
                  </a:cubicBezTo>
                  <a:cubicBezTo>
                    <a:pt x="715" y="222"/>
                    <a:pt x="720" y="216"/>
                    <a:pt x="737" y="211"/>
                  </a:cubicBezTo>
                  <a:cubicBezTo>
                    <a:pt x="781" y="194"/>
                    <a:pt x="809" y="172"/>
                    <a:pt x="837" y="128"/>
                  </a:cubicBezTo>
                  <a:cubicBezTo>
                    <a:pt x="848" y="100"/>
                    <a:pt x="859" y="83"/>
                    <a:pt x="881" y="67"/>
                  </a:cubicBezTo>
                  <a:cubicBezTo>
                    <a:pt x="898" y="56"/>
                    <a:pt x="892" y="45"/>
                    <a:pt x="898" y="28"/>
                  </a:cubicBezTo>
                  <a:cubicBezTo>
                    <a:pt x="904" y="11"/>
                    <a:pt x="920" y="0"/>
                    <a:pt x="937" y="0"/>
                  </a:cubicBezTo>
                  <a:cubicBezTo>
                    <a:pt x="981" y="0"/>
                    <a:pt x="1003" y="28"/>
                    <a:pt x="1031" y="61"/>
                  </a:cubicBezTo>
                  <a:cubicBezTo>
                    <a:pt x="1042" y="78"/>
                    <a:pt x="1042" y="89"/>
                    <a:pt x="1059" y="106"/>
                  </a:cubicBezTo>
                  <a:cubicBezTo>
                    <a:pt x="1081" y="122"/>
                    <a:pt x="1103" y="133"/>
                    <a:pt x="1131" y="133"/>
                  </a:cubicBezTo>
                  <a:cubicBezTo>
                    <a:pt x="1164" y="133"/>
                    <a:pt x="1170" y="95"/>
                    <a:pt x="1197" y="95"/>
                  </a:cubicBezTo>
                  <a:cubicBezTo>
                    <a:pt x="1208" y="95"/>
                    <a:pt x="1214" y="106"/>
                    <a:pt x="1219" y="106"/>
                  </a:cubicBezTo>
                  <a:cubicBezTo>
                    <a:pt x="1236" y="117"/>
                    <a:pt x="1247" y="122"/>
                    <a:pt x="1264" y="133"/>
                  </a:cubicBezTo>
                  <a:cubicBezTo>
                    <a:pt x="1280" y="150"/>
                    <a:pt x="1297" y="161"/>
                    <a:pt x="1313" y="16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4" name="Freeform 117">
              <a:extLst>
                <a:ext uri="{FF2B5EF4-FFF2-40B4-BE49-F238E27FC236}">
                  <a16:creationId xmlns:a16="http://schemas.microsoft.com/office/drawing/2014/main" id="{FF0646EE-35AC-408F-8B24-EF9E258EDE30}"/>
                </a:ext>
              </a:extLst>
            </p:cNvPr>
            <p:cNvSpPr>
              <a:spLocks noChangeArrowheads="1"/>
            </p:cNvSpPr>
            <p:nvPr/>
          </p:nvSpPr>
          <p:spPr bwMode="auto">
            <a:xfrm>
              <a:off x="7710112" y="3270842"/>
              <a:ext cx="267872" cy="180005"/>
            </a:xfrm>
            <a:custGeom>
              <a:avLst/>
              <a:gdLst>
                <a:gd name="T0" fmla="*/ 1114 w 1115"/>
                <a:gd name="T1" fmla="*/ 322 h 749"/>
                <a:gd name="T2" fmla="*/ 1114 w 1115"/>
                <a:gd name="T3" fmla="*/ 322 h 749"/>
                <a:gd name="T4" fmla="*/ 1097 w 1115"/>
                <a:gd name="T5" fmla="*/ 383 h 749"/>
                <a:gd name="T6" fmla="*/ 1097 w 1115"/>
                <a:gd name="T7" fmla="*/ 416 h 749"/>
                <a:gd name="T8" fmla="*/ 1075 w 1115"/>
                <a:gd name="T9" fmla="*/ 477 h 749"/>
                <a:gd name="T10" fmla="*/ 986 w 1115"/>
                <a:gd name="T11" fmla="*/ 516 h 749"/>
                <a:gd name="T12" fmla="*/ 975 w 1115"/>
                <a:gd name="T13" fmla="*/ 554 h 749"/>
                <a:gd name="T14" fmla="*/ 1008 w 1115"/>
                <a:gd name="T15" fmla="*/ 599 h 749"/>
                <a:gd name="T16" fmla="*/ 1042 w 1115"/>
                <a:gd name="T17" fmla="*/ 676 h 749"/>
                <a:gd name="T18" fmla="*/ 1042 w 1115"/>
                <a:gd name="T19" fmla="*/ 676 h 749"/>
                <a:gd name="T20" fmla="*/ 1008 w 1115"/>
                <a:gd name="T21" fmla="*/ 693 h 749"/>
                <a:gd name="T22" fmla="*/ 964 w 1115"/>
                <a:gd name="T23" fmla="*/ 710 h 749"/>
                <a:gd name="T24" fmla="*/ 931 w 1115"/>
                <a:gd name="T25" fmla="*/ 704 h 749"/>
                <a:gd name="T26" fmla="*/ 870 w 1115"/>
                <a:gd name="T27" fmla="*/ 748 h 749"/>
                <a:gd name="T28" fmla="*/ 676 w 1115"/>
                <a:gd name="T29" fmla="*/ 704 h 749"/>
                <a:gd name="T30" fmla="*/ 549 w 1115"/>
                <a:gd name="T31" fmla="*/ 665 h 749"/>
                <a:gd name="T32" fmla="*/ 493 w 1115"/>
                <a:gd name="T33" fmla="*/ 632 h 749"/>
                <a:gd name="T34" fmla="*/ 460 w 1115"/>
                <a:gd name="T35" fmla="*/ 626 h 749"/>
                <a:gd name="T36" fmla="*/ 388 w 1115"/>
                <a:gd name="T37" fmla="*/ 610 h 749"/>
                <a:gd name="T38" fmla="*/ 293 w 1115"/>
                <a:gd name="T39" fmla="*/ 588 h 749"/>
                <a:gd name="T40" fmla="*/ 255 w 1115"/>
                <a:gd name="T41" fmla="*/ 588 h 749"/>
                <a:gd name="T42" fmla="*/ 150 w 1115"/>
                <a:gd name="T43" fmla="*/ 571 h 749"/>
                <a:gd name="T44" fmla="*/ 83 w 1115"/>
                <a:gd name="T45" fmla="*/ 571 h 749"/>
                <a:gd name="T46" fmla="*/ 39 w 1115"/>
                <a:gd name="T47" fmla="*/ 554 h 749"/>
                <a:gd name="T48" fmla="*/ 0 w 1115"/>
                <a:gd name="T49" fmla="*/ 554 h 749"/>
                <a:gd name="T50" fmla="*/ 0 w 1115"/>
                <a:gd name="T51" fmla="*/ 521 h 749"/>
                <a:gd name="T52" fmla="*/ 55 w 1115"/>
                <a:gd name="T53" fmla="*/ 427 h 749"/>
                <a:gd name="T54" fmla="*/ 33 w 1115"/>
                <a:gd name="T55" fmla="*/ 399 h 749"/>
                <a:gd name="T56" fmla="*/ 33 w 1115"/>
                <a:gd name="T57" fmla="*/ 399 h 749"/>
                <a:gd name="T58" fmla="*/ 27 w 1115"/>
                <a:gd name="T59" fmla="*/ 388 h 749"/>
                <a:gd name="T60" fmla="*/ 44 w 1115"/>
                <a:gd name="T61" fmla="*/ 344 h 749"/>
                <a:gd name="T62" fmla="*/ 17 w 1115"/>
                <a:gd name="T63" fmla="*/ 233 h 749"/>
                <a:gd name="T64" fmla="*/ 61 w 1115"/>
                <a:gd name="T65" fmla="*/ 150 h 749"/>
                <a:gd name="T66" fmla="*/ 144 w 1115"/>
                <a:gd name="T67" fmla="*/ 139 h 749"/>
                <a:gd name="T68" fmla="*/ 144 w 1115"/>
                <a:gd name="T69" fmla="*/ 139 h 749"/>
                <a:gd name="T70" fmla="*/ 216 w 1115"/>
                <a:gd name="T71" fmla="*/ 139 h 749"/>
                <a:gd name="T72" fmla="*/ 232 w 1115"/>
                <a:gd name="T73" fmla="*/ 122 h 749"/>
                <a:gd name="T74" fmla="*/ 255 w 1115"/>
                <a:gd name="T75" fmla="*/ 94 h 749"/>
                <a:gd name="T76" fmla="*/ 305 w 1115"/>
                <a:gd name="T77" fmla="*/ 11 h 749"/>
                <a:gd name="T78" fmla="*/ 305 w 1115"/>
                <a:gd name="T79" fmla="*/ 11 h 749"/>
                <a:gd name="T80" fmla="*/ 305 w 1115"/>
                <a:gd name="T81" fmla="*/ 11 h 749"/>
                <a:gd name="T82" fmla="*/ 343 w 1115"/>
                <a:gd name="T83" fmla="*/ 11 h 749"/>
                <a:gd name="T84" fmla="*/ 393 w 1115"/>
                <a:gd name="T85" fmla="*/ 0 h 749"/>
                <a:gd name="T86" fmla="*/ 482 w 1115"/>
                <a:gd name="T87" fmla="*/ 33 h 749"/>
                <a:gd name="T88" fmla="*/ 504 w 1115"/>
                <a:gd name="T89" fmla="*/ 67 h 749"/>
                <a:gd name="T90" fmla="*/ 549 w 1115"/>
                <a:gd name="T91" fmla="*/ 78 h 749"/>
                <a:gd name="T92" fmla="*/ 604 w 1115"/>
                <a:gd name="T93" fmla="*/ 61 h 749"/>
                <a:gd name="T94" fmla="*/ 648 w 1115"/>
                <a:gd name="T95" fmla="*/ 83 h 749"/>
                <a:gd name="T96" fmla="*/ 753 w 1115"/>
                <a:gd name="T97" fmla="*/ 122 h 749"/>
                <a:gd name="T98" fmla="*/ 770 w 1115"/>
                <a:gd name="T99" fmla="*/ 94 h 749"/>
                <a:gd name="T100" fmla="*/ 798 w 1115"/>
                <a:gd name="T101" fmla="*/ 89 h 749"/>
                <a:gd name="T102" fmla="*/ 881 w 1115"/>
                <a:gd name="T103" fmla="*/ 144 h 749"/>
                <a:gd name="T104" fmla="*/ 920 w 1115"/>
                <a:gd name="T105" fmla="*/ 183 h 749"/>
                <a:gd name="T106" fmla="*/ 936 w 1115"/>
                <a:gd name="T107" fmla="*/ 288 h 749"/>
                <a:gd name="T108" fmla="*/ 992 w 1115"/>
                <a:gd name="T109" fmla="*/ 316 h 749"/>
                <a:gd name="T110" fmla="*/ 1030 w 1115"/>
                <a:gd name="T111" fmla="*/ 322 h 749"/>
                <a:gd name="T112" fmla="*/ 1053 w 1115"/>
                <a:gd name="T113" fmla="*/ 316 h 749"/>
                <a:gd name="T114" fmla="*/ 1091 w 1115"/>
                <a:gd name="T115" fmla="*/ 338 h 749"/>
                <a:gd name="T116" fmla="*/ 1114 w 1115"/>
                <a:gd name="T117" fmla="*/ 32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 h="749">
                  <a:moveTo>
                    <a:pt x="1114" y="322"/>
                  </a:moveTo>
                  <a:lnTo>
                    <a:pt x="1114" y="322"/>
                  </a:lnTo>
                  <a:cubicBezTo>
                    <a:pt x="1108" y="344"/>
                    <a:pt x="1097" y="355"/>
                    <a:pt x="1097" y="383"/>
                  </a:cubicBezTo>
                  <a:cubicBezTo>
                    <a:pt x="1097" y="416"/>
                    <a:pt x="1097" y="416"/>
                    <a:pt x="1097" y="416"/>
                  </a:cubicBezTo>
                  <a:cubicBezTo>
                    <a:pt x="1097" y="444"/>
                    <a:pt x="1097" y="460"/>
                    <a:pt x="1075" y="477"/>
                  </a:cubicBezTo>
                  <a:cubicBezTo>
                    <a:pt x="1047" y="499"/>
                    <a:pt x="1003" y="482"/>
                    <a:pt x="986" y="516"/>
                  </a:cubicBezTo>
                  <a:cubicBezTo>
                    <a:pt x="975" y="527"/>
                    <a:pt x="975" y="538"/>
                    <a:pt x="975" y="554"/>
                  </a:cubicBezTo>
                  <a:cubicBezTo>
                    <a:pt x="975" y="577"/>
                    <a:pt x="997" y="582"/>
                    <a:pt x="1008" y="599"/>
                  </a:cubicBezTo>
                  <a:cubicBezTo>
                    <a:pt x="1025" y="632"/>
                    <a:pt x="1025" y="649"/>
                    <a:pt x="1042" y="676"/>
                  </a:cubicBezTo>
                  <a:lnTo>
                    <a:pt x="1042" y="676"/>
                  </a:lnTo>
                  <a:cubicBezTo>
                    <a:pt x="1030" y="682"/>
                    <a:pt x="1025" y="687"/>
                    <a:pt x="1008" y="693"/>
                  </a:cubicBezTo>
                  <a:cubicBezTo>
                    <a:pt x="992" y="698"/>
                    <a:pt x="981" y="710"/>
                    <a:pt x="964" y="710"/>
                  </a:cubicBezTo>
                  <a:cubicBezTo>
                    <a:pt x="953" y="710"/>
                    <a:pt x="948" y="704"/>
                    <a:pt x="931" y="704"/>
                  </a:cubicBezTo>
                  <a:cubicBezTo>
                    <a:pt x="903" y="704"/>
                    <a:pt x="903" y="748"/>
                    <a:pt x="870" y="748"/>
                  </a:cubicBezTo>
                  <a:cubicBezTo>
                    <a:pt x="792" y="748"/>
                    <a:pt x="748" y="732"/>
                    <a:pt x="676" y="704"/>
                  </a:cubicBezTo>
                  <a:cubicBezTo>
                    <a:pt x="626" y="682"/>
                    <a:pt x="593" y="687"/>
                    <a:pt x="549" y="665"/>
                  </a:cubicBezTo>
                  <a:cubicBezTo>
                    <a:pt x="526" y="660"/>
                    <a:pt x="515" y="649"/>
                    <a:pt x="493" y="632"/>
                  </a:cubicBezTo>
                  <a:cubicBezTo>
                    <a:pt x="482" y="626"/>
                    <a:pt x="471" y="626"/>
                    <a:pt x="460" y="626"/>
                  </a:cubicBezTo>
                  <a:cubicBezTo>
                    <a:pt x="432" y="615"/>
                    <a:pt x="416" y="615"/>
                    <a:pt x="388" y="610"/>
                  </a:cubicBezTo>
                  <a:cubicBezTo>
                    <a:pt x="349" y="599"/>
                    <a:pt x="332" y="588"/>
                    <a:pt x="293" y="588"/>
                  </a:cubicBezTo>
                  <a:cubicBezTo>
                    <a:pt x="255" y="588"/>
                    <a:pt x="255" y="588"/>
                    <a:pt x="255" y="588"/>
                  </a:cubicBezTo>
                  <a:cubicBezTo>
                    <a:pt x="216" y="588"/>
                    <a:pt x="194" y="571"/>
                    <a:pt x="150" y="571"/>
                  </a:cubicBezTo>
                  <a:cubicBezTo>
                    <a:pt x="83" y="571"/>
                    <a:pt x="83" y="571"/>
                    <a:pt x="83" y="571"/>
                  </a:cubicBezTo>
                  <a:cubicBezTo>
                    <a:pt x="61" y="571"/>
                    <a:pt x="55" y="554"/>
                    <a:pt x="39" y="554"/>
                  </a:cubicBezTo>
                  <a:cubicBezTo>
                    <a:pt x="0" y="554"/>
                    <a:pt x="0" y="554"/>
                    <a:pt x="0" y="554"/>
                  </a:cubicBezTo>
                  <a:cubicBezTo>
                    <a:pt x="0" y="543"/>
                    <a:pt x="0" y="532"/>
                    <a:pt x="0" y="521"/>
                  </a:cubicBezTo>
                  <a:cubicBezTo>
                    <a:pt x="0" y="477"/>
                    <a:pt x="55" y="466"/>
                    <a:pt x="55" y="427"/>
                  </a:cubicBezTo>
                  <a:cubicBezTo>
                    <a:pt x="55" y="410"/>
                    <a:pt x="50" y="399"/>
                    <a:pt x="33" y="399"/>
                  </a:cubicBezTo>
                  <a:lnTo>
                    <a:pt x="33" y="399"/>
                  </a:lnTo>
                  <a:cubicBezTo>
                    <a:pt x="33" y="394"/>
                    <a:pt x="27" y="394"/>
                    <a:pt x="27" y="388"/>
                  </a:cubicBezTo>
                  <a:cubicBezTo>
                    <a:pt x="27" y="371"/>
                    <a:pt x="44" y="360"/>
                    <a:pt x="44" y="344"/>
                  </a:cubicBezTo>
                  <a:cubicBezTo>
                    <a:pt x="44" y="299"/>
                    <a:pt x="17" y="277"/>
                    <a:pt x="17" y="233"/>
                  </a:cubicBezTo>
                  <a:cubicBezTo>
                    <a:pt x="17" y="194"/>
                    <a:pt x="22" y="155"/>
                    <a:pt x="61" y="150"/>
                  </a:cubicBezTo>
                  <a:cubicBezTo>
                    <a:pt x="94" y="150"/>
                    <a:pt x="116" y="161"/>
                    <a:pt x="144" y="139"/>
                  </a:cubicBezTo>
                  <a:lnTo>
                    <a:pt x="144" y="139"/>
                  </a:lnTo>
                  <a:cubicBezTo>
                    <a:pt x="172" y="139"/>
                    <a:pt x="188" y="139"/>
                    <a:pt x="216" y="139"/>
                  </a:cubicBezTo>
                  <a:cubicBezTo>
                    <a:pt x="221" y="139"/>
                    <a:pt x="227" y="128"/>
                    <a:pt x="232" y="122"/>
                  </a:cubicBezTo>
                  <a:cubicBezTo>
                    <a:pt x="238" y="117"/>
                    <a:pt x="249" y="105"/>
                    <a:pt x="255" y="94"/>
                  </a:cubicBezTo>
                  <a:cubicBezTo>
                    <a:pt x="277" y="67"/>
                    <a:pt x="283" y="45"/>
                    <a:pt x="305" y="11"/>
                  </a:cubicBezTo>
                  <a:lnTo>
                    <a:pt x="305" y="11"/>
                  </a:lnTo>
                  <a:lnTo>
                    <a:pt x="305" y="11"/>
                  </a:lnTo>
                  <a:cubicBezTo>
                    <a:pt x="343" y="11"/>
                    <a:pt x="343" y="11"/>
                    <a:pt x="343" y="11"/>
                  </a:cubicBezTo>
                  <a:cubicBezTo>
                    <a:pt x="365" y="11"/>
                    <a:pt x="377" y="0"/>
                    <a:pt x="393" y="0"/>
                  </a:cubicBezTo>
                  <a:cubicBezTo>
                    <a:pt x="432" y="0"/>
                    <a:pt x="449" y="17"/>
                    <a:pt x="482" y="33"/>
                  </a:cubicBezTo>
                  <a:cubicBezTo>
                    <a:pt x="493" y="39"/>
                    <a:pt x="493" y="56"/>
                    <a:pt x="504" y="67"/>
                  </a:cubicBezTo>
                  <a:cubicBezTo>
                    <a:pt x="521" y="78"/>
                    <a:pt x="532" y="78"/>
                    <a:pt x="549" y="78"/>
                  </a:cubicBezTo>
                  <a:cubicBezTo>
                    <a:pt x="571" y="78"/>
                    <a:pt x="582" y="61"/>
                    <a:pt x="604" y="61"/>
                  </a:cubicBezTo>
                  <a:cubicBezTo>
                    <a:pt x="620" y="61"/>
                    <a:pt x="631" y="72"/>
                    <a:pt x="648" y="83"/>
                  </a:cubicBezTo>
                  <a:cubicBezTo>
                    <a:pt x="687" y="100"/>
                    <a:pt x="709" y="122"/>
                    <a:pt x="753" y="122"/>
                  </a:cubicBezTo>
                  <a:cubicBezTo>
                    <a:pt x="764" y="122"/>
                    <a:pt x="764" y="105"/>
                    <a:pt x="770" y="94"/>
                  </a:cubicBezTo>
                  <a:cubicBezTo>
                    <a:pt x="776" y="89"/>
                    <a:pt x="787" y="89"/>
                    <a:pt x="798" y="89"/>
                  </a:cubicBezTo>
                  <a:cubicBezTo>
                    <a:pt x="837" y="89"/>
                    <a:pt x="859" y="111"/>
                    <a:pt x="881" y="144"/>
                  </a:cubicBezTo>
                  <a:cubicBezTo>
                    <a:pt x="892" y="166"/>
                    <a:pt x="914" y="161"/>
                    <a:pt x="920" y="183"/>
                  </a:cubicBezTo>
                  <a:cubicBezTo>
                    <a:pt x="931" y="222"/>
                    <a:pt x="914" y="250"/>
                    <a:pt x="936" y="288"/>
                  </a:cubicBezTo>
                  <a:cubicBezTo>
                    <a:pt x="948" y="311"/>
                    <a:pt x="970" y="311"/>
                    <a:pt x="992" y="316"/>
                  </a:cubicBezTo>
                  <a:cubicBezTo>
                    <a:pt x="1003" y="322"/>
                    <a:pt x="1014" y="327"/>
                    <a:pt x="1030" y="322"/>
                  </a:cubicBezTo>
                  <a:cubicBezTo>
                    <a:pt x="1036" y="322"/>
                    <a:pt x="1042" y="316"/>
                    <a:pt x="1053" y="316"/>
                  </a:cubicBezTo>
                  <a:cubicBezTo>
                    <a:pt x="1069" y="316"/>
                    <a:pt x="1075" y="338"/>
                    <a:pt x="1091" y="338"/>
                  </a:cubicBezTo>
                  <a:cubicBezTo>
                    <a:pt x="1103" y="338"/>
                    <a:pt x="1108" y="327"/>
                    <a:pt x="1114" y="322"/>
                  </a:cubicBezTo>
                </a:path>
              </a:pathLst>
            </a:custGeom>
            <a:solidFill>
              <a:srgbClr val="FF0000"/>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5" name="Freeform 118">
              <a:extLst>
                <a:ext uri="{FF2B5EF4-FFF2-40B4-BE49-F238E27FC236}">
                  <a16:creationId xmlns:a16="http://schemas.microsoft.com/office/drawing/2014/main" id="{81AC4B01-ECDF-4010-AEE0-5AFF751A3CF1}"/>
                </a:ext>
              </a:extLst>
            </p:cNvPr>
            <p:cNvSpPr>
              <a:spLocks noChangeArrowheads="1"/>
            </p:cNvSpPr>
            <p:nvPr/>
          </p:nvSpPr>
          <p:spPr bwMode="auto">
            <a:xfrm>
              <a:off x="7627527" y="3254959"/>
              <a:ext cx="117525" cy="113297"/>
            </a:xfrm>
            <a:custGeom>
              <a:avLst/>
              <a:gdLst>
                <a:gd name="T0" fmla="*/ 377 w 489"/>
                <a:gd name="T1" fmla="*/ 465 h 472"/>
                <a:gd name="T2" fmla="*/ 377 w 489"/>
                <a:gd name="T3" fmla="*/ 465 h 472"/>
                <a:gd name="T4" fmla="*/ 371 w 489"/>
                <a:gd name="T5" fmla="*/ 454 h 472"/>
                <a:gd name="T6" fmla="*/ 388 w 489"/>
                <a:gd name="T7" fmla="*/ 410 h 472"/>
                <a:gd name="T8" fmla="*/ 361 w 489"/>
                <a:gd name="T9" fmla="*/ 299 h 472"/>
                <a:gd name="T10" fmla="*/ 405 w 489"/>
                <a:gd name="T11" fmla="*/ 216 h 472"/>
                <a:gd name="T12" fmla="*/ 488 w 489"/>
                <a:gd name="T13" fmla="*/ 205 h 472"/>
                <a:gd name="T14" fmla="*/ 488 w 489"/>
                <a:gd name="T15" fmla="*/ 205 h 472"/>
                <a:gd name="T16" fmla="*/ 460 w 489"/>
                <a:gd name="T17" fmla="*/ 116 h 472"/>
                <a:gd name="T18" fmla="*/ 477 w 489"/>
                <a:gd name="T19" fmla="*/ 83 h 472"/>
                <a:gd name="T20" fmla="*/ 477 w 489"/>
                <a:gd name="T21" fmla="*/ 83 h 472"/>
                <a:gd name="T22" fmla="*/ 460 w 489"/>
                <a:gd name="T23" fmla="*/ 72 h 472"/>
                <a:gd name="T24" fmla="*/ 438 w 489"/>
                <a:gd name="T25" fmla="*/ 50 h 472"/>
                <a:gd name="T26" fmla="*/ 394 w 489"/>
                <a:gd name="T27" fmla="*/ 61 h 472"/>
                <a:gd name="T28" fmla="*/ 322 w 489"/>
                <a:gd name="T29" fmla="*/ 38 h 472"/>
                <a:gd name="T30" fmla="*/ 299 w 489"/>
                <a:gd name="T31" fmla="*/ 27 h 472"/>
                <a:gd name="T32" fmla="*/ 255 w 489"/>
                <a:gd name="T33" fmla="*/ 27 h 472"/>
                <a:gd name="T34" fmla="*/ 183 w 489"/>
                <a:gd name="T35" fmla="*/ 5 h 472"/>
                <a:gd name="T36" fmla="*/ 100 w 489"/>
                <a:gd name="T37" fmla="*/ 205 h 472"/>
                <a:gd name="T38" fmla="*/ 61 w 489"/>
                <a:gd name="T39" fmla="*/ 293 h 472"/>
                <a:gd name="T40" fmla="*/ 50 w 489"/>
                <a:gd name="T41" fmla="*/ 327 h 472"/>
                <a:gd name="T42" fmla="*/ 11 w 489"/>
                <a:gd name="T43" fmla="*/ 365 h 472"/>
                <a:gd name="T44" fmla="*/ 0 w 489"/>
                <a:gd name="T45" fmla="*/ 399 h 472"/>
                <a:gd name="T46" fmla="*/ 6 w 489"/>
                <a:gd name="T47" fmla="*/ 410 h 472"/>
                <a:gd name="T48" fmla="*/ 100 w 489"/>
                <a:gd name="T49" fmla="*/ 410 h 472"/>
                <a:gd name="T50" fmla="*/ 133 w 489"/>
                <a:gd name="T51" fmla="*/ 393 h 472"/>
                <a:gd name="T52" fmla="*/ 144 w 489"/>
                <a:gd name="T53" fmla="*/ 388 h 472"/>
                <a:gd name="T54" fmla="*/ 189 w 489"/>
                <a:gd name="T55" fmla="*/ 388 h 472"/>
                <a:gd name="T56" fmla="*/ 233 w 489"/>
                <a:gd name="T57" fmla="*/ 421 h 472"/>
                <a:gd name="T58" fmla="*/ 344 w 489"/>
                <a:gd name="T59" fmla="*/ 471 h 472"/>
                <a:gd name="T60" fmla="*/ 371 w 489"/>
                <a:gd name="T61" fmla="*/ 465 h 472"/>
                <a:gd name="T62" fmla="*/ 377 w 489"/>
                <a:gd name="T63" fmla="*/ 46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9" h="472">
                  <a:moveTo>
                    <a:pt x="377" y="465"/>
                  </a:moveTo>
                  <a:lnTo>
                    <a:pt x="377" y="465"/>
                  </a:lnTo>
                  <a:cubicBezTo>
                    <a:pt x="377" y="460"/>
                    <a:pt x="371" y="460"/>
                    <a:pt x="371" y="454"/>
                  </a:cubicBezTo>
                  <a:cubicBezTo>
                    <a:pt x="371" y="437"/>
                    <a:pt x="388" y="426"/>
                    <a:pt x="388" y="410"/>
                  </a:cubicBezTo>
                  <a:cubicBezTo>
                    <a:pt x="388" y="365"/>
                    <a:pt x="361" y="343"/>
                    <a:pt x="361" y="299"/>
                  </a:cubicBezTo>
                  <a:cubicBezTo>
                    <a:pt x="361" y="260"/>
                    <a:pt x="366" y="221"/>
                    <a:pt x="405" y="216"/>
                  </a:cubicBezTo>
                  <a:cubicBezTo>
                    <a:pt x="438" y="216"/>
                    <a:pt x="460" y="227"/>
                    <a:pt x="488" y="205"/>
                  </a:cubicBezTo>
                  <a:lnTo>
                    <a:pt x="488" y="205"/>
                  </a:lnTo>
                  <a:cubicBezTo>
                    <a:pt x="466" y="177"/>
                    <a:pt x="460" y="155"/>
                    <a:pt x="460" y="116"/>
                  </a:cubicBezTo>
                  <a:cubicBezTo>
                    <a:pt x="460" y="105"/>
                    <a:pt x="471" y="94"/>
                    <a:pt x="477" y="83"/>
                  </a:cubicBezTo>
                  <a:lnTo>
                    <a:pt x="477" y="83"/>
                  </a:lnTo>
                  <a:cubicBezTo>
                    <a:pt x="471" y="83"/>
                    <a:pt x="466" y="77"/>
                    <a:pt x="460" y="72"/>
                  </a:cubicBezTo>
                  <a:cubicBezTo>
                    <a:pt x="449" y="66"/>
                    <a:pt x="449" y="50"/>
                    <a:pt x="438" y="50"/>
                  </a:cubicBezTo>
                  <a:cubicBezTo>
                    <a:pt x="421" y="50"/>
                    <a:pt x="410" y="61"/>
                    <a:pt x="394" y="61"/>
                  </a:cubicBezTo>
                  <a:cubicBezTo>
                    <a:pt x="366" y="61"/>
                    <a:pt x="349" y="50"/>
                    <a:pt x="322" y="38"/>
                  </a:cubicBezTo>
                  <a:cubicBezTo>
                    <a:pt x="316" y="38"/>
                    <a:pt x="310" y="27"/>
                    <a:pt x="299" y="27"/>
                  </a:cubicBezTo>
                  <a:cubicBezTo>
                    <a:pt x="255" y="27"/>
                    <a:pt x="255" y="27"/>
                    <a:pt x="255" y="27"/>
                  </a:cubicBezTo>
                  <a:cubicBezTo>
                    <a:pt x="216" y="27"/>
                    <a:pt x="233" y="0"/>
                    <a:pt x="183" y="5"/>
                  </a:cubicBezTo>
                  <a:cubicBezTo>
                    <a:pt x="122" y="66"/>
                    <a:pt x="117" y="122"/>
                    <a:pt x="100" y="205"/>
                  </a:cubicBezTo>
                  <a:cubicBezTo>
                    <a:pt x="95" y="244"/>
                    <a:pt x="78" y="260"/>
                    <a:pt x="61" y="293"/>
                  </a:cubicBezTo>
                  <a:cubicBezTo>
                    <a:pt x="56" y="304"/>
                    <a:pt x="56" y="316"/>
                    <a:pt x="50" y="327"/>
                  </a:cubicBezTo>
                  <a:cubicBezTo>
                    <a:pt x="39" y="343"/>
                    <a:pt x="22" y="349"/>
                    <a:pt x="11" y="365"/>
                  </a:cubicBezTo>
                  <a:cubicBezTo>
                    <a:pt x="6" y="377"/>
                    <a:pt x="6" y="388"/>
                    <a:pt x="0" y="399"/>
                  </a:cubicBezTo>
                  <a:cubicBezTo>
                    <a:pt x="6" y="410"/>
                    <a:pt x="6" y="410"/>
                    <a:pt x="6" y="410"/>
                  </a:cubicBezTo>
                  <a:cubicBezTo>
                    <a:pt x="39" y="410"/>
                    <a:pt x="61" y="410"/>
                    <a:pt x="100" y="410"/>
                  </a:cubicBezTo>
                  <a:cubicBezTo>
                    <a:pt x="117" y="410"/>
                    <a:pt x="122" y="404"/>
                    <a:pt x="133" y="393"/>
                  </a:cubicBezTo>
                  <a:cubicBezTo>
                    <a:pt x="139" y="393"/>
                    <a:pt x="139" y="388"/>
                    <a:pt x="144" y="388"/>
                  </a:cubicBezTo>
                  <a:cubicBezTo>
                    <a:pt x="161" y="388"/>
                    <a:pt x="166" y="388"/>
                    <a:pt x="189" y="388"/>
                  </a:cubicBezTo>
                  <a:cubicBezTo>
                    <a:pt x="211" y="388"/>
                    <a:pt x="216" y="404"/>
                    <a:pt x="233" y="421"/>
                  </a:cubicBezTo>
                  <a:cubicBezTo>
                    <a:pt x="266" y="449"/>
                    <a:pt x="294" y="471"/>
                    <a:pt x="344" y="471"/>
                  </a:cubicBezTo>
                  <a:cubicBezTo>
                    <a:pt x="355" y="471"/>
                    <a:pt x="361" y="465"/>
                    <a:pt x="371" y="465"/>
                  </a:cubicBezTo>
                  <a:cubicBezTo>
                    <a:pt x="377" y="465"/>
                    <a:pt x="377" y="465"/>
                    <a:pt x="377" y="465"/>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6" name="Freeform 119">
              <a:extLst>
                <a:ext uri="{FF2B5EF4-FFF2-40B4-BE49-F238E27FC236}">
                  <a16:creationId xmlns:a16="http://schemas.microsoft.com/office/drawing/2014/main" id="{04865CDB-785A-4E46-A82C-0A9D9E841E5E}"/>
                </a:ext>
              </a:extLst>
            </p:cNvPr>
            <p:cNvSpPr>
              <a:spLocks noChangeArrowheads="1"/>
            </p:cNvSpPr>
            <p:nvPr/>
          </p:nvSpPr>
          <p:spPr bwMode="auto">
            <a:xfrm>
              <a:off x="7737640" y="3254959"/>
              <a:ext cx="45528" cy="49766"/>
            </a:xfrm>
            <a:custGeom>
              <a:avLst/>
              <a:gdLst>
                <a:gd name="T0" fmla="*/ 17 w 190"/>
                <a:gd name="T1" fmla="*/ 83 h 206"/>
                <a:gd name="T2" fmla="*/ 17 w 190"/>
                <a:gd name="T3" fmla="*/ 83 h 206"/>
                <a:gd name="T4" fmla="*/ 72 w 190"/>
                <a:gd name="T5" fmla="*/ 99 h 206"/>
                <a:gd name="T6" fmla="*/ 150 w 190"/>
                <a:gd name="T7" fmla="*/ 66 h 206"/>
                <a:gd name="T8" fmla="*/ 189 w 190"/>
                <a:gd name="T9" fmla="*/ 77 h 206"/>
                <a:gd name="T10" fmla="*/ 189 w 190"/>
                <a:gd name="T11" fmla="*/ 77 h 206"/>
                <a:gd name="T12" fmla="*/ 139 w 190"/>
                <a:gd name="T13" fmla="*/ 160 h 206"/>
                <a:gd name="T14" fmla="*/ 116 w 190"/>
                <a:gd name="T15" fmla="*/ 188 h 206"/>
                <a:gd name="T16" fmla="*/ 100 w 190"/>
                <a:gd name="T17" fmla="*/ 205 h 206"/>
                <a:gd name="T18" fmla="*/ 28 w 190"/>
                <a:gd name="T19" fmla="*/ 205 h 206"/>
                <a:gd name="T20" fmla="*/ 28 w 190"/>
                <a:gd name="T21" fmla="*/ 205 h 206"/>
                <a:gd name="T22" fmla="*/ 0 w 190"/>
                <a:gd name="T23" fmla="*/ 116 h 206"/>
                <a:gd name="T24" fmla="*/ 17 w 190"/>
                <a:gd name="T25" fmla="*/ 8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206">
                  <a:moveTo>
                    <a:pt x="17" y="83"/>
                  </a:moveTo>
                  <a:lnTo>
                    <a:pt x="17" y="83"/>
                  </a:lnTo>
                  <a:cubicBezTo>
                    <a:pt x="34" y="94"/>
                    <a:pt x="50" y="99"/>
                    <a:pt x="72" y="99"/>
                  </a:cubicBezTo>
                  <a:cubicBezTo>
                    <a:pt x="144" y="99"/>
                    <a:pt x="116" y="0"/>
                    <a:pt x="150" y="66"/>
                  </a:cubicBezTo>
                  <a:cubicBezTo>
                    <a:pt x="161" y="77"/>
                    <a:pt x="172" y="77"/>
                    <a:pt x="189" y="77"/>
                  </a:cubicBezTo>
                  <a:lnTo>
                    <a:pt x="189" y="77"/>
                  </a:lnTo>
                  <a:cubicBezTo>
                    <a:pt x="167" y="111"/>
                    <a:pt x="161" y="133"/>
                    <a:pt x="139" y="160"/>
                  </a:cubicBezTo>
                  <a:cubicBezTo>
                    <a:pt x="133" y="171"/>
                    <a:pt x="122" y="183"/>
                    <a:pt x="116" y="188"/>
                  </a:cubicBezTo>
                  <a:cubicBezTo>
                    <a:pt x="111" y="194"/>
                    <a:pt x="105" y="205"/>
                    <a:pt x="100" y="205"/>
                  </a:cubicBezTo>
                  <a:cubicBezTo>
                    <a:pt x="72" y="205"/>
                    <a:pt x="56" y="205"/>
                    <a:pt x="28" y="205"/>
                  </a:cubicBezTo>
                  <a:lnTo>
                    <a:pt x="28" y="205"/>
                  </a:lnTo>
                  <a:cubicBezTo>
                    <a:pt x="6" y="177"/>
                    <a:pt x="0" y="155"/>
                    <a:pt x="0" y="116"/>
                  </a:cubicBezTo>
                  <a:cubicBezTo>
                    <a:pt x="0" y="105"/>
                    <a:pt x="11" y="94"/>
                    <a:pt x="17" y="83"/>
                  </a:cubicBezTo>
                </a:path>
              </a:pathLst>
            </a:custGeom>
            <a:solidFill>
              <a:srgbClr val="2D5393"/>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7" name="Freeform 120">
              <a:extLst>
                <a:ext uri="{FF2B5EF4-FFF2-40B4-BE49-F238E27FC236}">
                  <a16:creationId xmlns:a16="http://schemas.microsoft.com/office/drawing/2014/main" id="{E79EB3F8-CD5B-4828-AA7D-7FB9E34BD5A3}"/>
                </a:ext>
              </a:extLst>
            </p:cNvPr>
            <p:cNvSpPr>
              <a:spLocks noChangeArrowheads="1"/>
            </p:cNvSpPr>
            <p:nvPr/>
          </p:nvSpPr>
          <p:spPr bwMode="auto">
            <a:xfrm>
              <a:off x="7432711" y="3046366"/>
              <a:ext cx="228697" cy="212829"/>
            </a:xfrm>
            <a:custGeom>
              <a:avLst/>
              <a:gdLst>
                <a:gd name="T0" fmla="*/ 28 w 954"/>
                <a:gd name="T1" fmla="*/ 382 h 887"/>
                <a:gd name="T2" fmla="*/ 133 w 954"/>
                <a:gd name="T3" fmla="*/ 471 h 887"/>
                <a:gd name="T4" fmla="*/ 239 w 954"/>
                <a:gd name="T5" fmla="*/ 460 h 887"/>
                <a:gd name="T6" fmla="*/ 305 w 954"/>
                <a:gd name="T7" fmla="*/ 255 h 887"/>
                <a:gd name="T8" fmla="*/ 466 w 954"/>
                <a:gd name="T9" fmla="*/ 199 h 887"/>
                <a:gd name="T10" fmla="*/ 682 w 954"/>
                <a:gd name="T11" fmla="*/ 33 h 887"/>
                <a:gd name="T12" fmla="*/ 765 w 954"/>
                <a:gd name="T13" fmla="*/ 0 h 887"/>
                <a:gd name="T14" fmla="*/ 914 w 954"/>
                <a:gd name="T15" fmla="*/ 149 h 887"/>
                <a:gd name="T16" fmla="*/ 914 w 954"/>
                <a:gd name="T17" fmla="*/ 155 h 887"/>
                <a:gd name="T18" fmla="*/ 931 w 954"/>
                <a:gd name="T19" fmla="*/ 232 h 887"/>
                <a:gd name="T20" fmla="*/ 931 w 954"/>
                <a:gd name="T21" fmla="*/ 410 h 887"/>
                <a:gd name="T22" fmla="*/ 926 w 954"/>
                <a:gd name="T23" fmla="*/ 515 h 887"/>
                <a:gd name="T24" fmla="*/ 904 w 954"/>
                <a:gd name="T25" fmla="*/ 648 h 887"/>
                <a:gd name="T26" fmla="*/ 876 w 954"/>
                <a:gd name="T27" fmla="*/ 859 h 887"/>
                <a:gd name="T28" fmla="*/ 853 w 954"/>
                <a:gd name="T29" fmla="*/ 842 h 887"/>
                <a:gd name="T30" fmla="*/ 809 w 954"/>
                <a:gd name="T31" fmla="*/ 781 h 887"/>
                <a:gd name="T32" fmla="*/ 759 w 954"/>
                <a:gd name="T33" fmla="*/ 770 h 887"/>
                <a:gd name="T34" fmla="*/ 615 w 954"/>
                <a:gd name="T35" fmla="*/ 825 h 887"/>
                <a:gd name="T36" fmla="*/ 527 w 954"/>
                <a:gd name="T37" fmla="*/ 775 h 887"/>
                <a:gd name="T38" fmla="*/ 372 w 954"/>
                <a:gd name="T39" fmla="*/ 709 h 887"/>
                <a:gd name="T40" fmla="*/ 372 w 954"/>
                <a:gd name="T41" fmla="*/ 731 h 887"/>
                <a:gd name="T42" fmla="*/ 416 w 954"/>
                <a:gd name="T43" fmla="*/ 842 h 887"/>
                <a:gd name="T44" fmla="*/ 432 w 954"/>
                <a:gd name="T45" fmla="*/ 886 h 887"/>
                <a:gd name="T46" fmla="*/ 366 w 954"/>
                <a:gd name="T47" fmla="*/ 875 h 887"/>
                <a:gd name="T48" fmla="*/ 333 w 954"/>
                <a:gd name="T49" fmla="*/ 825 h 887"/>
                <a:gd name="T50" fmla="*/ 255 w 954"/>
                <a:gd name="T51" fmla="*/ 753 h 887"/>
                <a:gd name="T52" fmla="*/ 200 w 954"/>
                <a:gd name="T53" fmla="*/ 703 h 887"/>
                <a:gd name="T54" fmla="*/ 122 w 954"/>
                <a:gd name="T55" fmla="*/ 593 h 887"/>
                <a:gd name="T56" fmla="*/ 106 w 954"/>
                <a:gd name="T57" fmla="*/ 554 h 887"/>
                <a:gd name="T58" fmla="*/ 22 w 954"/>
                <a:gd name="T59" fmla="*/ 504 h 887"/>
                <a:gd name="T60" fmla="*/ 0 w 954"/>
                <a:gd name="T61" fmla="*/ 476 h 887"/>
                <a:gd name="T62" fmla="*/ 28 w 954"/>
                <a:gd name="T63" fmla="*/ 382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887">
                  <a:moveTo>
                    <a:pt x="28" y="382"/>
                  </a:moveTo>
                  <a:lnTo>
                    <a:pt x="28" y="382"/>
                  </a:lnTo>
                  <a:cubicBezTo>
                    <a:pt x="55" y="393"/>
                    <a:pt x="61" y="410"/>
                    <a:pt x="78" y="432"/>
                  </a:cubicBezTo>
                  <a:cubicBezTo>
                    <a:pt x="94" y="449"/>
                    <a:pt x="106" y="471"/>
                    <a:pt x="133" y="471"/>
                  </a:cubicBezTo>
                  <a:cubicBezTo>
                    <a:pt x="172" y="471"/>
                    <a:pt x="172" y="471"/>
                    <a:pt x="172" y="471"/>
                  </a:cubicBezTo>
                  <a:cubicBezTo>
                    <a:pt x="194" y="471"/>
                    <a:pt x="211" y="460"/>
                    <a:pt x="239" y="460"/>
                  </a:cubicBezTo>
                  <a:cubicBezTo>
                    <a:pt x="239" y="437"/>
                    <a:pt x="227" y="421"/>
                    <a:pt x="227" y="393"/>
                  </a:cubicBezTo>
                  <a:cubicBezTo>
                    <a:pt x="227" y="332"/>
                    <a:pt x="255" y="288"/>
                    <a:pt x="305" y="255"/>
                  </a:cubicBezTo>
                  <a:cubicBezTo>
                    <a:pt x="321" y="243"/>
                    <a:pt x="333" y="232"/>
                    <a:pt x="349" y="227"/>
                  </a:cubicBezTo>
                  <a:cubicBezTo>
                    <a:pt x="394" y="216"/>
                    <a:pt x="427" y="216"/>
                    <a:pt x="466" y="199"/>
                  </a:cubicBezTo>
                  <a:cubicBezTo>
                    <a:pt x="532" y="171"/>
                    <a:pt x="571" y="149"/>
                    <a:pt x="626" y="105"/>
                  </a:cubicBezTo>
                  <a:cubicBezTo>
                    <a:pt x="654" y="83"/>
                    <a:pt x="660" y="61"/>
                    <a:pt x="682" y="33"/>
                  </a:cubicBezTo>
                  <a:cubicBezTo>
                    <a:pt x="687" y="22"/>
                    <a:pt x="687" y="11"/>
                    <a:pt x="698" y="11"/>
                  </a:cubicBezTo>
                  <a:cubicBezTo>
                    <a:pt x="720" y="0"/>
                    <a:pt x="737" y="0"/>
                    <a:pt x="765" y="0"/>
                  </a:cubicBezTo>
                  <a:cubicBezTo>
                    <a:pt x="793" y="0"/>
                    <a:pt x="809" y="22"/>
                    <a:pt x="826" y="50"/>
                  </a:cubicBezTo>
                  <a:cubicBezTo>
                    <a:pt x="859" y="88"/>
                    <a:pt x="865" y="127"/>
                    <a:pt x="914" y="149"/>
                  </a:cubicBezTo>
                  <a:lnTo>
                    <a:pt x="914" y="149"/>
                  </a:lnTo>
                  <a:cubicBezTo>
                    <a:pt x="914" y="155"/>
                    <a:pt x="914" y="155"/>
                    <a:pt x="914" y="155"/>
                  </a:cubicBezTo>
                  <a:cubicBezTo>
                    <a:pt x="914" y="177"/>
                    <a:pt x="920" y="188"/>
                    <a:pt x="920" y="210"/>
                  </a:cubicBezTo>
                  <a:cubicBezTo>
                    <a:pt x="920" y="221"/>
                    <a:pt x="926" y="227"/>
                    <a:pt x="931" y="232"/>
                  </a:cubicBezTo>
                  <a:cubicBezTo>
                    <a:pt x="948" y="255"/>
                    <a:pt x="953" y="266"/>
                    <a:pt x="953" y="293"/>
                  </a:cubicBezTo>
                  <a:cubicBezTo>
                    <a:pt x="953" y="338"/>
                    <a:pt x="931" y="365"/>
                    <a:pt x="931" y="410"/>
                  </a:cubicBezTo>
                  <a:cubicBezTo>
                    <a:pt x="931" y="432"/>
                    <a:pt x="948" y="437"/>
                    <a:pt x="948" y="460"/>
                  </a:cubicBezTo>
                  <a:cubicBezTo>
                    <a:pt x="948" y="482"/>
                    <a:pt x="937" y="493"/>
                    <a:pt x="926" y="515"/>
                  </a:cubicBezTo>
                  <a:cubicBezTo>
                    <a:pt x="914" y="554"/>
                    <a:pt x="904" y="576"/>
                    <a:pt x="904" y="615"/>
                  </a:cubicBezTo>
                  <a:cubicBezTo>
                    <a:pt x="904" y="648"/>
                    <a:pt x="904" y="648"/>
                    <a:pt x="904" y="648"/>
                  </a:cubicBezTo>
                  <a:cubicBezTo>
                    <a:pt x="914" y="731"/>
                    <a:pt x="914" y="731"/>
                    <a:pt x="914" y="731"/>
                  </a:cubicBezTo>
                  <a:cubicBezTo>
                    <a:pt x="914" y="781"/>
                    <a:pt x="909" y="814"/>
                    <a:pt x="876" y="859"/>
                  </a:cubicBezTo>
                  <a:lnTo>
                    <a:pt x="876" y="859"/>
                  </a:lnTo>
                  <a:cubicBezTo>
                    <a:pt x="865" y="853"/>
                    <a:pt x="865" y="842"/>
                    <a:pt x="853" y="842"/>
                  </a:cubicBezTo>
                  <a:cubicBezTo>
                    <a:pt x="831" y="842"/>
                    <a:pt x="809" y="836"/>
                    <a:pt x="809" y="814"/>
                  </a:cubicBezTo>
                  <a:cubicBezTo>
                    <a:pt x="809" y="781"/>
                    <a:pt x="809" y="781"/>
                    <a:pt x="809" y="781"/>
                  </a:cubicBezTo>
                  <a:cubicBezTo>
                    <a:pt x="809" y="775"/>
                    <a:pt x="809" y="775"/>
                    <a:pt x="804" y="775"/>
                  </a:cubicBezTo>
                  <a:cubicBezTo>
                    <a:pt x="787" y="775"/>
                    <a:pt x="776" y="781"/>
                    <a:pt x="759" y="770"/>
                  </a:cubicBezTo>
                  <a:cubicBezTo>
                    <a:pt x="732" y="764"/>
                    <a:pt x="720" y="748"/>
                    <a:pt x="687" y="748"/>
                  </a:cubicBezTo>
                  <a:cubicBezTo>
                    <a:pt x="648" y="748"/>
                    <a:pt x="632" y="787"/>
                    <a:pt x="615" y="825"/>
                  </a:cubicBezTo>
                  <a:cubicBezTo>
                    <a:pt x="604" y="825"/>
                    <a:pt x="604" y="825"/>
                    <a:pt x="604" y="825"/>
                  </a:cubicBezTo>
                  <a:cubicBezTo>
                    <a:pt x="576" y="803"/>
                    <a:pt x="560" y="787"/>
                    <a:pt x="527" y="775"/>
                  </a:cubicBezTo>
                  <a:cubicBezTo>
                    <a:pt x="510" y="770"/>
                    <a:pt x="493" y="770"/>
                    <a:pt x="482" y="759"/>
                  </a:cubicBezTo>
                  <a:cubicBezTo>
                    <a:pt x="443" y="737"/>
                    <a:pt x="421" y="715"/>
                    <a:pt x="372" y="709"/>
                  </a:cubicBezTo>
                  <a:cubicBezTo>
                    <a:pt x="372" y="709"/>
                    <a:pt x="372" y="709"/>
                    <a:pt x="372" y="715"/>
                  </a:cubicBezTo>
                  <a:cubicBezTo>
                    <a:pt x="372" y="720"/>
                    <a:pt x="372" y="720"/>
                    <a:pt x="372" y="731"/>
                  </a:cubicBezTo>
                  <a:cubicBezTo>
                    <a:pt x="372" y="748"/>
                    <a:pt x="394" y="753"/>
                    <a:pt x="399" y="775"/>
                  </a:cubicBezTo>
                  <a:cubicBezTo>
                    <a:pt x="405" y="803"/>
                    <a:pt x="410" y="814"/>
                    <a:pt x="416" y="842"/>
                  </a:cubicBezTo>
                  <a:cubicBezTo>
                    <a:pt x="421" y="853"/>
                    <a:pt x="432" y="859"/>
                    <a:pt x="432" y="875"/>
                  </a:cubicBezTo>
                  <a:cubicBezTo>
                    <a:pt x="432" y="881"/>
                    <a:pt x="432" y="881"/>
                    <a:pt x="432" y="886"/>
                  </a:cubicBezTo>
                  <a:cubicBezTo>
                    <a:pt x="399" y="886"/>
                    <a:pt x="399" y="886"/>
                    <a:pt x="399" y="886"/>
                  </a:cubicBezTo>
                  <a:cubicBezTo>
                    <a:pt x="388" y="886"/>
                    <a:pt x="372" y="886"/>
                    <a:pt x="366" y="875"/>
                  </a:cubicBezTo>
                  <a:cubicBezTo>
                    <a:pt x="360" y="864"/>
                    <a:pt x="372" y="853"/>
                    <a:pt x="360" y="842"/>
                  </a:cubicBezTo>
                  <a:cubicBezTo>
                    <a:pt x="355" y="831"/>
                    <a:pt x="344" y="831"/>
                    <a:pt x="333" y="825"/>
                  </a:cubicBezTo>
                  <a:cubicBezTo>
                    <a:pt x="310" y="809"/>
                    <a:pt x="305" y="792"/>
                    <a:pt x="283" y="775"/>
                  </a:cubicBezTo>
                  <a:cubicBezTo>
                    <a:pt x="272" y="764"/>
                    <a:pt x="261" y="764"/>
                    <a:pt x="255" y="753"/>
                  </a:cubicBezTo>
                  <a:cubicBezTo>
                    <a:pt x="249" y="731"/>
                    <a:pt x="239" y="720"/>
                    <a:pt x="222" y="715"/>
                  </a:cubicBezTo>
                  <a:cubicBezTo>
                    <a:pt x="216" y="709"/>
                    <a:pt x="205" y="709"/>
                    <a:pt x="200" y="703"/>
                  </a:cubicBezTo>
                  <a:cubicBezTo>
                    <a:pt x="188" y="687"/>
                    <a:pt x="183" y="676"/>
                    <a:pt x="166" y="659"/>
                  </a:cubicBezTo>
                  <a:cubicBezTo>
                    <a:pt x="144" y="642"/>
                    <a:pt x="128" y="620"/>
                    <a:pt x="122" y="593"/>
                  </a:cubicBezTo>
                  <a:cubicBezTo>
                    <a:pt x="122" y="587"/>
                    <a:pt x="122" y="587"/>
                    <a:pt x="122" y="587"/>
                  </a:cubicBezTo>
                  <a:cubicBezTo>
                    <a:pt x="111" y="587"/>
                    <a:pt x="106" y="570"/>
                    <a:pt x="106" y="554"/>
                  </a:cubicBezTo>
                  <a:cubicBezTo>
                    <a:pt x="94" y="532"/>
                    <a:pt x="78" y="526"/>
                    <a:pt x="55" y="515"/>
                  </a:cubicBezTo>
                  <a:cubicBezTo>
                    <a:pt x="45" y="509"/>
                    <a:pt x="28" y="515"/>
                    <a:pt x="22" y="504"/>
                  </a:cubicBezTo>
                  <a:cubicBezTo>
                    <a:pt x="17" y="498"/>
                    <a:pt x="22" y="482"/>
                    <a:pt x="11" y="482"/>
                  </a:cubicBezTo>
                  <a:cubicBezTo>
                    <a:pt x="6" y="476"/>
                    <a:pt x="0" y="476"/>
                    <a:pt x="0" y="476"/>
                  </a:cubicBezTo>
                  <a:lnTo>
                    <a:pt x="0" y="476"/>
                  </a:lnTo>
                  <a:cubicBezTo>
                    <a:pt x="0" y="437"/>
                    <a:pt x="0" y="410"/>
                    <a:pt x="28" y="382"/>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8" name="Freeform 121">
              <a:extLst>
                <a:ext uri="{FF2B5EF4-FFF2-40B4-BE49-F238E27FC236}">
                  <a16:creationId xmlns:a16="http://schemas.microsoft.com/office/drawing/2014/main" id="{A6F25F9D-20D4-44BA-BFE8-225F39164B77}"/>
                </a:ext>
              </a:extLst>
            </p:cNvPr>
            <p:cNvSpPr>
              <a:spLocks noChangeArrowheads="1"/>
            </p:cNvSpPr>
            <p:nvPr/>
          </p:nvSpPr>
          <p:spPr bwMode="auto">
            <a:xfrm>
              <a:off x="7164840" y="2894950"/>
              <a:ext cx="275283" cy="319773"/>
            </a:xfrm>
            <a:custGeom>
              <a:avLst/>
              <a:gdLst>
                <a:gd name="T0" fmla="*/ 499 w 1148"/>
                <a:gd name="T1" fmla="*/ 1246 h 1330"/>
                <a:gd name="T2" fmla="*/ 443 w 1148"/>
                <a:gd name="T3" fmla="*/ 1262 h 1330"/>
                <a:gd name="T4" fmla="*/ 515 w 1148"/>
                <a:gd name="T5" fmla="*/ 1329 h 1330"/>
                <a:gd name="T6" fmla="*/ 570 w 1148"/>
                <a:gd name="T7" fmla="*/ 1301 h 1330"/>
                <a:gd name="T8" fmla="*/ 526 w 1148"/>
                <a:gd name="T9" fmla="*/ 1273 h 1330"/>
                <a:gd name="T10" fmla="*/ 1147 w 1148"/>
                <a:gd name="T11" fmla="*/ 1013 h 1330"/>
                <a:gd name="T12" fmla="*/ 1119 w 1148"/>
                <a:gd name="T13" fmla="*/ 1107 h 1330"/>
                <a:gd name="T14" fmla="*/ 1092 w 1148"/>
                <a:gd name="T15" fmla="*/ 1102 h 1330"/>
                <a:gd name="T16" fmla="*/ 1003 w 1148"/>
                <a:gd name="T17" fmla="*/ 1068 h 1330"/>
                <a:gd name="T18" fmla="*/ 964 w 1148"/>
                <a:gd name="T19" fmla="*/ 1030 h 1330"/>
                <a:gd name="T20" fmla="*/ 859 w 1148"/>
                <a:gd name="T21" fmla="*/ 930 h 1330"/>
                <a:gd name="T22" fmla="*/ 765 w 1148"/>
                <a:gd name="T23" fmla="*/ 863 h 1330"/>
                <a:gd name="T24" fmla="*/ 587 w 1148"/>
                <a:gd name="T25" fmla="*/ 730 h 1330"/>
                <a:gd name="T26" fmla="*/ 521 w 1148"/>
                <a:gd name="T27" fmla="*/ 675 h 1330"/>
                <a:gd name="T28" fmla="*/ 509 w 1148"/>
                <a:gd name="T29" fmla="*/ 592 h 1330"/>
                <a:gd name="T30" fmla="*/ 371 w 1148"/>
                <a:gd name="T31" fmla="*/ 481 h 1330"/>
                <a:gd name="T32" fmla="*/ 116 w 1148"/>
                <a:gd name="T33" fmla="*/ 171 h 1330"/>
                <a:gd name="T34" fmla="*/ 0 w 1148"/>
                <a:gd name="T35" fmla="*/ 99 h 1330"/>
                <a:gd name="T36" fmla="*/ 72 w 1148"/>
                <a:gd name="T37" fmla="*/ 33 h 1330"/>
                <a:gd name="T38" fmla="*/ 171 w 1148"/>
                <a:gd name="T39" fmla="*/ 0 h 1330"/>
                <a:gd name="T40" fmla="*/ 299 w 1148"/>
                <a:gd name="T41" fmla="*/ 121 h 1330"/>
                <a:gd name="T42" fmla="*/ 404 w 1148"/>
                <a:gd name="T43" fmla="*/ 193 h 1330"/>
                <a:gd name="T44" fmla="*/ 521 w 1148"/>
                <a:gd name="T45" fmla="*/ 198 h 1330"/>
                <a:gd name="T46" fmla="*/ 515 w 1148"/>
                <a:gd name="T47" fmla="*/ 287 h 1330"/>
                <a:gd name="T48" fmla="*/ 637 w 1148"/>
                <a:gd name="T49" fmla="*/ 381 h 1330"/>
                <a:gd name="T50" fmla="*/ 753 w 1148"/>
                <a:gd name="T51" fmla="*/ 442 h 1330"/>
                <a:gd name="T52" fmla="*/ 759 w 1148"/>
                <a:gd name="T53" fmla="*/ 597 h 1330"/>
                <a:gd name="T54" fmla="*/ 715 w 1148"/>
                <a:gd name="T55" fmla="*/ 653 h 1330"/>
                <a:gd name="T56" fmla="*/ 765 w 1148"/>
                <a:gd name="T57" fmla="*/ 692 h 1330"/>
                <a:gd name="T58" fmla="*/ 864 w 1148"/>
                <a:gd name="T59" fmla="*/ 758 h 1330"/>
                <a:gd name="T60" fmla="*/ 914 w 1148"/>
                <a:gd name="T61" fmla="*/ 825 h 1330"/>
                <a:gd name="T62" fmla="*/ 1047 w 1148"/>
                <a:gd name="T63" fmla="*/ 852 h 1330"/>
                <a:gd name="T64" fmla="*/ 1147 w 1148"/>
                <a:gd name="T65" fmla="*/ 1013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8" h="1330">
                  <a:moveTo>
                    <a:pt x="499" y="1246"/>
                  </a:moveTo>
                  <a:lnTo>
                    <a:pt x="499" y="1246"/>
                  </a:lnTo>
                  <a:cubicBezTo>
                    <a:pt x="487" y="1246"/>
                    <a:pt x="482" y="1240"/>
                    <a:pt x="471" y="1240"/>
                  </a:cubicBezTo>
                  <a:cubicBezTo>
                    <a:pt x="460" y="1240"/>
                    <a:pt x="454" y="1251"/>
                    <a:pt x="443" y="1262"/>
                  </a:cubicBezTo>
                  <a:cubicBezTo>
                    <a:pt x="460" y="1273"/>
                    <a:pt x="476" y="1279"/>
                    <a:pt x="487" y="1296"/>
                  </a:cubicBezTo>
                  <a:cubicBezTo>
                    <a:pt x="499" y="1307"/>
                    <a:pt x="499" y="1329"/>
                    <a:pt x="515" y="1329"/>
                  </a:cubicBezTo>
                  <a:cubicBezTo>
                    <a:pt x="521" y="1329"/>
                    <a:pt x="521" y="1323"/>
                    <a:pt x="532" y="1323"/>
                  </a:cubicBezTo>
                  <a:cubicBezTo>
                    <a:pt x="548" y="1318"/>
                    <a:pt x="570" y="1318"/>
                    <a:pt x="570" y="1301"/>
                  </a:cubicBezTo>
                  <a:cubicBezTo>
                    <a:pt x="570" y="1279"/>
                    <a:pt x="570" y="1279"/>
                    <a:pt x="570" y="1279"/>
                  </a:cubicBezTo>
                  <a:cubicBezTo>
                    <a:pt x="554" y="1273"/>
                    <a:pt x="543" y="1279"/>
                    <a:pt x="526" y="1273"/>
                  </a:cubicBezTo>
                  <a:cubicBezTo>
                    <a:pt x="515" y="1268"/>
                    <a:pt x="504" y="1251"/>
                    <a:pt x="499" y="1246"/>
                  </a:cubicBezTo>
                  <a:close/>
                  <a:moveTo>
                    <a:pt x="1147" y="1013"/>
                  </a:moveTo>
                  <a:lnTo>
                    <a:pt x="1147" y="1013"/>
                  </a:lnTo>
                  <a:cubicBezTo>
                    <a:pt x="1119" y="1041"/>
                    <a:pt x="1119" y="1068"/>
                    <a:pt x="1119" y="1107"/>
                  </a:cubicBezTo>
                  <a:lnTo>
                    <a:pt x="1119" y="1107"/>
                  </a:lnTo>
                  <a:cubicBezTo>
                    <a:pt x="1108" y="1107"/>
                    <a:pt x="1102" y="1107"/>
                    <a:pt x="1092" y="1102"/>
                  </a:cubicBezTo>
                  <a:cubicBezTo>
                    <a:pt x="1075" y="1091"/>
                    <a:pt x="1069" y="1080"/>
                    <a:pt x="1053" y="1080"/>
                  </a:cubicBezTo>
                  <a:cubicBezTo>
                    <a:pt x="1031" y="1074"/>
                    <a:pt x="1014" y="1085"/>
                    <a:pt x="1003" y="1068"/>
                  </a:cubicBezTo>
                  <a:cubicBezTo>
                    <a:pt x="997" y="1057"/>
                    <a:pt x="997" y="1046"/>
                    <a:pt x="992" y="1041"/>
                  </a:cubicBezTo>
                  <a:cubicBezTo>
                    <a:pt x="981" y="1035"/>
                    <a:pt x="969" y="1035"/>
                    <a:pt x="964" y="1030"/>
                  </a:cubicBezTo>
                  <a:cubicBezTo>
                    <a:pt x="959" y="1013"/>
                    <a:pt x="959" y="1002"/>
                    <a:pt x="942" y="991"/>
                  </a:cubicBezTo>
                  <a:cubicBezTo>
                    <a:pt x="908" y="969"/>
                    <a:pt x="898" y="947"/>
                    <a:pt x="859" y="930"/>
                  </a:cubicBezTo>
                  <a:cubicBezTo>
                    <a:pt x="831" y="913"/>
                    <a:pt x="803" y="919"/>
                    <a:pt x="781" y="897"/>
                  </a:cubicBezTo>
                  <a:cubicBezTo>
                    <a:pt x="775" y="886"/>
                    <a:pt x="775" y="874"/>
                    <a:pt x="765" y="863"/>
                  </a:cubicBezTo>
                  <a:cubicBezTo>
                    <a:pt x="753" y="847"/>
                    <a:pt x="737" y="841"/>
                    <a:pt x="720" y="830"/>
                  </a:cubicBezTo>
                  <a:cubicBezTo>
                    <a:pt x="665" y="791"/>
                    <a:pt x="637" y="769"/>
                    <a:pt x="587" y="730"/>
                  </a:cubicBezTo>
                  <a:cubicBezTo>
                    <a:pt x="560" y="714"/>
                    <a:pt x="548" y="692"/>
                    <a:pt x="521" y="675"/>
                  </a:cubicBezTo>
                  <a:lnTo>
                    <a:pt x="521" y="675"/>
                  </a:lnTo>
                  <a:cubicBezTo>
                    <a:pt x="521" y="664"/>
                    <a:pt x="532" y="658"/>
                    <a:pt x="532" y="653"/>
                  </a:cubicBezTo>
                  <a:cubicBezTo>
                    <a:pt x="532" y="625"/>
                    <a:pt x="515" y="614"/>
                    <a:pt x="509" y="592"/>
                  </a:cubicBezTo>
                  <a:cubicBezTo>
                    <a:pt x="499" y="570"/>
                    <a:pt x="493" y="548"/>
                    <a:pt x="471" y="525"/>
                  </a:cubicBezTo>
                  <a:cubicBezTo>
                    <a:pt x="437" y="503"/>
                    <a:pt x="410" y="498"/>
                    <a:pt x="371" y="481"/>
                  </a:cubicBezTo>
                  <a:cubicBezTo>
                    <a:pt x="304" y="453"/>
                    <a:pt x="282" y="414"/>
                    <a:pt x="238" y="359"/>
                  </a:cubicBezTo>
                  <a:cubicBezTo>
                    <a:pt x="177" y="298"/>
                    <a:pt x="177" y="232"/>
                    <a:pt x="116" y="171"/>
                  </a:cubicBezTo>
                  <a:cubicBezTo>
                    <a:pt x="94" y="149"/>
                    <a:pt x="72" y="154"/>
                    <a:pt x="50" y="137"/>
                  </a:cubicBezTo>
                  <a:cubicBezTo>
                    <a:pt x="28" y="126"/>
                    <a:pt x="11" y="110"/>
                    <a:pt x="0" y="99"/>
                  </a:cubicBezTo>
                  <a:lnTo>
                    <a:pt x="0" y="99"/>
                  </a:lnTo>
                  <a:cubicBezTo>
                    <a:pt x="5" y="55"/>
                    <a:pt x="33" y="44"/>
                    <a:pt x="72" y="33"/>
                  </a:cubicBezTo>
                  <a:cubicBezTo>
                    <a:pt x="110" y="22"/>
                    <a:pt x="133" y="17"/>
                    <a:pt x="171" y="0"/>
                  </a:cubicBezTo>
                  <a:lnTo>
                    <a:pt x="171" y="0"/>
                  </a:lnTo>
                  <a:cubicBezTo>
                    <a:pt x="183" y="17"/>
                    <a:pt x="194" y="22"/>
                    <a:pt x="210" y="33"/>
                  </a:cubicBezTo>
                  <a:cubicBezTo>
                    <a:pt x="243" y="65"/>
                    <a:pt x="260" y="88"/>
                    <a:pt x="299" y="121"/>
                  </a:cubicBezTo>
                  <a:cubicBezTo>
                    <a:pt x="321" y="143"/>
                    <a:pt x="327" y="171"/>
                    <a:pt x="360" y="182"/>
                  </a:cubicBezTo>
                  <a:cubicBezTo>
                    <a:pt x="376" y="187"/>
                    <a:pt x="388" y="187"/>
                    <a:pt x="404" y="193"/>
                  </a:cubicBezTo>
                  <a:cubicBezTo>
                    <a:pt x="432" y="198"/>
                    <a:pt x="443" y="209"/>
                    <a:pt x="471" y="209"/>
                  </a:cubicBezTo>
                  <a:cubicBezTo>
                    <a:pt x="493" y="209"/>
                    <a:pt x="499" y="209"/>
                    <a:pt x="521" y="198"/>
                  </a:cubicBezTo>
                  <a:lnTo>
                    <a:pt x="521" y="198"/>
                  </a:lnTo>
                  <a:cubicBezTo>
                    <a:pt x="515" y="232"/>
                    <a:pt x="515" y="254"/>
                    <a:pt x="515" y="287"/>
                  </a:cubicBezTo>
                  <a:cubicBezTo>
                    <a:pt x="548" y="320"/>
                    <a:pt x="587" y="298"/>
                    <a:pt x="620" y="320"/>
                  </a:cubicBezTo>
                  <a:cubicBezTo>
                    <a:pt x="642" y="331"/>
                    <a:pt x="626" y="359"/>
                    <a:pt x="637" y="381"/>
                  </a:cubicBezTo>
                  <a:cubicBezTo>
                    <a:pt x="637" y="398"/>
                    <a:pt x="648" y="403"/>
                    <a:pt x="665" y="409"/>
                  </a:cubicBezTo>
                  <a:cubicBezTo>
                    <a:pt x="693" y="431"/>
                    <a:pt x="715" y="442"/>
                    <a:pt x="753" y="442"/>
                  </a:cubicBezTo>
                  <a:cubicBezTo>
                    <a:pt x="792" y="448"/>
                    <a:pt x="842" y="453"/>
                    <a:pt x="842" y="492"/>
                  </a:cubicBezTo>
                  <a:cubicBezTo>
                    <a:pt x="842" y="548"/>
                    <a:pt x="798" y="564"/>
                    <a:pt x="759" y="597"/>
                  </a:cubicBezTo>
                  <a:cubicBezTo>
                    <a:pt x="737" y="614"/>
                    <a:pt x="709" y="614"/>
                    <a:pt x="709" y="636"/>
                  </a:cubicBezTo>
                  <a:cubicBezTo>
                    <a:pt x="709" y="642"/>
                    <a:pt x="715" y="647"/>
                    <a:pt x="715" y="653"/>
                  </a:cubicBezTo>
                  <a:cubicBezTo>
                    <a:pt x="720" y="664"/>
                    <a:pt x="715" y="675"/>
                    <a:pt x="726" y="681"/>
                  </a:cubicBezTo>
                  <a:cubicBezTo>
                    <a:pt x="737" y="692"/>
                    <a:pt x="748" y="686"/>
                    <a:pt x="765" y="692"/>
                  </a:cubicBezTo>
                  <a:cubicBezTo>
                    <a:pt x="787" y="692"/>
                    <a:pt x="798" y="703"/>
                    <a:pt x="820" y="719"/>
                  </a:cubicBezTo>
                  <a:cubicBezTo>
                    <a:pt x="842" y="730"/>
                    <a:pt x="853" y="736"/>
                    <a:pt x="864" y="758"/>
                  </a:cubicBezTo>
                  <a:cubicBezTo>
                    <a:pt x="875" y="775"/>
                    <a:pt x="864" y="791"/>
                    <a:pt x="875" y="808"/>
                  </a:cubicBezTo>
                  <a:cubicBezTo>
                    <a:pt x="881" y="819"/>
                    <a:pt x="898" y="825"/>
                    <a:pt x="914" y="825"/>
                  </a:cubicBezTo>
                  <a:cubicBezTo>
                    <a:pt x="981" y="825"/>
                    <a:pt x="981" y="825"/>
                    <a:pt x="981" y="825"/>
                  </a:cubicBezTo>
                  <a:cubicBezTo>
                    <a:pt x="1008" y="825"/>
                    <a:pt x="1025" y="841"/>
                    <a:pt x="1047" y="852"/>
                  </a:cubicBezTo>
                  <a:cubicBezTo>
                    <a:pt x="1097" y="880"/>
                    <a:pt x="1113" y="913"/>
                    <a:pt x="1130" y="969"/>
                  </a:cubicBezTo>
                  <a:cubicBezTo>
                    <a:pt x="1141" y="985"/>
                    <a:pt x="1147" y="996"/>
                    <a:pt x="1147" y="101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9" name="Freeform 122">
              <a:extLst>
                <a:ext uri="{FF2B5EF4-FFF2-40B4-BE49-F238E27FC236}">
                  <a16:creationId xmlns:a16="http://schemas.microsoft.com/office/drawing/2014/main" id="{DFD05046-3A0E-4C51-A9F2-A46006F60028}"/>
                </a:ext>
              </a:extLst>
            </p:cNvPr>
            <p:cNvSpPr>
              <a:spLocks noChangeArrowheads="1"/>
            </p:cNvSpPr>
            <p:nvPr/>
          </p:nvSpPr>
          <p:spPr bwMode="auto">
            <a:xfrm>
              <a:off x="7576705" y="2802829"/>
              <a:ext cx="326105" cy="190593"/>
            </a:xfrm>
            <a:custGeom>
              <a:avLst/>
              <a:gdLst>
                <a:gd name="T0" fmla="*/ 1185 w 1358"/>
                <a:gd name="T1" fmla="*/ 458 h 792"/>
                <a:gd name="T2" fmla="*/ 1152 w 1358"/>
                <a:gd name="T3" fmla="*/ 464 h 792"/>
                <a:gd name="T4" fmla="*/ 1080 w 1358"/>
                <a:gd name="T5" fmla="*/ 536 h 792"/>
                <a:gd name="T6" fmla="*/ 1075 w 1358"/>
                <a:gd name="T7" fmla="*/ 619 h 792"/>
                <a:gd name="T8" fmla="*/ 1075 w 1358"/>
                <a:gd name="T9" fmla="*/ 686 h 792"/>
                <a:gd name="T10" fmla="*/ 1091 w 1358"/>
                <a:gd name="T11" fmla="*/ 741 h 792"/>
                <a:gd name="T12" fmla="*/ 1169 w 1358"/>
                <a:gd name="T13" fmla="*/ 719 h 792"/>
                <a:gd name="T14" fmla="*/ 1236 w 1358"/>
                <a:gd name="T15" fmla="*/ 724 h 792"/>
                <a:gd name="T16" fmla="*/ 1318 w 1358"/>
                <a:gd name="T17" fmla="*/ 686 h 792"/>
                <a:gd name="T18" fmla="*/ 1357 w 1358"/>
                <a:gd name="T19" fmla="*/ 580 h 792"/>
                <a:gd name="T20" fmla="*/ 1269 w 1358"/>
                <a:gd name="T21" fmla="*/ 492 h 792"/>
                <a:gd name="T22" fmla="*/ 1224 w 1358"/>
                <a:gd name="T23" fmla="*/ 464 h 792"/>
                <a:gd name="T24" fmla="*/ 1185 w 1358"/>
                <a:gd name="T25" fmla="*/ 458 h 792"/>
                <a:gd name="T26" fmla="*/ 260 w 1358"/>
                <a:gd name="T27" fmla="*/ 27 h 792"/>
                <a:gd name="T28" fmla="*/ 277 w 1358"/>
                <a:gd name="T29" fmla="*/ 83 h 792"/>
                <a:gd name="T30" fmla="*/ 277 w 1358"/>
                <a:gd name="T31" fmla="*/ 133 h 792"/>
                <a:gd name="T32" fmla="*/ 249 w 1358"/>
                <a:gd name="T33" fmla="*/ 94 h 792"/>
                <a:gd name="T34" fmla="*/ 232 w 1358"/>
                <a:gd name="T35" fmla="*/ 60 h 792"/>
                <a:gd name="T36" fmla="*/ 194 w 1358"/>
                <a:gd name="T37" fmla="*/ 38 h 792"/>
                <a:gd name="T38" fmla="*/ 121 w 1358"/>
                <a:gd name="T39" fmla="*/ 138 h 792"/>
                <a:gd name="T40" fmla="*/ 55 w 1358"/>
                <a:gd name="T41" fmla="*/ 199 h 792"/>
                <a:gd name="T42" fmla="*/ 33 w 1358"/>
                <a:gd name="T43" fmla="*/ 260 h 792"/>
                <a:gd name="T44" fmla="*/ 83 w 1358"/>
                <a:gd name="T45" fmla="*/ 277 h 792"/>
                <a:gd name="T46" fmla="*/ 194 w 1358"/>
                <a:gd name="T47" fmla="*/ 265 h 792"/>
                <a:gd name="T48" fmla="*/ 315 w 1358"/>
                <a:gd name="T49" fmla="*/ 404 h 792"/>
                <a:gd name="T50" fmla="*/ 349 w 1358"/>
                <a:gd name="T51" fmla="*/ 503 h 792"/>
                <a:gd name="T52" fmla="*/ 438 w 1358"/>
                <a:gd name="T53" fmla="*/ 630 h 792"/>
                <a:gd name="T54" fmla="*/ 593 w 1358"/>
                <a:gd name="T55" fmla="*/ 724 h 792"/>
                <a:gd name="T56" fmla="*/ 659 w 1358"/>
                <a:gd name="T57" fmla="*/ 614 h 792"/>
                <a:gd name="T58" fmla="*/ 681 w 1358"/>
                <a:gd name="T59" fmla="*/ 519 h 792"/>
                <a:gd name="T60" fmla="*/ 631 w 1358"/>
                <a:gd name="T61" fmla="*/ 442 h 792"/>
                <a:gd name="T62" fmla="*/ 520 w 1358"/>
                <a:gd name="T63" fmla="*/ 415 h 792"/>
                <a:gd name="T64" fmla="*/ 426 w 1358"/>
                <a:gd name="T65" fmla="*/ 188 h 792"/>
                <a:gd name="T66" fmla="*/ 399 w 1358"/>
                <a:gd name="T67" fmla="*/ 72 h 792"/>
                <a:gd name="T68" fmla="*/ 360 w 1358"/>
                <a:gd name="T69" fmla="*/ 22 h 792"/>
                <a:gd name="T70" fmla="*/ 327 w 1358"/>
                <a:gd name="T71" fmla="*/ 2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8" h="792">
                  <a:moveTo>
                    <a:pt x="1185" y="458"/>
                  </a:moveTo>
                  <a:lnTo>
                    <a:pt x="1185" y="458"/>
                  </a:lnTo>
                  <a:cubicBezTo>
                    <a:pt x="1185" y="458"/>
                    <a:pt x="1180" y="458"/>
                    <a:pt x="1174" y="458"/>
                  </a:cubicBezTo>
                  <a:cubicBezTo>
                    <a:pt x="1169" y="458"/>
                    <a:pt x="1163" y="464"/>
                    <a:pt x="1152" y="464"/>
                  </a:cubicBezTo>
                  <a:cubicBezTo>
                    <a:pt x="1108" y="464"/>
                    <a:pt x="1108" y="464"/>
                    <a:pt x="1108" y="464"/>
                  </a:cubicBezTo>
                  <a:cubicBezTo>
                    <a:pt x="1075" y="464"/>
                    <a:pt x="1097" y="514"/>
                    <a:pt x="1080" y="536"/>
                  </a:cubicBezTo>
                  <a:cubicBezTo>
                    <a:pt x="1069" y="564"/>
                    <a:pt x="1069" y="580"/>
                    <a:pt x="1058" y="608"/>
                  </a:cubicBezTo>
                  <a:cubicBezTo>
                    <a:pt x="1064" y="608"/>
                    <a:pt x="1075" y="614"/>
                    <a:pt x="1075" y="619"/>
                  </a:cubicBezTo>
                  <a:cubicBezTo>
                    <a:pt x="1075" y="636"/>
                    <a:pt x="1064" y="647"/>
                    <a:pt x="1064" y="664"/>
                  </a:cubicBezTo>
                  <a:cubicBezTo>
                    <a:pt x="1064" y="675"/>
                    <a:pt x="1075" y="675"/>
                    <a:pt x="1075" y="686"/>
                  </a:cubicBezTo>
                  <a:cubicBezTo>
                    <a:pt x="1080" y="702"/>
                    <a:pt x="1075" y="708"/>
                    <a:pt x="1075" y="724"/>
                  </a:cubicBezTo>
                  <a:cubicBezTo>
                    <a:pt x="1075" y="736"/>
                    <a:pt x="1080" y="741"/>
                    <a:pt x="1091" y="741"/>
                  </a:cubicBezTo>
                  <a:cubicBezTo>
                    <a:pt x="1108" y="741"/>
                    <a:pt x="1119" y="736"/>
                    <a:pt x="1136" y="730"/>
                  </a:cubicBezTo>
                  <a:cubicBezTo>
                    <a:pt x="1152" y="724"/>
                    <a:pt x="1163" y="730"/>
                    <a:pt x="1169" y="719"/>
                  </a:cubicBezTo>
                  <a:cubicBezTo>
                    <a:pt x="1191" y="664"/>
                    <a:pt x="1169" y="669"/>
                    <a:pt x="1219" y="713"/>
                  </a:cubicBezTo>
                  <a:cubicBezTo>
                    <a:pt x="1224" y="719"/>
                    <a:pt x="1230" y="719"/>
                    <a:pt x="1236" y="724"/>
                  </a:cubicBezTo>
                  <a:cubicBezTo>
                    <a:pt x="1252" y="791"/>
                    <a:pt x="1236" y="741"/>
                    <a:pt x="1274" y="730"/>
                  </a:cubicBezTo>
                  <a:cubicBezTo>
                    <a:pt x="1296" y="724"/>
                    <a:pt x="1318" y="713"/>
                    <a:pt x="1318" y="686"/>
                  </a:cubicBezTo>
                  <a:cubicBezTo>
                    <a:pt x="1318" y="675"/>
                    <a:pt x="1335" y="675"/>
                    <a:pt x="1341" y="658"/>
                  </a:cubicBezTo>
                  <a:cubicBezTo>
                    <a:pt x="1352" y="630"/>
                    <a:pt x="1357" y="614"/>
                    <a:pt x="1357" y="580"/>
                  </a:cubicBezTo>
                  <a:cubicBezTo>
                    <a:pt x="1357" y="553"/>
                    <a:pt x="1330" y="542"/>
                    <a:pt x="1302" y="525"/>
                  </a:cubicBezTo>
                  <a:cubicBezTo>
                    <a:pt x="1291" y="514"/>
                    <a:pt x="1291" y="492"/>
                    <a:pt x="1269" y="492"/>
                  </a:cubicBezTo>
                  <a:cubicBezTo>
                    <a:pt x="1263" y="492"/>
                    <a:pt x="1258" y="492"/>
                    <a:pt x="1252" y="497"/>
                  </a:cubicBezTo>
                  <a:cubicBezTo>
                    <a:pt x="1246" y="481"/>
                    <a:pt x="1241" y="464"/>
                    <a:pt x="1224" y="464"/>
                  </a:cubicBezTo>
                  <a:cubicBezTo>
                    <a:pt x="1213" y="464"/>
                    <a:pt x="1208" y="470"/>
                    <a:pt x="1197" y="470"/>
                  </a:cubicBezTo>
                  <a:cubicBezTo>
                    <a:pt x="1197" y="470"/>
                    <a:pt x="1191" y="458"/>
                    <a:pt x="1185" y="458"/>
                  </a:cubicBezTo>
                  <a:close/>
                  <a:moveTo>
                    <a:pt x="260" y="27"/>
                  </a:moveTo>
                  <a:lnTo>
                    <a:pt x="260" y="27"/>
                  </a:lnTo>
                  <a:cubicBezTo>
                    <a:pt x="266" y="38"/>
                    <a:pt x="277" y="44"/>
                    <a:pt x="277" y="49"/>
                  </a:cubicBezTo>
                  <a:cubicBezTo>
                    <a:pt x="277" y="60"/>
                    <a:pt x="277" y="72"/>
                    <a:pt x="277" y="83"/>
                  </a:cubicBezTo>
                  <a:cubicBezTo>
                    <a:pt x="282" y="99"/>
                    <a:pt x="288" y="110"/>
                    <a:pt x="293" y="133"/>
                  </a:cubicBezTo>
                  <a:cubicBezTo>
                    <a:pt x="277" y="133"/>
                    <a:pt x="277" y="133"/>
                    <a:pt x="277" y="133"/>
                  </a:cubicBezTo>
                  <a:cubicBezTo>
                    <a:pt x="266" y="133"/>
                    <a:pt x="260" y="121"/>
                    <a:pt x="249" y="116"/>
                  </a:cubicBezTo>
                  <a:cubicBezTo>
                    <a:pt x="249" y="110"/>
                    <a:pt x="249" y="105"/>
                    <a:pt x="249" y="94"/>
                  </a:cubicBezTo>
                  <a:cubicBezTo>
                    <a:pt x="249" y="88"/>
                    <a:pt x="254" y="88"/>
                    <a:pt x="254" y="83"/>
                  </a:cubicBezTo>
                  <a:cubicBezTo>
                    <a:pt x="254" y="72"/>
                    <a:pt x="238" y="72"/>
                    <a:pt x="232" y="60"/>
                  </a:cubicBezTo>
                  <a:cubicBezTo>
                    <a:pt x="221" y="49"/>
                    <a:pt x="227" y="33"/>
                    <a:pt x="210" y="33"/>
                  </a:cubicBezTo>
                  <a:cubicBezTo>
                    <a:pt x="205" y="33"/>
                    <a:pt x="199" y="38"/>
                    <a:pt x="194" y="38"/>
                  </a:cubicBezTo>
                  <a:cubicBezTo>
                    <a:pt x="155" y="49"/>
                    <a:pt x="110" y="66"/>
                    <a:pt x="110" y="105"/>
                  </a:cubicBezTo>
                  <a:cubicBezTo>
                    <a:pt x="110" y="121"/>
                    <a:pt x="121" y="121"/>
                    <a:pt x="121" y="138"/>
                  </a:cubicBezTo>
                  <a:cubicBezTo>
                    <a:pt x="121" y="155"/>
                    <a:pt x="105" y="160"/>
                    <a:pt x="88" y="171"/>
                  </a:cubicBezTo>
                  <a:cubicBezTo>
                    <a:pt x="72" y="182"/>
                    <a:pt x="66" y="188"/>
                    <a:pt x="55" y="199"/>
                  </a:cubicBezTo>
                  <a:cubicBezTo>
                    <a:pt x="33" y="210"/>
                    <a:pt x="0" y="216"/>
                    <a:pt x="0" y="243"/>
                  </a:cubicBezTo>
                  <a:cubicBezTo>
                    <a:pt x="0" y="254"/>
                    <a:pt x="22" y="260"/>
                    <a:pt x="33" y="260"/>
                  </a:cubicBezTo>
                  <a:cubicBezTo>
                    <a:pt x="44" y="260"/>
                    <a:pt x="49" y="254"/>
                    <a:pt x="61" y="254"/>
                  </a:cubicBezTo>
                  <a:cubicBezTo>
                    <a:pt x="72" y="260"/>
                    <a:pt x="72" y="271"/>
                    <a:pt x="83" y="277"/>
                  </a:cubicBezTo>
                  <a:cubicBezTo>
                    <a:pt x="105" y="288"/>
                    <a:pt x="121" y="282"/>
                    <a:pt x="149" y="282"/>
                  </a:cubicBezTo>
                  <a:cubicBezTo>
                    <a:pt x="166" y="282"/>
                    <a:pt x="177" y="265"/>
                    <a:pt x="194" y="265"/>
                  </a:cubicBezTo>
                  <a:cubicBezTo>
                    <a:pt x="243" y="265"/>
                    <a:pt x="288" y="288"/>
                    <a:pt x="299" y="338"/>
                  </a:cubicBezTo>
                  <a:cubicBezTo>
                    <a:pt x="305" y="360"/>
                    <a:pt x="299" y="387"/>
                    <a:pt x="315" y="404"/>
                  </a:cubicBezTo>
                  <a:cubicBezTo>
                    <a:pt x="332" y="421"/>
                    <a:pt x="360" y="426"/>
                    <a:pt x="360" y="447"/>
                  </a:cubicBezTo>
                  <a:cubicBezTo>
                    <a:pt x="349" y="503"/>
                    <a:pt x="349" y="503"/>
                    <a:pt x="349" y="503"/>
                  </a:cubicBezTo>
                  <a:cubicBezTo>
                    <a:pt x="365" y="531"/>
                    <a:pt x="365" y="553"/>
                    <a:pt x="376" y="580"/>
                  </a:cubicBezTo>
                  <a:cubicBezTo>
                    <a:pt x="393" y="608"/>
                    <a:pt x="415" y="614"/>
                    <a:pt x="438" y="630"/>
                  </a:cubicBezTo>
                  <a:cubicBezTo>
                    <a:pt x="476" y="658"/>
                    <a:pt x="498" y="680"/>
                    <a:pt x="543" y="697"/>
                  </a:cubicBezTo>
                  <a:cubicBezTo>
                    <a:pt x="565" y="702"/>
                    <a:pt x="571" y="724"/>
                    <a:pt x="593" y="724"/>
                  </a:cubicBezTo>
                  <a:cubicBezTo>
                    <a:pt x="615" y="724"/>
                    <a:pt x="615" y="697"/>
                    <a:pt x="626" y="680"/>
                  </a:cubicBezTo>
                  <a:cubicBezTo>
                    <a:pt x="642" y="658"/>
                    <a:pt x="659" y="641"/>
                    <a:pt x="659" y="614"/>
                  </a:cubicBezTo>
                  <a:cubicBezTo>
                    <a:pt x="659" y="558"/>
                    <a:pt x="659" y="558"/>
                    <a:pt x="659" y="558"/>
                  </a:cubicBezTo>
                  <a:cubicBezTo>
                    <a:pt x="659" y="542"/>
                    <a:pt x="670" y="531"/>
                    <a:pt x="681" y="519"/>
                  </a:cubicBezTo>
                  <a:cubicBezTo>
                    <a:pt x="704" y="492"/>
                    <a:pt x="748" y="464"/>
                    <a:pt x="692" y="464"/>
                  </a:cubicBezTo>
                  <a:cubicBezTo>
                    <a:pt x="665" y="464"/>
                    <a:pt x="653" y="447"/>
                    <a:pt x="631" y="442"/>
                  </a:cubicBezTo>
                  <a:cubicBezTo>
                    <a:pt x="598" y="442"/>
                    <a:pt x="576" y="437"/>
                    <a:pt x="548" y="426"/>
                  </a:cubicBezTo>
                  <a:cubicBezTo>
                    <a:pt x="537" y="421"/>
                    <a:pt x="526" y="421"/>
                    <a:pt x="520" y="415"/>
                  </a:cubicBezTo>
                  <a:cubicBezTo>
                    <a:pt x="482" y="354"/>
                    <a:pt x="476" y="310"/>
                    <a:pt x="448" y="243"/>
                  </a:cubicBezTo>
                  <a:cubicBezTo>
                    <a:pt x="443" y="221"/>
                    <a:pt x="432" y="210"/>
                    <a:pt x="426" y="188"/>
                  </a:cubicBezTo>
                  <a:cubicBezTo>
                    <a:pt x="415" y="160"/>
                    <a:pt x="421" y="144"/>
                    <a:pt x="421" y="121"/>
                  </a:cubicBezTo>
                  <a:cubicBezTo>
                    <a:pt x="415" y="99"/>
                    <a:pt x="410" y="94"/>
                    <a:pt x="399" y="72"/>
                  </a:cubicBezTo>
                  <a:cubicBezTo>
                    <a:pt x="393" y="60"/>
                    <a:pt x="393" y="49"/>
                    <a:pt x="387" y="38"/>
                  </a:cubicBezTo>
                  <a:cubicBezTo>
                    <a:pt x="382" y="27"/>
                    <a:pt x="365" y="27"/>
                    <a:pt x="360" y="22"/>
                  </a:cubicBezTo>
                  <a:cubicBezTo>
                    <a:pt x="354" y="16"/>
                    <a:pt x="354" y="11"/>
                    <a:pt x="349" y="5"/>
                  </a:cubicBezTo>
                  <a:cubicBezTo>
                    <a:pt x="343" y="0"/>
                    <a:pt x="332" y="11"/>
                    <a:pt x="327" y="22"/>
                  </a:cubicBezTo>
                  <a:cubicBezTo>
                    <a:pt x="305" y="33"/>
                    <a:pt x="288" y="27"/>
                    <a:pt x="260" y="27"/>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0" name="Freeform 123">
              <a:extLst>
                <a:ext uri="{FF2B5EF4-FFF2-40B4-BE49-F238E27FC236}">
                  <a16:creationId xmlns:a16="http://schemas.microsoft.com/office/drawing/2014/main" id="{78538185-C462-448A-94A8-6463A0886B4C}"/>
                </a:ext>
              </a:extLst>
            </p:cNvPr>
            <p:cNvSpPr>
              <a:spLocks noChangeArrowheads="1"/>
            </p:cNvSpPr>
            <p:nvPr/>
          </p:nvSpPr>
          <p:spPr bwMode="auto">
            <a:xfrm>
              <a:off x="7287659" y="2837771"/>
              <a:ext cx="383279" cy="321890"/>
            </a:xfrm>
            <a:custGeom>
              <a:avLst/>
              <a:gdLst>
                <a:gd name="T0" fmla="*/ 632 w 1597"/>
                <a:gd name="T1" fmla="*/ 1251 h 1341"/>
                <a:gd name="T2" fmla="*/ 737 w 1597"/>
                <a:gd name="T3" fmla="*/ 1340 h 1341"/>
                <a:gd name="T4" fmla="*/ 843 w 1597"/>
                <a:gd name="T5" fmla="*/ 1329 h 1341"/>
                <a:gd name="T6" fmla="*/ 909 w 1597"/>
                <a:gd name="T7" fmla="*/ 1124 h 1341"/>
                <a:gd name="T8" fmla="*/ 1070 w 1597"/>
                <a:gd name="T9" fmla="*/ 1068 h 1341"/>
                <a:gd name="T10" fmla="*/ 1286 w 1597"/>
                <a:gd name="T11" fmla="*/ 902 h 1341"/>
                <a:gd name="T12" fmla="*/ 1369 w 1597"/>
                <a:gd name="T13" fmla="*/ 869 h 1341"/>
                <a:gd name="T14" fmla="*/ 1518 w 1597"/>
                <a:gd name="T15" fmla="*/ 1018 h 1341"/>
                <a:gd name="T16" fmla="*/ 1518 w 1597"/>
                <a:gd name="T17" fmla="*/ 1007 h 1341"/>
                <a:gd name="T18" fmla="*/ 1568 w 1597"/>
                <a:gd name="T19" fmla="*/ 874 h 1341"/>
                <a:gd name="T20" fmla="*/ 1518 w 1597"/>
                <a:gd name="T21" fmla="*/ 808 h 1341"/>
                <a:gd name="T22" fmla="*/ 1535 w 1597"/>
                <a:gd name="T23" fmla="*/ 719 h 1341"/>
                <a:gd name="T24" fmla="*/ 1579 w 1597"/>
                <a:gd name="T25" fmla="*/ 647 h 1341"/>
                <a:gd name="T26" fmla="*/ 1596 w 1597"/>
                <a:gd name="T27" fmla="*/ 614 h 1341"/>
                <a:gd name="T28" fmla="*/ 1508 w 1597"/>
                <a:gd name="T29" fmla="*/ 442 h 1341"/>
                <a:gd name="T30" fmla="*/ 1502 w 1597"/>
                <a:gd name="T31" fmla="*/ 370 h 1341"/>
                <a:gd name="T32" fmla="*/ 1413 w 1597"/>
                <a:gd name="T33" fmla="*/ 293 h 1341"/>
                <a:gd name="T34" fmla="*/ 1375 w 1597"/>
                <a:gd name="T35" fmla="*/ 249 h 1341"/>
                <a:gd name="T36" fmla="*/ 1252 w 1597"/>
                <a:gd name="T37" fmla="*/ 238 h 1341"/>
                <a:gd name="T38" fmla="*/ 1180 w 1597"/>
                <a:gd name="T39" fmla="*/ 238 h 1341"/>
                <a:gd name="T40" fmla="*/ 1119 w 1597"/>
                <a:gd name="T41" fmla="*/ 216 h 1341"/>
                <a:gd name="T42" fmla="*/ 1081 w 1597"/>
                <a:gd name="T43" fmla="*/ 255 h 1341"/>
                <a:gd name="T44" fmla="*/ 1053 w 1597"/>
                <a:gd name="T45" fmla="*/ 326 h 1341"/>
                <a:gd name="T46" fmla="*/ 1047 w 1597"/>
                <a:gd name="T47" fmla="*/ 260 h 1341"/>
                <a:gd name="T48" fmla="*/ 1036 w 1597"/>
                <a:gd name="T49" fmla="*/ 238 h 1341"/>
                <a:gd name="T50" fmla="*/ 1103 w 1597"/>
                <a:gd name="T51" fmla="*/ 133 h 1341"/>
                <a:gd name="T52" fmla="*/ 1047 w 1597"/>
                <a:gd name="T53" fmla="*/ 99 h 1341"/>
                <a:gd name="T54" fmla="*/ 1003 w 1597"/>
                <a:gd name="T55" fmla="*/ 77 h 1341"/>
                <a:gd name="T56" fmla="*/ 976 w 1597"/>
                <a:gd name="T57" fmla="*/ 27 h 1341"/>
                <a:gd name="T58" fmla="*/ 964 w 1597"/>
                <a:gd name="T59" fmla="*/ 44 h 1341"/>
                <a:gd name="T60" fmla="*/ 953 w 1597"/>
                <a:gd name="T61" fmla="*/ 5 h 1341"/>
                <a:gd name="T62" fmla="*/ 887 w 1597"/>
                <a:gd name="T63" fmla="*/ 11 h 1341"/>
                <a:gd name="T64" fmla="*/ 759 w 1597"/>
                <a:gd name="T65" fmla="*/ 5 h 1341"/>
                <a:gd name="T66" fmla="*/ 632 w 1597"/>
                <a:gd name="T67" fmla="*/ 38 h 1341"/>
                <a:gd name="T68" fmla="*/ 549 w 1597"/>
                <a:gd name="T69" fmla="*/ 121 h 1341"/>
                <a:gd name="T70" fmla="*/ 493 w 1597"/>
                <a:gd name="T71" fmla="*/ 260 h 1341"/>
                <a:gd name="T72" fmla="*/ 405 w 1597"/>
                <a:gd name="T73" fmla="*/ 266 h 1341"/>
                <a:gd name="T74" fmla="*/ 355 w 1597"/>
                <a:gd name="T75" fmla="*/ 177 h 1341"/>
                <a:gd name="T76" fmla="*/ 178 w 1597"/>
                <a:gd name="T77" fmla="*/ 320 h 1341"/>
                <a:gd name="T78" fmla="*/ 33 w 1597"/>
                <a:gd name="T79" fmla="*/ 398 h 1341"/>
                <a:gd name="T80" fmla="*/ 6 w 1597"/>
                <a:gd name="T81" fmla="*/ 436 h 1341"/>
                <a:gd name="T82" fmla="*/ 105 w 1597"/>
                <a:gd name="T83" fmla="*/ 558 h 1341"/>
                <a:gd name="T84" fmla="*/ 150 w 1597"/>
                <a:gd name="T85" fmla="*/ 647 h 1341"/>
                <a:gd name="T86" fmla="*/ 327 w 1597"/>
                <a:gd name="T87" fmla="*/ 730 h 1341"/>
                <a:gd name="T88" fmla="*/ 194 w 1597"/>
                <a:gd name="T89" fmla="*/ 874 h 1341"/>
                <a:gd name="T90" fmla="*/ 211 w 1597"/>
                <a:gd name="T91" fmla="*/ 919 h 1341"/>
                <a:gd name="T92" fmla="*/ 305 w 1597"/>
                <a:gd name="T93" fmla="*/ 957 h 1341"/>
                <a:gd name="T94" fmla="*/ 360 w 1597"/>
                <a:gd name="T95" fmla="*/ 1046 h 1341"/>
                <a:gd name="T96" fmla="*/ 466 w 1597"/>
                <a:gd name="T97" fmla="*/ 1063 h 1341"/>
                <a:gd name="T98" fmla="*/ 615 w 1597"/>
                <a:gd name="T99" fmla="*/ 1207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7" h="1341">
                  <a:moveTo>
                    <a:pt x="632" y="1251"/>
                  </a:moveTo>
                  <a:lnTo>
                    <a:pt x="632" y="1251"/>
                  </a:lnTo>
                  <a:cubicBezTo>
                    <a:pt x="659" y="1262"/>
                    <a:pt x="665" y="1279"/>
                    <a:pt x="682" y="1301"/>
                  </a:cubicBezTo>
                  <a:cubicBezTo>
                    <a:pt x="698" y="1318"/>
                    <a:pt x="710" y="1340"/>
                    <a:pt x="737" y="1340"/>
                  </a:cubicBezTo>
                  <a:cubicBezTo>
                    <a:pt x="776" y="1340"/>
                    <a:pt x="776" y="1340"/>
                    <a:pt x="776" y="1340"/>
                  </a:cubicBezTo>
                  <a:cubicBezTo>
                    <a:pt x="798" y="1340"/>
                    <a:pt x="815" y="1329"/>
                    <a:pt x="843" y="1329"/>
                  </a:cubicBezTo>
                  <a:cubicBezTo>
                    <a:pt x="843" y="1306"/>
                    <a:pt x="831" y="1290"/>
                    <a:pt x="831" y="1262"/>
                  </a:cubicBezTo>
                  <a:cubicBezTo>
                    <a:pt x="831" y="1201"/>
                    <a:pt x="859" y="1157"/>
                    <a:pt x="909" y="1124"/>
                  </a:cubicBezTo>
                  <a:cubicBezTo>
                    <a:pt x="925" y="1112"/>
                    <a:pt x="937" y="1101"/>
                    <a:pt x="953" y="1096"/>
                  </a:cubicBezTo>
                  <a:cubicBezTo>
                    <a:pt x="998" y="1085"/>
                    <a:pt x="1031" y="1085"/>
                    <a:pt x="1070" y="1068"/>
                  </a:cubicBezTo>
                  <a:cubicBezTo>
                    <a:pt x="1136" y="1040"/>
                    <a:pt x="1175" y="1018"/>
                    <a:pt x="1230" y="974"/>
                  </a:cubicBezTo>
                  <a:cubicBezTo>
                    <a:pt x="1258" y="952"/>
                    <a:pt x="1264" y="930"/>
                    <a:pt x="1286" y="902"/>
                  </a:cubicBezTo>
                  <a:cubicBezTo>
                    <a:pt x="1291" y="891"/>
                    <a:pt x="1291" y="880"/>
                    <a:pt x="1302" y="880"/>
                  </a:cubicBezTo>
                  <a:cubicBezTo>
                    <a:pt x="1324" y="869"/>
                    <a:pt x="1341" y="869"/>
                    <a:pt x="1369" y="869"/>
                  </a:cubicBezTo>
                  <a:cubicBezTo>
                    <a:pt x="1397" y="869"/>
                    <a:pt x="1413" y="891"/>
                    <a:pt x="1430" y="919"/>
                  </a:cubicBezTo>
                  <a:cubicBezTo>
                    <a:pt x="1463" y="957"/>
                    <a:pt x="1469" y="996"/>
                    <a:pt x="1518" y="1018"/>
                  </a:cubicBezTo>
                  <a:lnTo>
                    <a:pt x="1518" y="1018"/>
                  </a:lnTo>
                  <a:cubicBezTo>
                    <a:pt x="1518" y="1007"/>
                    <a:pt x="1518" y="1007"/>
                    <a:pt x="1518" y="1007"/>
                  </a:cubicBezTo>
                  <a:cubicBezTo>
                    <a:pt x="1518" y="974"/>
                    <a:pt x="1530" y="957"/>
                    <a:pt x="1541" y="930"/>
                  </a:cubicBezTo>
                  <a:cubicBezTo>
                    <a:pt x="1552" y="907"/>
                    <a:pt x="1568" y="896"/>
                    <a:pt x="1568" y="874"/>
                  </a:cubicBezTo>
                  <a:cubicBezTo>
                    <a:pt x="1568" y="858"/>
                    <a:pt x="1563" y="841"/>
                    <a:pt x="1552" y="830"/>
                  </a:cubicBezTo>
                  <a:cubicBezTo>
                    <a:pt x="1535" y="824"/>
                    <a:pt x="1518" y="824"/>
                    <a:pt x="1518" y="808"/>
                  </a:cubicBezTo>
                  <a:cubicBezTo>
                    <a:pt x="1518" y="791"/>
                    <a:pt x="1524" y="786"/>
                    <a:pt x="1530" y="774"/>
                  </a:cubicBezTo>
                  <a:cubicBezTo>
                    <a:pt x="1530" y="752"/>
                    <a:pt x="1530" y="741"/>
                    <a:pt x="1535" y="719"/>
                  </a:cubicBezTo>
                  <a:cubicBezTo>
                    <a:pt x="1541" y="697"/>
                    <a:pt x="1552" y="686"/>
                    <a:pt x="1563" y="669"/>
                  </a:cubicBezTo>
                  <a:cubicBezTo>
                    <a:pt x="1568" y="664"/>
                    <a:pt x="1579" y="652"/>
                    <a:pt x="1579" y="647"/>
                  </a:cubicBezTo>
                  <a:cubicBezTo>
                    <a:pt x="1579" y="647"/>
                    <a:pt x="1574" y="647"/>
                    <a:pt x="1574" y="641"/>
                  </a:cubicBezTo>
                  <a:cubicBezTo>
                    <a:pt x="1574" y="630"/>
                    <a:pt x="1596" y="625"/>
                    <a:pt x="1596" y="614"/>
                  </a:cubicBezTo>
                  <a:cubicBezTo>
                    <a:pt x="1596" y="558"/>
                    <a:pt x="1557" y="536"/>
                    <a:pt x="1530" y="492"/>
                  </a:cubicBezTo>
                  <a:cubicBezTo>
                    <a:pt x="1524" y="475"/>
                    <a:pt x="1508" y="464"/>
                    <a:pt x="1508" y="442"/>
                  </a:cubicBezTo>
                  <a:cubicBezTo>
                    <a:pt x="1508" y="409"/>
                    <a:pt x="1508" y="409"/>
                    <a:pt x="1508" y="409"/>
                  </a:cubicBezTo>
                  <a:cubicBezTo>
                    <a:pt x="1508" y="392"/>
                    <a:pt x="1513" y="387"/>
                    <a:pt x="1502" y="370"/>
                  </a:cubicBezTo>
                  <a:cubicBezTo>
                    <a:pt x="1491" y="353"/>
                    <a:pt x="1469" y="364"/>
                    <a:pt x="1446" y="353"/>
                  </a:cubicBezTo>
                  <a:cubicBezTo>
                    <a:pt x="1424" y="337"/>
                    <a:pt x="1413" y="320"/>
                    <a:pt x="1413" y="293"/>
                  </a:cubicBezTo>
                  <a:cubicBezTo>
                    <a:pt x="1413" y="282"/>
                    <a:pt x="1424" y="277"/>
                    <a:pt x="1424" y="260"/>
                  </a:cubicBezTo>
                  <a:cubicBezTo>
                    <a:pt x="1424" y="243"/>
                    <a:pt x="1397" y="249"/>
                    <a:pt x="1375" y="249"/>
                  </a:cubicBezTo>
                  <a:cubicBezTo>
                    <a:pt x="1358" y="249"/>
                    <a:pt x="1352" y="238"/>
                    <a:pt x="1330" y="238"/>
                  </a:cubicBezTo>
                  <a:cubicBezTo>
                    <a:pt x="1302" y="238"/>
                    <a:pt x="1280" y="238"/>
                    <a:pt x="1252" y="238"/>
                  </a:cubicBezTo>
                  <a:cubicBezTo>
                    <a:pt x="1242" y="238"/>
                    <a:pt x="1236" y="249"/>
                    <a:pt x="1230" y="249"/>
                  </a:cubicBezTo>
                  <a:cubicBezTo>
                    <a:pt x="1208" y="249"/>
                    <a:pt x="1203" y="238"/>
                    <a:pt x="1180" y="238"/>
                  </a:cubicBezTo>
                  <a:cubicBezTo>
                    <a:pt x="1164" y="232"/>
                    <a:pt x="1153" y="238"/>
                    <a:pt x="1142" y="232"/>
                  </a:cubicBezTo>
                  <a:cubicBezTo>
                    <a:pt x="1131" y="227"/>
                    <a:pt x="1131" y="221"/>
                    <a:pt x="1119" y="216"/>
                  </a:cubicBezTo>
                  <a:lnTo>
                    <a:pt x="1119" y="216"/>
                  </a:lnTo>
                  <a:cubicBezTo>
                    <a:pt x="1108" y="238"/>
                    <a:pt x="1086" y="238"/>
                    <a:pt x="1081" y="255"/>
                  </a:cubicBezTo>
                  <a:cubicBezTo>
                    <a:pt x="1064" y="282"/>
                    <a:pt x="1064" y="298"/>
                    <a:pt x="1053" y="326"/>
                  </a:cubicBezTo>
                  <a:cubicBezTo>
                    <a:pt x="1053" y="331"/>
                    <a:pt x="1053" y="331"/>
                    <a:pt x="1053" y="326"/>
                  </a:cubicBezTo>
                  <a:cubicBezTo>
                    <a:pt x="1047" y="314"/>
                    <a:pt x="1047" y="309"/>
                    <a:pt x="1047" y="298"/>
                  </a:cubicBezTo>
                  <a:cubicBezTo>
                    <a:pt x="1047" y="282"/>
                    <a:pt x="1047" y="277"/>
                    <a:pt x="1047" y="260"/>
                  </a:cubicBezTo>
                  <a:cubicBezTo>
                    <a:pt x="1047" y="249"/>
                    <a:pt x="1042" y="243"/>
                    <a:pt x="1036" y="238"/>
                  </a:cubicBezTo>
                  <a:lnTo>
                    <a:pt x="1036" y="238"/>
                  </a:lnTo>
                  <a:cubicBezTo>
                    <a:pt x="1042" y="221"/>
                    <a:pt x="1058" y="221"/>
                    <a:pt x="1064" y="210"/>
                  </a:cubicBezTo>
                  <a:cubicBezTo>
                    <a:pt x="1086" y="182"/>
                    <a:pt x="1103" y="166"/>
                    <a:pt x="1103" y="133"/>
                  </a:cubicBezTo>
                  <a:cubicBezTo>
                    <a:pt x="1103" y="116"/>
                    <a:pt x="1092" y="94"/>
                    <a:pt x="1075" y="94"/>
                  </a:cubicBezTo>
                  <a:cubicBezTo>
                    <a:pt x="1064" y="94"/>
                    <a:pt x="1058" y="99"/>
                    <a:pt x="1047" y="99"/>
                  </a:cubicBezTo>
                  <a:cubicBezTo>
                    <a:pt x="1036" y="99"/>
                    <a:pt x="1031" y="94"/>
                    <a:pt x="1025" y="88"/>
                  </a:cubicBezTo>
                  <a:cubicBezTo>
                    <a:pt x="1020" y="83"/>
                    <a:pt x="1009" y="83"/>
                    <a:pt x="1003" y="77"/>
                  </a:cubicBezTo>
                  <a:cubicBezTo>
                    <a:pt x="998" y="55"/>
                    <a:pt x="998" y="33"/>
                    <a:pt x="976" y="27"/>
                  </a:cubicBezTo>
                  <a:lnTo>
                    <a:pt x="976" y="27"/>
                  </a:lnTo>
                  <a:cubicBezTo>
                    <a:pt x="964" y="44"/>
                    <a:pt x="964" y="44"/>
                    <a:pt x="964" y="44"/>
                  </a:cubicBezTo>
                  <a:lnTo>
                    <a:pt x="964" y="44"/>
                  </a:lnTo>
                  <a:cubicBezTo>
                    <a:pt x="953" y="38"/>
                    <a:pt x="948" y="33"/>
                    <a:pt x="948" y="22"/>
                  </a:cubicBezTo>
                  <a:cubicBezTo>
                    <a:pt x="948" y="16"/>
                    <a:pt x="953" y="11"/>
                    <a:pt x="953" y="5"/>
                  </a:cubicBezTo>
                  <a:lnTo>
                    <a:pt x="953" y="5"/>
                  </a:lnTo>
                  <a:cubicBezTo>
                    <a:pt x="931" y="5"/>
                    <a:pt x="909" y="0"/>
                    <a:pt x="887" y="11"/>
                  </a:cubicBezTo>
                  <a:cubicBezTo>
                    <a:pt x="870" y="16"/>
                    <a:pt x="865" y="22"/>
                    <a:pt x="848" y="22"/>
                  </a:cubicBezTo>
                  <a:cubicBezTo>
                    <a:pt x="809" y="22"/>
                    <a:pt x="792" y="5"/>
                    <a:pt x="759" y="5"/>
                  </a:cubicBezTo>
                  <a:cubicBezTo>
                    <a:pt x="715" y="5"/>
                    <a:pt x="715" y="5"/>
                    <a:pt x="715" y="5"/>
                  </a:cubicBezTo>
                  <a:cubicBezTo>
                    <a:pt x="676" y="5"/>
                    <a:pt x="659" y="22"/>
                    <a:pt x="632" y="38"/>
                  </a:cubicBezTo>
                  <a:cubicBezTo>
                    <a:pt x="610" y="55"/>
                    <a:pt x="593" y="61"/>
                    <a:pt x="571" y="77"/>
                  </a:cubicBezTo>
                  <a:cubicBezTo>
                    <a:pt x="554" y="88"/>
                    <a:pt x="554" y="105"/>
                    <a:pt x="549" y="121"/>
                  </a:cubicBezTo>
                  <a:cubicBezTo>
                    <a:pt x="526" y="149"/>
                    <a:pt x="521" y="171"/>
                    <a:pt x="510" y="205"/>
                  </a:cubicBezTo>
                  <a:cubicBezTo>
                    <a:pt x="499" y="227"/>
                    <a:pt x="510" y="243"/>
                    <a:pt x="493" y="260"/>
                  </a:cubicBezTo>
                  <a:cubicBezTo>
                    <a:pt x="482" y="277"/>
                    <a:pt x="466" y="277"/>
                    <a:pt x="444" y="277"/>
                  </a:cubicBezTo>
                  <a:cubicBezTo>
                    <a:pt x="427" y="277"/>
                    <a:pt x="416" y="277"/>
                    <a:pt x="405" y="266"/>
                  </a:cubicBezTo>
                  <a:cubicBezTo>
                    <a:pt x="388" y="243"/>
                    <a:pt x="399" y="216"/>
                    <a:pt x="383" y="194"/>
                  </a:cubicBezTo>
                  <a:cubicBezTo>
                    <a:pt x="377" y="182"/>
                    <a:pt x="366" y="177"/>
                    <a:pt x="355" y="177"/>
                  </a:cubicBezTo>
                  <a:cubicBezTo>
                    <a:pt x="316" y="177"/>
                    <a:pt x="299" y="205"/>
                    <a:pt x="277" y="232"/>
                  </a:cubicBezTo>
                  <a:cubicBezTo>
                    <a:pt x="250" y="277"/>
                    <a:pt x="227" y="298"/>
                    <a:pt x="178" y="320"/>
                  </a:cubicBezTo>
                  <a:cubicBezTo>
                    <a:pt x="139" y="337"/>
                    <a:pt x="111" y="326"/>
                    <a:pt x="83" y="353"/>
                  </a:cubicBezTo>
                  <a:cubicBezTo>
                    <a:pt x="61" y="364"/>
                    <a:pt x="50" y="381"/>
                    <a:pt x="33" y="398"/>
                  </a:cubicBezTo>
                  <a:cubicBezTo>
                    <a:pt x="17" y="414"/>
                    <a:pt x="17" y="431"/>
                    <a:pt x="6" y="436"/>
                  </a:cubicBezTo>
                  <a:lnTo>
                    <a:pt x="6" y="436"/>
                  </a:lnTo>
                  <a:cubicBezTo>
                    <a:pt x="0" y="470"/>
                    <a:pt x="0" y="492"/>
                    <a:pt x="0" y="525"/>
                  </a:cubicBezTo>
                  <a:cubicBezTo>
                    <a:pt x="33" y="558"/>
                    <a:pt x="72" y="536"/>
                    <a:pt x="105" y="558"/>
                  </a:cubicBezTo>
                  <a:cubicBezTo>
                    <a:pt x="127" y="569"/>
                    <a:pt x="111" y="597"/>
                    <a:pt x="122" y="619"/>
                  </a:cubicBezTo>
                  <a:cubicBezTo>
                    <a:pt x="122" y="636"/>
                    <a:pt x="133" y="641"/>
                    <a:pt x="150" y="647"/>
                  </a:cubicBezTo>
                  <a:cubicBezTo>
                    <a:pt x="178" y="669"/>
                    <a:pt x="200" y="680"/>
                    <a:pt x="238" y="680"/>
                  </a:cubicBezTo>
                  <a:cubicBezTo>
                    <a:pt x="277" y="686"/>
                    <a:pt x="327" y="691"/>
                    <a:pt x="327" y="730"/>
                  </a:cubicBezTo>
                  <a:cubicBezTo>
                    <a:pt x="327" y="786"/>
                    <a:pt x="283" y="802"/>
                    <a:pt x="244" y="835"/>
                  </a:cubicBezTo>
                  <a:cubicBezTo>
                    <a:pt x="222" y="852"/>
                    <a:pt x="194" y="852"/>
                    <a:pt x="194" y="874"/>
                  </a:cubicBezTo>
                  <a:cubicBezTo>
                    <a:pt x="194" y="880"/>
                    <a:pt x="200" y="885"/>
                    <a:pt x="200" y="891"/>
                  </a:cubicBezTo>
                  <a:cubicBezTo>
                    <a:pt x="205" y="902"/>
                    <a:pt x="200" y="913"/>
                    <a:pt x="211" y="919"/>
                  </a:cubicBezTo>
                  <a:cubicBezTo>
                    <a:pt x="222" y="930"/>
                    <a:pt x="233" y="924"/>
                    <a:pt x="250" y="930"/>
                  </a:cubicBezTo>
                  <a:cubicBezTo>
                    <a:pt x="272" y="930"/>
                    <a:pt x="283" y="941"/>
                    <a:pt x="305" y="957"/>
                  </a:cubicBezTo>
                  <a:cubicBezTo>
                    <a:pt x="327" y="968"/>
                    <a:pt x="338" y="974"/>
                    <a:pt x="349" y="996"/>
                  </a:cubicBezTo>
                  <a:cubicBezTo>
                    <a:pt x="360" y="1013"/>
                    <a:pt x="349" y="1029"/>
                    <a:pt x="360" y="1046"/>
                  </a:cubicBezTo>
                  <a:cubicBezTo>
                    <a:pt x="366" y="1057"/>
                    <a:pt x="383" y="1063"/>
                    <a:pt x="399" y="1063"/>
                  </a:cubicBezTo>
                  <a:cubicBezTo>
                    <a:pt x="466" y="1063"/>
                    <a:pt x="466" y="1063"/>
                    <a:pt x="466" y="1063"/>
                  </a:cubicBezTo>
                  <a:cubicBezTo>
                    <a:pt x="493" y="1063"/>
                    <a:pt x="510" y="1079"/>
                    <a:pt x="532" y="1090"/>
                  </a:cubicBezTo>
                  <a:cubicBezTo>
                    <a:pt x="582" y="1118"/>
                    <a:pt x="598" y="1151"/>
                    <a:pt x="615" y="1207"/>
                  </a:cubicBezTo>
                  <a:cubicBezTo>
                    <a:pt x="626" y="1223"/>
                    <a:pt x="632" y="1234"/>
                    <a:pt x="632" y="125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2D5393"/>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61" name="Freeform 124">
              <a:extLst>
                <a:ext uri="{FF2B5EF4-FFF2-40B4-BE49-F238E27FC236}">
                  <a16:creationId xmlns:a16="http://schemas.microsoft.com/office/drawing/2014/main" id="{F7372BE6-7C0F-43D8-977F-8DF9E70B4524}"/>
                </a:ext>
              </a:extLst>
            </p:cNvPr>
            <p:cNvSpPr>
              <a:spLocks noChangeArrowheads="1"/>
            </p:cNvSpPr>
            <p:nvPr/>
          </p:nvSpPr>
          <p:spPr bwMode="auto">
            <a:xfrm>
              <a:off x="7201898" y="2732945"/>
              <a:ext cx="316576" cy="211770"/>
            </a:xfrm>
            <a:custGeom>
              <a:avLst/>
              <a:gdLst>
                <a:gd name="T0" fmla="*/ 16 w 1320"/>
                <a:gd name="T1" fmla="*/ 671 h 881"/>
                <a:gd name="T2" fmla="*/ 16 w 1320"/>
                <a:gd name="T3" fmla="*/ 671 h 881"/>
                <a:gd name="T4" fmla="*/ 55 w 1320"/>
                <a:gd name="T5" fmla="*/ 704 h 881"/>
                <a:gd name="T6" fmla="*/ 144 w 1320"/>
                <a:gd name="T7" fmla="*/ 792 h 881"/>
                <a:gd name="T8" fmla="*/ 205 w 1320"/>
                <a:gd name="T9" fmla="*/ 853 h 881"/>
                <a:gd name="T10" fmla="*/ 249 w 1320"/>
                <a:gd name="T11" fmla="*/ 864 h 881"/>
                <a:gd name="T12" fmla="*/ 316 w 1320"/>
                <a:gd name="T13" fmla="*/ 880 h 881"/>
                <a:gd name="T14" fmla="*/ 366 w 1320"/>
                <a:gd name="T15" fmla="*/ 869 h 881"/>
                <a:gd name="T16" fmla="*/ 366 w 1320"/>
                <a:gd name="T17" fmla="*/ 869 h 881"/>
                <a:gd name="T18" fmla="*/ 393 w 1320"/>
                <a:gd name="T19" fmla="*/ 831 h 881"/>
                <a:gd name="T20" fmla="*/ 443 w 1320"/>
                <a:gd name="T21" fmla="*/ 786 h 881"/>
                <a:gd name="T22" fmla="*/ 538 w 1320"/>
                <a:gd name="T23" fmla="*/ 753 h 881"/>
                <a:gd name="T24" fmla="*/ 637 w 1320"/>
                <a:gd name="T25" fmla="*/ 665 h 881"/>
                <a:gd name="T26" fmla="*/ 715 w 1320"/>
                <a:gd name="T27" fmla="*/ 610 h 881"/>
                <a:gd name="T28" fmla="*/ 743 w 1320"/>
                <a:gd name="T29" fmla="*/ 627 h 881"/>
                <a:gd name="T30" fmla="*/ 765 w 1320"/>
                <a:gd name="T31" fmla="*/ 699 h 881"/>
                <a:gd name="T32" fmla="*/ 804 w 1320"/>
                <a:gd name="T33" fmla="*/ 710 h 881"/>
                <a:gd name="T34" fmla="*/ 853 w 1320"/>
                <a:gd name="T35" fmla="*/ 693 h 881"/>
                <a:gd name="T36" fmla="*/ 870 w 1320"/>
                <a:gd name="T37" fmla="*/ 638 h 881"/>
                <a:gd name="T38" fmla="*/ 909 w 1320"/>
                <a:gd name="T39" fmla="*/ 554 h 881"/>
                <a:gd name="T40" fmla="*/ 931 w 1320"/>
                <a:gd name="T41" fmla="*/ 510 h 881"/>
                <a:gd name="T42" fmla="*/ 992 w 1320"/>
                <a:gd name="T43" fmla="*/ 471 h 881"/>
                <a:gd name="T44" fmla="*/ 1075 w 1320"/>
                <a:gd name="T45" fmla="*/ 438 h 881"/>
                <a:gd name="T46" fmla="*/ 1119 w 1320"/>
                <a:gd name="T47" fmla="*/ 438 h 881"/>
                <a:gd name="T48" fmla="*/ 1208 w 1320"/>
                <a:gd name="T49" fmla="*/ 455 h 881"/>
                <a:gd name="T50" fmla="*/ 1247 w 1320"/>
                <a:gd name="T51" fmla="*/ 444 h 881"/>
                <a:gd name="T52" fmla="*/ 1313 w 1320"/>
                <a:gd name="T53" fmla="*/ 438 h 881"/>
                <a:gd name="T54" fmla="*/ 1313 w 1320"/>
                <a:gd name="T55" fmla="*/ 438 h 881"/>
                <a:gd name="T56" fmla="*/ 1319 w 1320"/>
                <a:gd name="T57" fmla="*/ 410 h 881"/>
                <a:gd name="T58" fmla="*/ 1274 w 1320"/>
                <a:gd name="T59" fmla="*/ 277 h 881"/>
                <a:gd name="T60" fmla="*/ 1274 w 1320"/>
                <a:gd name="T61" fmla="*/ 205 h 881"/>
                <a:gd name="T62" fmla="*/ 1263 w 1320"/>
                <a:gd name="T63" fmla="*/ 106 h 881"/>
                <a:gd name="T64" fmla="*/ 1258 w 1320"/>
                <a:gd name="T65" fmla="*/ 100 h 881"/>
                <a:gd name="T66" fmla="*/ 1225 w 1320"/>
                <a:gd name="T67" fmla="*/ 100 h 881"/>
                <a:gd name="T68" fmla="*/ 1186 w 1320"/>
                <a:gd name="T69" fmla="*/ 122 h 881"/>
                <a:gd name="T70" fmla="*/ 1064 w 1320"/>
                <a:gd name="T71" fmla="*/ 78 h 881"/>
                <a:gd name="T72" fmla="*/ 1025 w 1320"/>
                <a:gd name="T73" fmla="*/ 117 h 881"/>
                <a:gd name="T74" fmla="*/ 1019 w 1320"/>
                <a:gd name="T75" fmla="*/ 117 h 881"/>
                <a:gd name="T76" fmla="*/ 931 w 1320"/>
                <a:gd name="T77" fmla="*/ 39 h 881"/>
                <a:gd name="T78" fmla="*/ 870 w 1320"/>
                <a:gd name="T79" fmla="*/ 0 h 881"/>
                <a:gd name="T80" fmla="*/ 870 w 1320"/>
                <a:gd name="T81" fmla="*/ 0 h 881"/>
                <a:gd name="T82" fmla="*/ 676 w 1320"/>
                <a:gd name="T83" fmla="*/ 17 h 881"/>
                <a:gd name="T84" fmla="*/ 610 w 1320"/>
                <a:gd name="T85" fmla="*/ 11 h 881"/>
                <a:gd name="T86" fmla="*/ 576 w 1320"/>
                <a:gd name="T87" fmla="*/ 72 h 881"/>
                <a:gd name="T88" fmla="*/ 538 w 1320"/>
                <a:gd name="T89" fmla="*/ 111 h 881"/>
                <a:gd name="T90" fmla="*/ 499 w 1320"/>
                <a:gd name="T91" fmla="*/ 133 h 881"/>
                <a:gd name="T92" fmla="*/ 388 w 1320"/>
                <a:gd name="T93" fmla="*/ 89 h 881"/>
                <a:gd name="T94" fmla="*/ 344 w 1320"/>
                <a:gd name="T95" fmla="*/ 50 h 881"/>
                <a:gd name="T96" fmla="*/ 255 w 1320"/>
                <a:gd name="T97" fmla="*/ 78 h 881"/>
                <a:gd name="T98" fmla="*/ 216 w 1320"/>
                <a:gd name="T99" fmla="*/ 100 h 881"/>
                <a:gd name="T100" fmla="*/ 205 w 1320"/>
                <a:gd name="T101" fmla="*/ 100 h 881"/>
                <a:gd name="T102" fmla="*/ 205 w 1320"/>
                <a:gd name="T103" fmla="*/ 100 h 881"/>
                <a:gd name="T104" fmla="*/ 122 w 1320"/>
                <a:gd name="T105" fmla="*/ 228 h 881"/>
                <a:gd name="T106" fmla="*/ 28 w 1320"/>
                <a:gd name="T107" fmla="*/ 383 h 881"/>
                <a:gd name="T108" fmla="*/ 6 w 1320"/>
                <a:gd name="T109" fmla="*/ 527 h 881"/>
                <a:gd name="T110" fmla="*/ 16 w 1320"/>
                <a:gd name="T111" fmla="*/ 67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0" h="881">
                  <a:moveTo>
                    <a:pt x="16" y="671"/>
                  </a:moveTo>
                  <a:lnTo>
                    <a:pt x="16" y="671"/>
                  </a:lnTo>
                  <a:cubicBezTo>
                    <a:pt x="28" y="688"/>
                    <a:pt x="39" y="693"/>
                    <a:pt x="55" y="704"/>
                  </a:cubicBezTo>
                  <a:cubicBezTo>
                    <a:pt x="88" y="736"/>
                    <a:pt x="105" y="759"/>
                    <a:pt x="144" y="792"/>
                  </a:cubicBezTo>
                  <a:cubicBezTo>
                    <a:pt x="166" y="814"/>
                    <a:pt x="172" y="842"/>
                    <a:pt x="205" y="853"/>
                  </a:cubicBezTo>
                  <a:cubicBezTo>
                    <a:pt x="221" y="858"/>
                    <a:pt x="233" y="858"/>
                    <a:pt x="249" y="864"/>
                  </a:cubicBezTo>
                  <a:cubicBezTo>
                    <a:pt x="277" y="869"/>
                    <a:pt x="288" y="880"/>
                    <a:pt x="316" y="880"/>
                  </a:cubicBezTo>
                  <a:cubicBezTo>
                    <a:pt x="338" y="880"/>
                    <a:pt x="344" y="880"/>
                    <a:pt x="366" y="869"/>
                  </a:cubicBezTo>
                  <a:lnTo>
                    <a:pt x="366" y="869"/>
                  </a:lnTo>
                  <a:cubicBezTo>
                    <a:pt x="377" y="864"/>
                    <a:pt x="377" y="847"/>
                    <a:pt x="393" y="831"/>
                  </a:cubicBezTo>
                  <a:cubicBezTo>
                    <a:pt x="410" y="814"/>
                    <a:pt x="421" y="797"/>
                    <a:pt x="443" y="786"/>
                  </a:cubicBezTo>
                  <a:cubicBezTo>
                    <a:pt x="471" y="759"/>
                    <a:pt x="499" y="770"/>
                    <a:pt x="538" y="753"/>
                  </a:cubicBezTo>
                  <a:cubicBezTo>
                    <a:pt x="587" y="731"/>
                    <a:pt x="610" y="710"/>
                    <a:pt x="637" y="665"/>
                  </a:cubicBezTo>
                  <a:cubicBezTo>
                    <a:pt x="659" y="638"/>
                    <a:pt x="676" y="610"/>
                    <a:pt x="715" y="610"/>
                  </a:cubicBezTo>
                  <a:cubicBezTo>
                    <a:pt x="726" y="610"/>
                    <a:pt x="737" y="615"/>
                    <a:pt x="743" y="627"/>
                  </a:cubicBezTo>
                  <a:cubicBezTo>
                    <a:pt x="759" y="649"/>
                    <a:pt x="748" y="676"/>
                    <a:pt x="765" y="699"/>
                  </a:cubicBezTo>
                  <a:cubicBezTo>
                    <a:pt x="776" y="710"/>
                    <a:pt x="787" y="710"/>
                    <a:pt x="804" y="710"/>
                  </a:cubicBezTo>
                  <a:cubicBezTo>
                    <a:pt x="826" y="710"/>
                    <a:pt x="842" y="710"/>
                    <a:pt x="853" y="693"/>
                  </a:cubicBezTo>
                  <a:cubicBezTo>
                    <a:pt x="870" y="676"/>
                    <a:pt x="859" y="660"/>
                    <a:pt x="870" y="638"/>
                  </a:cubicBezTo>
                  <a:cubicBezTo>
                    <a:pt x="881" y="604"/>
                    <a:pt x="886" y="582"/>
                    <a:pt x="909" y="554"/>
                  </a:cubicBezTo>
                  <a:cubicBezTo>
                    <a:pt x="914" y="538"/>
                    <a:pt x="914" y="521"/>
                    <a:pt x="931" y="510"/>
                  </a:cubicBezTo>
                  <a:cubicBezTo>
                    <a:pt x="953" y="494"/>
                    <a:pt x="970" y="488"/>
                    <a:pt x="992" y="471"/>
                  </a:cubicBezTo>
                  <a:cubicBezTo>
                    <a:pt x="1019" y="455"/>
                    <a:pt x="1036" y="438"/>
                    <a:pt x="1075" y="438"/>
                  </a:cubicBezTo>
                  <a:cubicBezTo>
                    <a:pt x="1119" y="438"/>
                    <a:pt x="1119" y="438"/>
                    <a:pt x="1119" y="438"/>
                  </a:cubicBezTo>
                  <a:cubicBezTo>
                    <a:pt x="1152" y="438"/>
                    <a:pt x="1169" y="455"/>
                    <a:pt x="1208" y="455"/>
                  </a:cubicBezTo>
                  <a:cubicBezTo>
                    <a:pt x="1225" y="455"/>
                    <a:pt x="1230" y="449"/>
                    <a:pt x="1247" y="444"/>
                  </a:cubicBezTo>
                  <a:cubicBezTo>
                    <a:pt x="1269" y="433"/>
                    <a:pt x="1291" y="438"/>
                    <a:pt x="1313" y="438"/>
                  </a:cubicBezTo>
                  <a:lnTo>
                    <a:pt x="1313" y="438"/>
                  </a:lnTo>
                  <a:cubicBezTo>
                    <a:pt x="1319" y="427"/>
                    <a:pt x="1319" y="422"/>
                    <a:pt x="1319" y="410"/>
                  </a:cubicBezTo>
                  <a:cubicBezTo>
                    <a:pt x="1319" y="355"/>
                    <a:pt x="1274" y="333"/>
                    <a:pt x="1274" y="277"/>
                  </a:cubicBezTo>
                  <a:cubicBezTo>
                    <a:pt x="1274" y="205"/>
                    <a:pt x="1274" y="205"/>
                    <a:pt x="1274" y="205"/>
                  </a:cubicBezTo>
                  <a:cubicBezTo>
                    <a:pt x="1274" y="167"/>
                    <a:pt x="1263" y="144"/>
                    <a:pt x="1263" y="106"/>
                  </a:cubicBezTo>
                  <a:cubicBezTo>
                    <a:pt x="1263" y="100"/>
                    <a:pt x="1263" y="100"/>
                    <a:pt x="1258" y="100"/>
                  </a:cubicBezTo>
                  <a:cubicBezTo>
                    <a:pt x="1225" y="100"/>
                    <a:pt x="1225" y="100"/>
                    <a:pt x="1225" y="100"/>
                  </a:cubicBezTo>
                  <a:cubicBezTo>
                    <a:pt x="1186" y="122"/>
                    <a:pt x="1186" y="122"/>
                    <a:pt x="1186" y="122"/>
                  </a:cubicBezTo>
                  <a:cubicBezTo>
                    <a:pt x="1142" y="100"/>
                    <a:pt x="1114" y="78"/>
                    <a:pt x="1064" y="78"/>
                  </a:cubicBezTo>
                  <a:cubicBezTo>
                    <a:pt x="1042" y="78"/>
                    <a:pt x="1031" y="95"/>
                    <a:pt x="1025" y="117"/>
                  </a:cubicBezTo>
                  <a:cubicBezTo>
                    <a:pt x="1019" y="122"/>
                    <a:pt x="1019" y="122"/>
                    <a:pt x="1019" y="117"/>
                  </a:cubicBezTo>
                  <a:cubicBezTo>
                    <a:pt x="1003" y="72"/>
                    <a:pt x="970" y="61"/>
                    <a:pt x="931" y="39"/>
                  </a:cubicBezTo>
                  <a:cubicBezTo>
                    <a:pt x="903" y="28"/>
                    <a:pt x="886" y="11"/>
                    <a:pt x="870" y="0"/>
                  </a:cubicBezTo>
                  <a:lnTo>
                    <a:pt x="870" y="0"/>
                  </a:lnTo>
                  <a:cubicBezTo>
                    <a:pt x="798" y="6"/>
                    <a:pt x="753" y="17"/>
                    <a:pt x="676" y="17"/>
                  </a:cubicBezTo>
                  <a:cubicBezTo>
                    <a:pt x="648" y="17"/>
                    <a:pt x="637" y="11"/>
                    <a:pt x="610" y="11"/>
                  </a:cubicBezTo>
                  <a:cubicBezTo>
                    <a:pt x="582" y="11"/>
                    <a:pt x="582" y="45"/>
                    <a:pt x="576" y="72"/>
                  </a:cubicBezTo>
                  <a:cubicBezTo>
                    <a:pt x="571" y="89"/>
                    <a:pt x="554" y="95"/>
                    <a:pt x="538" y="111"/>
                  </a:cubicBezTo>
                  <a:cubicBezTo>
                    <a:pt x="526" y="122"/>
                    <a:pt x="515" y="133"/>
                    <a:pt x="499" y="133"/>
                  </a:cubicBezTo>
                  <a:cubicBezTo>
                    <a:pt x="449" y="133"/>
                    <a:pt x="421" y="117"/>
                    <a:pt x="388" y="89"/>
                  </a:cubicBezTo>
                  <a:cubicBezTo>
                    <a:pt x="371" y="72"/>
                    <a:pt x="366" y="50"/>
                    <a:pt x="344" y="50"/>
                  </a:cubicBezTo>
                  <a:cubicBezTo>
                    <a:pt x="305" y="50"/>
                    <a:pt x="282" y="56"/>
                    <a:pt x="255" y="78"/>
                  </a:cubicBezTo>
                  <a:cubicBezTo>
                    <a:pt x="238" y="89"/>
                    <a:pt x="233" y="100"/>
                    <a:pt x="216" y="100"/>
                  </a:cubicBezTo>
                  <a:cubicBezTo>
                    <a:pt x="211" y="100"/>
                    <a:pt x="211" y="100"/>
                    <a:pt x="205" y="100"/>
                  </a:cubicBezTo>
                  <a:lnTo>
                    <a:pt x="205" y="100"/>
                  </a:lnTo>
                  <a:cubicBezTo>
                    <a:pt x="172" y="150"/>
                    <a:pt x="149" y="178"/>
                    <a:pt x="122" y="228"/>
                  </a:cubicBezTo>
                  <a:cubicBezTo>
                    <a:pt x="88" y="289"/>
                    <a:pt x="55" y="316"/>
                    <a:pt x="28" y="383"/>
                  </a:cubicBezTo>
                  <a:cubicBezTo>
                    <a:pt x="0" y="433"/>
                    <a:pt x="6" y="471"/>
                    <a:pt x="6" y="527"/>
                  </a:cubicBezTo>
                  <a:cubicBezTo>
                    <a:pt x="6" y="582"/>
                    <a:pt x="6" y="615"/>
                    <a:pt x="16" y="67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2" name="Freeform 125">
              <a:extLst>
                <a:ext uri="{FF2B5EF4-FFF2-40B4-BE49-F238E27FC236}">
                  <a16:creationId xmlns:a16="http://schemas.microsoft.com/office/drawing/2014/main" id="{71644ADF-8ACA-489C-A10D-7CDC891E3F42}"/>
                </a:ext>
              </a:extLst>
            </p:cNvPr>
            <p:cNvSpPr>
              <a:spLocks noChangeArrowheads="1"/>
            </p:cNvSpPr>
            <p:nvPr/>
          </p:nvSpPr>
          <p:spPr bwMode="auto">
            <a:xfrm>
              <a:off x="7457064" y="2219403"/>
              <a:ext cx="509273" cy="500836"/>
            </a:xfrm>
            <a:custGeom>
              <a:avLst/>
              <a:gdLst>
                <a:gd name="T0" fmla="*/ 83 w 2123"/>
                <a:gd name="T1" fmla="*/ 1297 h 2085"/>
                <a:gd name="T2" fmla="*/ 66 w 2123"/>
                <a:gd name="T3" fmla="*/ 1319 h 2085"/>
                <a:gd name="T4" fmla="*/ 28 w 2123"/>
                <a:gd name="T5" fmla="*/ 1314 h 2085"/>
                <a:gd name="T6" fmla="*/ 50 w 2123"/>
                <a:gd name="T7" fmla="*/ 1386 h 2085"/>
                <a:gd name="T8" fmla="*/ 100 w 2123"/>
                <a:gd name="T9" fmla="*/ 1319 h 2085"/>
                <a:gd name="T10" fmla="*/ 83 w 2123"/>
                <a:gd name="T11" fmla="*/ 1297 h 2085"/>
                <a:gd name="T12" fmla="*/ 88 w 2123"/>
                <a:gd name="T13" fmla="*/ 1391 h 2085"/>
                <a:gd name="T14" fmla="*/ 105 w 2123"/>
                <a:gd name="T15" fmla="*/ 1463 h 2085"/>
                <a:gd name="T16" fmla="*/ 127 w 2123"/>
                <a:gd name="T17" fmla="*/ 1458 h 2085"/>
                <a:gd name="T18" fmla="*/ 116 w 2123"/>
                <a:gd name="T19" fmla="*/ 1424 h 2085"/>
                <a:gd name="T20" fmla="*/ 199 w 2123"/>
                <a:gd name="T21" fmla="*/ 1297 h 2085"/>
                <a:gd name="T22" fmla="*/ 227 w 2123"/>
                <a:gd name="T23" fmla="*/ 1297 h 2085"/>
                <a:gd name="T24" fmla="*/ 277 w 2123"/>
                <a:gd name="T25" fmla="*/ 1280 h 2085"/>
                <a:gd name="T26" fmla="*/ 277 w 2123"/>
                <a:gd name="T27" fmla="*/ 1303 h 2085"/>
                <a:gd name="T28" fmla="*/ 316 w 2123"/>
                <a:gd name="T29" fmla="*/ 1386 h 2085"/>
                <a:gd name="T30" fmla="*/ 277 w 2123"/>
                <a:gd name="T31" fmla="*/ 1447 h 2085"/>
                <a:gd name="T32" fmla="*/ 221 w 2123"/>
                <a:gd name="T33" fmla="*/ 1364 h 2085"/>
                <a:gd name="T34" fmla="*/ 144 w 2123"/>
                <a:gd name="T35" fmla="*/ 1380 h 2085"/>
                <a:gd name="T36" fmla="*/ 177 w 2123"/>
                <a:gd name="T37" fmla="*/ 1319 h 2085"/>
                <a:gd name="T38" fmla="*/ 277 w 2123"/>
                <a:gd name="T39" fmla="*/ 1801 h 2085"/>
                <a:gd name="T40" fmla="*/ 272 w 2123"/>
                <a:gd name="T41" fmla="*/ 1801 h 2085"/>
                <a:gd name="T42" fmla="*/ 221 w 2123"/>
                <a:gd name="T43" fmla="*/ 1879 h 2085"/>
                <a:gd name="T44" fmla="*/ 255 w 2123"/>
                <a:gd name="T45" fmla="*/ 1907 h 2085"/>
                <a:gd name="T46" fmla="*/ 404 w 2123"/>
                <a:gd name="T47" fmla="*/ 1918 h 2085"/>
                <a:gd name="T48" fmla="*/ 432 w 2123"/>
                <a:gd name="T49" fmla="*/ 1912 h 2085"/>
                <a:gd name="T50" fmla="*/ 371 w 2123"/>
                <a:gd name="T51" fmla="*/ 1884 h 2085"/>
                <a:gd name="T52" fmla="*/ 321 w 2123"/>
                <a:gd name="T53" fmla="*/ 1807 h 2085"/>
                <a:gd name="T54" fmla="*/ 166 w 2123"/>
                <a:gd name="T55" fmla="*/ 1968 h 2085"/>
                <a:gd name="T56" fmla="*/ 210 w 2123"/>
                <a:gd name="T57" fmla="*/ 1968 h 2085"/>
                <a:gd name="T58" fmla="*/ 255 w 2123"/>
                <a:gd name="T59" fmla="*/ 1968 h 2085"/>
                <a:gd name="T60" fmla="*/ 255 w 2123"/>
                <a:gd name="T61" fmla="*/ 2062 h 2085"/>
                <a:gd name="T62" fmla="*/ 194 w 2123"/>
                <a:gd name="T63" fmla="*/ 2084 h 2085"/>
                <a:gd name="T64" fmla="*/ 155 w 2123"/>
                <a:gd name="T65" fmla="*/ 2001 h 2085"/>
                <a:gd name="T66" fmla="*/ 166 w 2123"/>
                <a:gd name="T67" fmla="*/ 1968 h 2085"/>
                <a:gd name="T68" fmla="*/ 781 w 2123"/>
                <a:gd name="T69" fmla="*/ 521 h 2085"/>
                <a:gd name="T70" fmla="*/ 759 w 2123"/>
                <a:gd name="T71" fmla="*/ 488 h 2085"/>
                <a:gd name="T72" fmla="*/ 765 w 2123"/>
                <a:gd name="T73" fmla="*/ 538 h 2085"/>
                <a:gd name="T74" fmla="*/ 770 w 2123"/>
                <a:gd name="T75" fmla="*/ 599 h 2085"/>
                <a:gd name="T76" fmla="*/ 804 w 2123"/>
                <a:gd name="T77" fmla="*/ 554 h 2085"/>
                <a:gd name="T78" fmla="*/ 804 w 2123"/>
                <a:gd name="T79" fmla="*/ 521 h 2085"/>
                <a:gd name="T80" fmla="*/ 781 w 2123"/>
                <a:gd name="T81" fmla="*/ 521 h 2085"/>
                <a:gd name="T82" fmla="*/ 1003 w 2123"/>
                <a:gd name="T83" fmla="*/ 405 h 2085"/>
                <a:gd name="T84" fmla="*/ 1031 w 2123"/>
                <a:gd name="T85" fmla="*/ 421 h 2085"/>
                <a:gd name="T86" fmla="*/ 1003 w 2123"/>
                <a:gd name="T87" fmla="*/ 405 h 2085"/>
                <a:gd name="T88" fmla="*/ 2117 w 2123"/>
                <a:gd name="T89" fmla="*/ 527 h 2085"/>
                <a:gd name="T90" fmla="*/ 2078 w 2123"/>
                <a:gd name="T91" fmla="*/ 566 h 2085"/>
                <a:gd name="T92" fmla="*/ 2095 w 2123"/>
                <a:gd name="T93" fmla="*/ 588 h 2085"/>
                <a:gd name="T94" fmla="*/ 2117 w 2123"/>
                <a:gd name="T95" fmla="*/ 527 h 2085"/>
                <a:gd name="T96" fmla="*/ 1840 w 2123"/>
                <a:gd name="T97" fmla="*/ 0 h 2085"/>
                <a:gd name="T98" fmla="*/ 1751 w 2123"/>
                <a:gd name="T99" fmla="*/ 89 h 2085"/>
                <a:gd name="T100" fmla="*/ 1801 w 2123"/>
                <a:gd name="T101" fmla="*/ 211 h 2085"/>
                <a:gd name="T102" fmla="*/ 1890 w 2123"/>
                <a:gd name="T103" fmla="*/ 194 h 2085"/>
                <a:gd name="T104" fmla="*/ 1901 w 2123"/>
                <a:gd name="T105" fmla="*/ 139 h 2085"/>
                <a:gd name="T106" fmla="*/ 1895 w 2123"/>
                <a:gd name="T107" fmla="*/ 94 h 2085"/>
                <a:gd name="T108" fmla="*/ 1840 w 2123"/>
                <a:gd name="T109" fmla="*/ 0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3" h="2085">
                  <a:moveTo>
                    <a:pt x="83" y="1297"/>
                  </a:moveTo>
                  <a:lnTo>
                    <a:pt x="83" y="1297"/>
                  </a:lnTo>
                  <a:lnTo>
                    <a:pt x="83" y="1303"/>
                  </a:lnTo>
                  <a:cubicBezTo>
                    <a:pt x="83" y="1314"/>
                    <a:pt x="78" y="1319"/>
                    <a:pt x="66" y="1319"/>
                  </a:cubicBezTo>
                  <a:cubicBezTo>
                    <a:pt x="61" y="1319"/>
                    <a:pt x="61" y="1303"/>
                    <a:pt x="50" y="1303"/>
                  </a:cubicBezTo>
                  <a:cubicBezTo>
                    <a:pt x="39" y="1303"/>
                    <a:pt x="33" y="1308"/>
                    <a:pt x="28" y="1314"/>
                  </a:cubicBezTo>
                  <a:cubicBezTo>
                    <a:pt x="16" y="1330"/>
                    <a:pt x="6" y="1336"/>
                    <a:pt x="0" y="1352"/>
                  </a:cubicBezTo>
                  <a:cubicBezTo>
                    <a:pt x="22" y="1364"/>
                    <a:pt x="28" y="1386"/>
                    <a:pt x="50" y="1386"/>
                  </a:cubicBezTo>
                  <a:cubicBezTo>
                    <a:pt x="61" y="1386"/>
                    <a:pt x="66" y="1375"/>
                    <a:pt x="72" y="1364"/>
                  </a:cubicBezTo>
                  <a:cubicBezTo>
                    <a:pt x="88" y="1347"/>
                    <a:pt x="100" y="1336"/>
                    <a:pt x="100" y="1319"/>
                  </a:cubicBezTo>
                  <a:cubicBezTo>
                    <a:pt x="100" y="1297"/>
                    <a:pt x="100" y="1297"/>
                    <a:pt x="100" y="1297"/>
                  </a:cubicBezTo>
                  <a:cubicBezTo>
                    <a:pt x="88" y="1297"/>
                    <a:pt x="88" y="1297"/>
                    <a:pt x="83" y="1297"/>
                  </a:cubicBezTo>
                  <a:close/>
                  <a:moveTo>
                    <a:pt x="88" y="1391"/>
                  </a:moveTo>
                  <a:lnTo>
                    <a:pt x="88" y="1391"/>
                  </a:lnTo>
                  <a:cubicBezTo>
                    <a:pt x="88" y="1397"/>
                    <a:pt x="88" y="1402"/>
                    <a:pt x="88" y="1408"/>
                  </a:cubicBezTo>
                  <a:cubicBezTo>
                    <a:pt x="88" y="1430"/>
                    <a:pt x="105" y="1441"/>
                    <a:pt x="105" y="1463"/>
                  </a:cubicBezTo>
                  <a:cubicBezTo>
                    <a:pt x="111" y="1463"/>
                    <a:pt x="116" y="1463"/>
                    <a:pt x="122" y="1463"/>
                  </a:cubicBezTo>
                  <a:cubicBezTo>
                    <a:pt x="122" y="1463"/>
                    <a:pt x="122" y="1458"/>
                    <a:pt x="127" y="1458"/>
                  </a:cubicBezTo>
                  <a:cubicBezTo>
                    <a:pt x="139" y="1452"/>
                    <a:pt x="144" y="1447"/>
                    <a:pt x="144" y="1441"/>
                  </a:cubicBezTo>
                  <a:cubicBezTo>
                    <a:pt x="144" y="1424"/>
                    <a:pt x="127" y="1424"/>
                    <a:pt x="116" y="1424"/>
                  </a:cubicBezTo>
                  <a:cubicBezTo>
                    <a:pt x="111" y="1408"/>
                    <a:pt x="105" y="1397"/>
                    <a:pt x="88" y="1391"/>
                  </a:cubicBezTo>
                  <a:close/>
                  <a:moveTo>
                    <a:pt x="199" y="1297"/>
                  </a:moveTo>
                  <a:lnTo>
                    <a:pt x="199" y="1297"/>
                  </a:lnTo>
                  <a:cubicBezTo>
                    <a:pt x="205" y="1291"/>
                    <a:pt x="227" y="1286"/>
                    <a:pt x="227" y="1297"/>
                  </a:cubicBezTo>
                  <a:cubicBezTo>
                    <a:pt x="249" y="1297"/>
                    <a:pt x="249" y="1297"/>
                    <a:pt x="249" y="1297"/>
                  </a:cubicBezTo>
                  <a:cubicBezTo>
                    <a:pt x="260" y="1297"/>
                    <a:pt x="266" y="1280"/>
                    <a:pt x="277" y="1280"/>
                  </a:cubicBezTo>
                  <a:cubicBezTo>
                    <a:pt x="282" y="1280"/>
                    <a:pt x="282" y="1286"/>
                    <a:pt x="282" y="1286"/>
                  </a:cubicBezTo>
                  <a:cubicBezTo>
                    <a:pt x="282" y="1291"/>
                    <a:pt x="277" y="1297"/>
                    <a:pt x="277" y="1303"/>
                  </a:cubicBezTo>
                  <a:cubicBezTo>
                    <a:pt x="277" y="1325"/>
                    <a:pt x="305" y="1319"/>
                    <a:pt x="310" y="1342"/>
                  </a:cubicBezTo>
                  <a:cubicBezTo>
                    <a:pt x="316" y="1358"/>
                    <a:pt x="316" y="1369"/>
                    <a:pt x="316" y="1386"/>
                  </a:cubicBezTo>
                  <a:cubicBezTo>
                    <a:pt x="316" y="1397"/>
                    <a:pt x="305" y="1402"/>
                    <a:pt x="299" y="1413"/>
                  </a:cubicBezTo>
                  <a:cubicBezTo>
                    <a:pt x="294" y="1424"/>
                    <a:pt x="294" y="1447"/>
                    <a:pt x="277" y="1447"/>
                  </a:cubicBezTo>
                  <a:cubicBezTo>
                    <a:pt x="244" y="1447"/>
                    <a:pt x="244" y="1408"/>
                    <a:pt x="216" y="1391"/>
                  </a:cubicBezTo>
                  <a:cubicBezTo>
                    <a:pt x="227" y="1375"/>
                    <a:pt x="249" y="1364"/>
                    <a:pt x="221" y="1364"/>
                  </a:cubicBezTo>
                  <a:cubicBezTo>
                    <a:pt x="199" y="1364"/>
                    <a:pt x="188" y="1380"/>
                    <a:pt x="166" y="1380"/>
                  </a:cubicBezTo>
                  <a:cubicBezTo>
                    <a:pt x="155" y="1380"/>
                    <a:pt x="155" y="1380"/>
                    <a:pt x="144" y="1380"/>
                  </a:cubicBezTo>
                  <a:cubicBezTo>
                    <a:pt x="144" y="1364"/>
                    <a:pt x="144" y="1358"/>
                    <a:pt x="144" y="1347"/>
                  </a:cubicBezTo>
                  <a:cubicBezTo>
                    <a:pt x="144" y="1330"/>
                    <a:pt x="166" y="1325"/>
                    <a:pt x="177" y="1319"/>
                  </a:cubicBezTo>
                  <a:cubicBezTo>
                    <a:pt x="188" y="1319"/>
                    <a:pt x="188" y="1303"/>
                    <a:pt x="199" y="1297"/>
                  </a:cubicBezTo>
                  <a:close/>
                  <a:moveTo>
                    <a:pt x="277" y="1801"/>
                  </a:moveTo>
                  <a:lnTo>
                    <a:pt x="277" y="1801"/>
                  </a:lnTo>
                  <a:cubicBezTo>
                    <a:pt x="277" y="1801"/>
                    <a:pt x="277" y="1801"/>
                    <a:pt x="272" y="1801"/>
                  </a:cubicBezTo>
                  <a:cubicBezTo>
                    <a:pt x="255" y="1801"/>
                    <a:pt x="260" y="1823"/>
                    <a:pt x="249" y="1840"/>
                  </a:cubicBezTo>
                  <a:cubicBezTo>
                    <a:pt x="244" y="1857"/>
                    <a:pt x="221" y="1862"/>
                    <a:pt x="221" y="1879"/>
                  </a:cubicBezTo>
                  <a:cubicBezTo>
                    <a:pt x="221" y="1884"/>
                    <a:pt x="233" y="1884"/>
                    <a:pt x="233" y="1890"/>
                  </a:cubicBezTo>
                  <a:cubicBezTo>
                    <a:pt x="238" y="1901"/>
                    <a:pt x="244" y="1907"/>
                    <a:pt x="255" y="1907"/>
                  </a:cubicBezTo>
                  <a:cubicBezTo>
                    <a:pt x="294" y="1907"/>
                    <a:pt x="310" y="1896"/>
                    <a:pt x="349" y="1896"/>
                  </a:cubicBezTo>
                  <a:cubicBezTo>
                    <a:pt x="371" y="1896"/>
                    <a:pt x="393" y="1901"/>
                    <a:pt x="404" y="1918"/>
                  </a:cubicBezTo>
                  <a:cubicBezTo>
                    <a:pt x="410" y="1929"/>
                    <a:pt x="415" y="1940"/>
                    <a:pt x="427" y="1945"/>
                  </a:cubicBezTo>
                  <a:cubicBezTo>
                    <a:pt x="432" y="1934"/>
                    <a:pt x="432" y="1923"/>
                    <a:pt x="432" y="1912"/>
                  </a:cubicBezTo>
                  <a:cubicBezTo>
                    <a:pt x="432" y="1884"/>
                    <a:pt x="415" y="1879"/>
                    <a:pt x="399" y="1862"/>
                  </a:cubicBezTo>
                  <a:cubicBezTo>
                    <a:pt x="388" y="1873"/>
                    <a:pt x="382" y="1879"/>
                    <a:pt x="371" y="1884"/>
                  </a:cubicBezTo>
                  <a:cubicBezTo>
                    <a:pt x="360" y="1857"/>
                    <a:pt x="349" y="1846"/>
                    <a:pt x="332" y="1835"/>
                  </a:cubicBezTo>
                  <a:cubicBezTo>
                    <a:pt x="321" y="1829"/>
                    <a:pt x="327" y="1818"/>
                    <a:pt x="321" y="1807"/>
                  </a:cubicBezTo>
                  <a:cubicBezTo>
                    <a:pt x="310" y="1796"/>
                    <a:pt x="294" y="1801"/>
                    <a:pt x="277" y="1801"/>
                  </a:cubicBezTo>
                  <a:close/>
                  <a:moveTo>
                    <a:pt x="166" y="1968"/>
                  </a:moveTo>
                  <a:lnTo>
                    <a:pt x="166" y="1968"/>
                  </a:lnTo>
                  <a:cubicBezTo>
                    <a:pt x="183" y="1968"/>
                    <a:pt x="194" y="1973"/>
                    <a:pt x="210" y="1968"/>
                  </a:cubicBezTo>
                  <a:cubicBezTo>
                    <a:pt x="221" y="1962"/>
                    <a:pt x="227" y="1940"/>
                    <a:pt x="244" y="1945"/>
                  </a:cubicBezTo>
                  <a:cubicBezTo>
                    <a:pt x="249" y="1945"/>
                    <a:pt x="249" y="1956"/>
                    <a:pt x="255" y="1968"/>
                  </a:cubicBezTo>
                  <a:cubicBezTo>
                    <a:pt x="260" y="1979"/>
                    <a:pt x="282" y="1973"/>
                    <a:pt x="282" y="1990"/>
                  </a:cubicBezTo>
                  <a:cubicBezTo>
                    <a:pt x="282" y="2017"/>
                    <a:pt x="266" y="2034"/>
                    <a:pt x="255" y="2062"/>
                  </a:cubicBezTo>
                  <a:cubicBezTo>
                    <a:pt x="244" y="2056"/>
                    <a:pt x="238" y="2056"/>
                    <a:pt x="227" y="2045"/>
                  </a:cubicBezTo>
                  <a:cubicBezTo>
                    <a:pt x="210" y="2056"/>
                    <a:pt x="210" y="2073"/>
                    <a:pt x="194" y="2084"/>
                  </a:cubicBezTo>
                  <a:cubicBezTo>
                    <a:pt x="177" y="2073"/>
                    <a:pt x="183" y="2051"/>
                    <a:pt x="177" y="2023"/>
                  </a:cubicBezTo>
                  <a:cubicBezTo>
                    <a:pt x="172" y="2012"/>
                    <a:pt x="155" y="2012"/>
                    <a:pt x="155" y="2001"/>
                  </a:cubicBezTo>
                  <a:cubicBezTo>
                    <a:pt x="155" y="1990"/>
                    <a:pt x="161" y="1984"/>
                    <a:pt x="161" y="1973"/>
                  </a:cubicBezTo>
                  <a:lnTo>
                    <a:pt x="166" y="1968"/>
                  </a:lnTo>
                  <a:close/>
                  <a:moveTo>
                    <a:pt x="781" y="521"/>
                  </a:moveTo>
                  <a:lnTo>
                    <a:pt x="781" y="521"/>
                  </a:lnTo>
                  <a:cubicBezTo>
                    <a:pt x="776" y="521"/>
                    <a:pt x="776" y="510"/>
                    <a:pt x="776" y="499"/>
                  </a:cubicBezTo>
                  <a:cubicBezTo>
                    <a:pt x="776" y="493"/>
                    <a:pt x="765" y="493"/>
                    <a:pt x="759" y="488"/>
                  </a:cubicBezTo>
                  <a:cubicBezTo>
                    <a:pt x="759" y="493"/>
                    <a:pt x="753" y="493"/>
                    <a:pt x="753" y="493"/>
                  </a:cubicBezTo>
                  <a:cubicBezTo>
                    <a:pt x="753" y="516"/>
                    <a:pt x="765" y="521"/>
                    <a:pt x="765" y="538"/>
                  </a:cubicBezTo>
                  <a:cubicBezTo>
                    <a:pt x="765" y="593"/>
                    <a:pt x="765" y="593"/>
                    <a:pt x="765" y="593"/>
                  </a:cubicBezTo>
                  <a:cubicBezTo>
                    <a:pt x="770" y="599"/>
                    <a:pt x="770" y="599"/>
                    <a:pt x="770" y="599"/>
                  </a:cubicBezTo>
                  <a:cubicBezTo>
                    <a:pt x="776" y="593"/>
                    <a:pt x="776" y="582"/>
                    <a:pt x="781" y="571"/>
                  </a:cubicBezTo>
                  <a:cubicBezTo>
                    <a:pt x="787" y="560"/>
                    <a:pt x="798" y="560"/>
                    <a:pt x="804" y="554"/>
                  </a:cubicBezTo>
                  <a:cubicBezTo>
                    <a:pt x="809" y="544"/>
                    <a:pt x="809" y="538"/>
                    <a:pt x="814" y="527"/>
                  </a:cubicBezTo>
                  <a:cubicBezTo>
                    <a:pt x="804" y="521"/>
                    <a:pt x="804" y="521"/>
                    <a:pt x="804" y="521"/>
                  </a:cubicBezTo>
                  <a:cubicBezTo>
                    <a:pt x="792" y="527"/>
                    <a:pt x="792" y="527"/>
                    <a:pt x="792" y="527"/>
                  </a:cubicBezTo>
                  <a:cubicBezTo>
                    <a:pt x="787" y="527"/>
                    <a:pt x="787" y="521"/>
                    <a:pt x="781" y="521"/>
                  </a:cubicBezTo>
                  <a:close/>
                  <a:moveTo>
                    <a:pt x="1003" y="405"/>
                  </a:moveTo>
                  <a:lnTo>
                    <a:pt x="1003" y="405"/>
                  </a:lnTo>
                  <a:cubicBezTo>
                    <a:pt x="1003" y="416"/>
                    <a:pt x="1014" y="421"/>
                    <a:pt x="1025" y="427"/>
                  </a:cubicBezTo>
                  <a:cubicBezTo>
                    <a:pt x="1025" y="427"/>
                    <a:pt x="1031" y="427"/>
                    <a:pt x="1031" y="421"/>
                  </a:cubicBezTo>
                  <a:cubicBezTo>
                    <a:pt x="1031" y="405"/>
                    <a:pt x="1031" y="377"/>
                    <a:pt x="1019" y="383"/>
                  </a:cubicBezTo>
                  <a:cubicBezTo>
                    <a:pt x="1008" y="383"/>
                    <a:pt x="1003" y="394"/>
                    <a:pt x="1003" y="405"/>
                  </a:cubicBezTo>
                  <a:close/>
                  <a:moveTo>
                    <a:pt x="2117" y="527"/>
                  </a:moveTo>
                  <a:lnTo>
                    <a:pt x="2117" y="527"/>
                  </a:lnTo>
                  <a:cubicBezTo>
                    <a:pt x="2111" y="521"/>
                    <a:pt x="2111" y="516"/>
                    <a:pt x="2106" y="510"/>
                  </a:cubicBezTo>
                  <a:cubicBezTo>
                    <a:pt x="2100" y="532"/>
                    <a:pt x="2078" y="544"/>
                    <a:pt x="2078" y="566"/>
                  </a:cubicBezTo>
                  <a:cubicBezTo>
                    <a:pt x="2078" y="588"/>
                    <a:pt x="2078" y="588"/>
                    <a:pt x="2078" y="588"/>
                  </a:cubicBezTo>
                  <a:cubicBezTo>
                    <a:pt x="2083" y="588"/>
                    <a:pt x="2089" y="588"/>
                    <a:pt x="2095" y="588"/>
                  </a:cubicBezTo>
                  <a:cubicBezTo>
                    <a:pt x="2111" y="588"/>
                    <a:pt x="2122" y="571"/>
                    <a:pt x="2122" y="554"/>
                  </a:cubicBezTo>
                  <a:cubicBezTo>
                    <a:pt x="2122" y="549"/>
                    <a:pt x="2122" y="532"/>
                    <a:pt x="2117" y="527"/>
                  </a:cubicBezTo>
                  <a:close/>
                  <a:moveTo>
                    <a:pt x="1840" y="0"/>
                  </a:moveTo>
                  <a:lnTo>
                    <a:pt x="1840" y="0"/>
                  </a:lnTo>
                  <a:cubicBezTo>
                    <a:pt x="1817" y="22"/>
                    <a:pt x="1806" y="34"/>
                    <a:pt x="1784" y="50"/>
                  </a:cubicBezTo>
                  <a:cubicBezTo>
                    <a:pt x="1773" y="67"/>
                    <a:pt x="1751" y="72"/>
                    <a:pt x="1751" y="89"/>
                  </a:cubicBezTo>
                  <a:cubicBezTo>
                    <a:pt x="1751" y="189"/>
                    <a:pt x="1862" y="161"/>
                    <a:pt x="1806" y="194"/>
                  </a:cubicBezTo>
                  <a:cubicBezTo>
                    <a:pt x="1801" y="200"/>
                    <a:pt x="1806" y="205"/>
                    <a:pt x="1801" y="211"/>
                  </a:cubicBezTo>
                  <a:cubicBezTo>
                    <a:pt x="1768" y="239"/>
                    <a:pt x="1812" y="239"/>
                    <a:pt x="1851" y="239"/>
                  </a:cubicBezTo>
                  <a:cubicBezTo>
                    <a:pt x="1873" y="239"/>
                    <a:pt x="1878" y="217"/>
                    <a:pt x="1890" y="194"/>
                  </a:cubicBezTo>
                  <a:cubicBezTo>
                    <a:pt x="1895" y="189"/>
                    <a:pt x="1901" y="183"/>
                    <a:pt x="1901" y="167"/>
                  </a:cubicBezTo>
                  <a:cubicBezTo>
                    <a:pt x="1901" y="139"/>
                    <a:pt x="1901" y="139"/>
                    <a:pt x="1901" y="139"/>
                  </a:cubicBezTo>
                  <a:cubicBezTo>
                    <a:pt x="1901" y="128"/>
                    <a:pt x="1906" y="117"/>
                    <a:pt x="1906" y="106"/>
                  </a:cubicBezTo>
                  <a:cubicBezTo>
                    <a:pt x="1906" y="100"/>
                    <a:pt x="1901" y="94"/>
                    <a:pt x="1895" y="94"/>
                  </a:cubicBezTo>
                  <a:cubicBezTo>
                    <a:pt x="1878" y="84"/>
                    <a:pt x="1873" y="67"/>
                    <a:pt x="1862" y="50"/>
                  </a:cubicBezTo>
                  <a:cubicBezTo>
                    <a:pt x="1851" y="34"/>
                    <a:pt x="1856" y="12"/>
                    <a:pt x="184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3" name="Freeform 126">
              <a:extLst>
                <a:ext uri="{FF2B5EF4-FFF2-40B4-BE49-F238E27FC236}">
                  <a16:creationId xmlns:a16="http://schemas.microsoft.com/office/drawing/2014/main" id="{FB417788-4336-4AFF-BDC7-74F1FBF20BB2}"/>
                </a:ext>
              </a:extLst>
            </p:cNvPr>
            <p:cNvSpPr>
              <a:spLocks noChangeArrowheads="1"/>
            </p:cNvSpPr>
            <p:nvPr/>
          </p:nvSpPr>
          <p:spPr bwMode="auto">
            <a:xfrm>
              <a:off x="7071667" y="2407879"/>
              <a:ext cx="372691" cy="357891"/>
            </a:xfrm>
            <a:custGeom>
              <a:avLst/>
              <a:gdLst>
                <a:gd name="T0" fmla="*/ 631 w 1553"/>
                <a:gd name="T1" fmla="*/ 122 h 1491"/>
                <a:gd name="T2" fmla="*/ 543 w 1553"/>
                <a:gd name="T3" fmla="*/ 194 h 1491"/>
                <a:gd name="T4" fmla="*/ 637 w 1553"/>
                <a:gd name="T5" fmla="*/ 282 h 1491"/>
                <a:gd name="T6" fmla="*/ 654 w 1553"/>
                <a:gd name="T7" fmla="*/ 133 h 1491"/>
                <a:gd name="T8" fmla="*/ 848 w 1553"/>
                <a:gd name="T9" fmla="*/ 354 h 1491"/>
                <a:gd name="T10" fmla="*/ 809 w 1553"/>
                <a:gd name="T11" fmla="*/ 360 h 1491"/>
                <a:gd name="T12" fmla="*/ 992 w 1553"/>
                <a:gd name="T13" fmla="*/ 460 h 1491"/>
                <a:gd name="T14" fmla="*/ 981 w 1553"/>
                <a:gd name="T15" fmla="*/ 365 h 1491"/>
                <a:gd name="T16" fmla="*/ 892 w 1553"/>
                <a:gd name="T17" fmla="*/ 354 h 1491"/>
                <a:gd name="T18" fmla="*/ 964 w 1553"/>
                <a:gd name="T19" fmla="*/ 476 h 1491"/>
                <a:gd name="T20" fmla="*/ 942 w 1553"/>
                <a:gd name="T21" fmla="*/ 620 h 1491"/>
                <a:gd name="T22" fmla="*/ 892 w 1553"/>
                <a:gd name="T23" fmla="*/ 509 h 1491"/>
                <a:gd name="T24" fmla="*/ 892 w 1553"/>
                <a:gd name="T25" fmla="*/ 421 h 1491"/>
                <a:gd name="T26" fmla="*/ 1091 w 1553"/>
                <a:gd name="T27" fmla="*/ 537 h 1491"/>
                <a:gd name="T28" fmla="*/ 1180 w 1553"/>
                <a:gd name="T29" fmla="*/ 620 h 1491"/>
                <a:gd name="T30" fmla="*/ 1280 w 1553"/>
                <a:gd name="T31" fmla="*/ 637 h 1491"/>
                <a:gd name="T32" fmla="*/ 1153 w 1553"/>
                <a:gd name="T33" fmla="*/ 526 h 1491"/>
                <a:gd name="T34" fmla="*/ 1069 w 1553"/>
                <a:gd name="T35" fmla="*/ 598 h 1491"/>
                <a:gd name="T36" fmla="*/ 997 w 1553"/>
                <a:gd name="T37" fmla="*/ 543 h 1491"/>
                <a:gd name="T38" fmla="*/ 975 w 1553"/>
                <a:gd name="T39" fmla="*/ 637 h 1491"/>
                <a:gd name="T40" fmla="*/ 1169 w 1553"/>
                <a:gd name="T41" fmla="*/ 687 h 1491"/>
                <a:gd name="T42" fmla="*/ 1169 w 1553"/>
                <a:gd name="T43" fmla="*/ 631 h 1491"/>
                <a:gd name="T44" fmla="*/ 1069 w 1553"/>
                <a:gd name="T45" fmla="*/ 598 h 1491"/>
                <a:gd name="T46" fmla="*/ 1369 w 1553"/>
                <a:gd name="T47" fmla="*/ 659 h 1491"/>
                <a:gd name="T48" fmla="*/ 1407 w 1553"/>
                <a:gd name="T49" fmla="*/ 715 h 1491"/>
                <a:gd name="T50" fmla="*/ 1419 w 1553"/>
                <a:gd name="T51" fmla="*/ 681 h 1491"/>
                <a:gd name="T52" fmla="*/ 1380 w 1553"/>
                <a:gd name="T53" fmla="*/ 537 h 1491"/>
                <a:gd name="T54" fmla="*/ 1402 w 1553"/>
                <a:gd name="T55" fmla="*/ 598 h 1491"/>
                <a:gd name="T56" fmla="*/ 1380 w 1553"/>
                <a:gd name="T57" fmla="*/ 537 h 1491"/>
                <a:gd name="T58" fmla="*/ 160 w 1553"/>
                <a:gd name="T59" fmla="*/ 83 h 1491"/>
                <a:gd name="T60" fmla="*/ 338 w 1553"/>
                <a:gd name="T61" fmla="*/ 210 h 1491"/>
                <a:gd name="T62" fmla="*/ 338 w 1553"/>
                <a:gd name="T63" fmla="*/ 44 h 1491"/>
                <a:gd name="T64" fmla="*/ 498 w 1553"/>
                <a:gd name="T65" fmla="*/ 155 h 1491"/>
                <a:gd name="T66" fmla="*/ 715 w 1553"/>
                <a:gd name="T67" fmla="*/ 338 h 1491"/>
                <a:gd name="T68" fmla="*/ 848 w 1553"/>
                <a:gd name="T69" fmla="*/ 487 h 1491"/>
                <a:gd name="T70" fmla="*/ 903 w 1553"/>
                <a:gd name="T71" fmla="*/ 609 h 1491"/>
                <a:gd name="T72" fmla="*/ 1091 w 1553"/>
                <a:gd name="T73" fmla="*/ 698 h 1491"/>
                <a:gd name="T74" fmla="*/ 1202 w 1553"/>
                <a:gd name="T75" fmla="*/ 809 h 1491"/>
                <a:gd name="T76" fmla="*/ 1086 w 1553"/>
                <a:gd name="T77" fmla="*/ 925 h 1491"/>
                <a:gd name="T78" fmla="*/ 1141 w 1553"/>
                <a:gd name="T79" fmla="*/ 920 h 1491"/>
                <a:gd name="T80" fmla="*/ 1341 w 1553"/>
                <a:gd name="T81" fmla="*/ 770 h 1491"/>
                <a:gd name="T82" fmla="*/ 1490 w 1553"/>
                <a:gd name="T83" fmla="*/ 859 h 1491"/>
                <a:gd name="T84" fmla="*/ 1552 w 1553"/>
                <a:gd name="T85" fmla="*/ 1019 h 1491"/>
                <a:gd name="T86" fmla="*/ 1474 w 1553"/>
                <a:gd name="T87" fmla="*/ 1030 h 1491"/>
                <a:gd name="T88" fmla="*/ 1424 w 1553"/>
                <a:gd name="T89" fmla="*/ 1069 h 1491"/>
                <a:gd name="T90" fmla="*/ 1413 w 1553"/>
                <a:gd name="T91" fmla="*/ 1136 h 1491"/>
                <a:gd name="T92" fmla="*/ 1524 w 1553"/>
                <a:gd name="T93" fmla="*/ 1169 h 1491"/>
                <a:gd name="T94" fmla="*/ 1463 w 1553"/>
                <a:gd name="T95" fmla="*/ 1186 h 1491"/>
                <a:gd name="T96" fmla="*/ 1391 w 1553"/>
                <a:gd name="T97" fmla="*/ 1247 h 1491"/>
                <a:gd name="T98" fmla="*/ 1363 w 1553"/>
                <a:gd name="T99" fmla="*/ 1319 h 1491"/>
                <a:gd name="T100" fmla="*/ 1219 w 1553"/>
                <a:gd name="T101" fmla="*/ 1374 h 1491"/>
                <a:gd name="T102" fmla="*/ 1081 w 1553"/>
                <a:gd name="T103" fmla="*/ 1468 h 1491"/>
                <a:gd name="T104" fmla="*/ 887 w 1553"/>
                <a:gd name="T105" fmla="*/ 1407 h 1491"/>
                <a:gd name="T106" fmla="*/ 748 w 1553"/>
                <a:gd name="T107" fmla="*/ 1457 h 1491"/>
                <a:gd name="T108" fmla="*/ 410 w 1553"/>
                <a:gd name="T109" fmla="*/ 1219 h 1491"/>
                <a:gd name="T110" fmla="*/ 305 w 1553"/>
                <a:gd name="T111" fmla="*/ 1058 h 1491"/>
                <a:gd name="T112" fmla="*/ 266 w 1553"/>
                <a:gd name="T113" fmla="*/ 892 h 1491"/>
                <a:gd name="T114" fmla="*/ 55 w 1553"/>
                <a:gd name="T115" fmla="*/ 848 h 1491"/>
                <a:gd name="T116" fmla="*/ 22 w 1553"/>
                <a:gd name="T117" fmla="*/ 698 h 1491"/>
                <a:gd name="T118" fmla="*/ 22 w 1553"/>
                <a:gd name="T119" fmla="*/ 504 h 1491"/>
                <a:gd name="T120" fmla="*/ 133 w 1553"/>
                <a:gd name="T121" fmla="*/ 288 h 1491"/>
                <a:gd name="T122" fmla="*/ 94 w 1553"/>
                <a:gd name="T12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3" h="1491">
                  <a:moveTo>
                    <a:pt x="654" y="133"/>
                  </a:moveTo>
                  <a:lnTo>
                    <a:pt x="654" y="133"/>
                  </a:lnTo>
                  <a:cubicBezTo>
                    <a:pt x="643" y="127"/>
                    <a:pt x="637" y="122"/>
                    <a:pt x="631" y="122"/>
                  </a:cubicBezTo>
                  <a:cubicBezTo>
                    <a:pt x="615" y="122"/>
                    <a:pt x="615" y="138"/>
                    <a:pt x="604" y="138"/>
                  </a:cubicBezTo>
                  <a:cubicBezTo>
                    <a:pt x="582" y="144"/>
                    <a:pt x="571" y="144"/>
                    <a:pt x="549" y="149"/>
                  </a:cubicBezTo>
                  <a:cubicBezTo>
                    <a:pt x="532" y="149"/>
                    <a:pt x="543" y="177"/>
                    <a:pt x="543" y="194"/>
                  </a:cubicBezTo>
                  <a:cubicBezTo>
                    <a:pt x="543" y="221"/>
                    <a:pt x="537" y="243"/>
                    <a:pt x="559" y="266"/>
                  </a:cubicBezTo>
                  <a:cubicBezTo>
                    <a:pt x="571" y="282"/>
                    <a:pt x="593" y="282"/>
                    <a:pt x="615" y="282"/>
                  </a:cubicBezTo>
                  <a:cubicBezTo>
                    <a:pt x="621" y="282"/>
                    <a:pt x="626" y="282"/>
                    <a:pt x="637" y="282"/>
                  </a:cubicBezTo>
                  <a:cubicBezTo>
                    <a:pt x="665" y="282"/>
                    <a:pt x="670" y="255"/>
                    <a:pt x="670" y="227"/>
                  </a:cubicBezTo>
                  <a:cubicBezTo>
                    <a:pt x="676" y="205"/>
                    <a:pt x="687" y="194"/>
                    <a:pt x="687" y="166"/>
                  </a:cubicBezTo>
                  <a:cubicBezTo>
                    <a:pt x="687" y="155"/>
                    <a:pt x="665" y="138"/>
                    <a:pt x="654" y="133"/>
                  </a:cubicBezTo>
                  <a:close/>
                  <a:moveTo>
                    <a:pt x="892" y="354"/>
                  </a:moveTo>
                  <a:lnTo>
                    <a:pt x="892" y="354"/>
                  </a:lnTo>
                  <a:cubicBezTo>
                    <a:pt x="848" y="354"/>
                    <a:pt x="848" y="354"/>
                    <a:pt x="848" y="354"/>
                  </a:cubicBezTo>
                  <a:cubicBezTo>
                    <a:pt x="825" y="354"/>
                    <a:pt x="809" y="332"/>
                    <a:pt x="787" y="332"/>
                  </a:cubicBezTo>
                  <a:cubicBezTo>
                    <a:pt x="781" y="338"/>
                    <a:pt x="781" y="338"/>
                    <a:pt x="781" y="338"/>
                  </a:cubicBezTo>
                  <a:cubicBezTo>
                    <a:pt x="787" y="349"/>
                    <a:pt x="798" y="354"/>
                    <a:pt x="809" y="360"/>
                  </a:cubicBezTo>
                  <a:cubicBezTo>
                    <a:pt x="837" y="382"/>
                    <a:pt x="853" y="399"/>
                    <a:pt x="887" y="399"/>
                  </a:cubicBezTo>
                  <a:cubicBezTo>
                    <a:pt x="920" y="399"/>
                    <a:pt x="936" y="415"/>
                    <a:pt x="958" y="432"/>
                  </a:cubicBezTo>
                  <a:cubicBezTo>
                    <a:pt x="970" y="443"/>
                    <a:pt x="975" y="460"/>
                    <a:pt x="992" y="460"/>
                  </a:cubicBezTo>
                  <a:cubicBezTo>
                    <a:pt x="1003" y="460"/>
                    <a:pt x="1003" y="449"/>
                    <a:pt x="1003" y="437"/>
                  </a:cubicBezTo>
                  <a:cubicBezTo>
                    <a:pt x="1003" y="427"/>
                    <a:pt x="997" y="415"/>
                    <a:pt x="992" y="399"/>
                  </a:cubicBezTo>
                  <a:cubicBezTo>
                    <a:pt x="992" y="388"/>
                    <a:pt x="992" y="376"/>
                    <a:pt x="981" y="365"/>
                  </a:cubicBezTo>
                  <a:cubicBezTo>
                    <a:pt x="975" y="360"/>
                    <a:pt x="964" y="365"/>
                    <a:pt x="953" y="365"/>
                  </a:cubicBezTo>
                  <a:cubicBezTo>
                    <a:pt x="936" y="360"/>
                    <a:pt x="931" y="354"/>
                    <a:pt x="914" y="349"/>
                  </a:cubicBezTo>
                  <a:cubicBezTo>
                    <a:pt x="903" y="343"/>
                    <a:pt x="897" y="354"/>
                    <a:pt x="892" y="354"/>
                  </a:cubicBezTo>
                  <a:close/>
                  <a:moveTo>
                    <a:pt x="892" y="421"/>
                  </a:moveTo>
                  <a:lnTo>
                    <a:pt x="892" y="421"/>
                  </a:lnTo>
                  <a:cubicBezTo>
                    <a:pt x="925" y="421"/>
                    <a:pt x="942" y="449"/>
                    <a:pt x="964" y="476"/>
                  </a:cubicBezTo>
                  <a:cubicBezTo>
                    <a:pt x="970" y="482"/>
                    <a:pt x="986" y="487"/>
                    <a:pt x="986" y="498"/>
                  </a:cubicBezTo>
                  <a:cubicBezTo>
                    <a:pt x="986" y="532"/>
                    <a:pt x="981" y="548"/>
                    <a:pt x="975" y="576"/>
                  </a:cubicBezTo>
                  <a:cubicBezTo>
                    <a:pt x="975" y="598"/>
                    <a:pt x="964" y="620"/>
                    <a:pt x="942" y="620"/>
                  </a:cubicBezTo>
                  <a:cubicBezTo>
                    <a:pt x="920" y="620"/>
                    <a:pt x="914" y="593"/>
                    <a:pt x="909" y="570"/>
                  </a:cubicBezTo>
                  <a:cubicBezTo>
                    <a:pt x="903" y="554"/>
                    <a:pt x="892" y="548"/>
                    <a:pt x="892" y="532"/>
                  </a:cubicBezTo>
                  <a:cubicBezTo>
                    <a:pt x="892" y="521"/>
                    <a:pt x="892" y="515"/>
                    <a:pt x="892" y="509"/>
                  </a:cubicBezTo>
                  <a:cubicBezTo>
                    <a:pt x="892" y="482"/>
                    <a:pt x="864" y="471"/>
                    <a:pt x="864" y="449"/>
                  </a:cubicBezTo>
                  <a:cubicBezTo>
                    <a:pt x="864" y="421"/>
                    <a:pt x="864" y="421"/>
                    <a:pt x="864" y="421"/>
                  </a:cubicBezTo>
                  <a:cubicBezTo>
                    <a:pt x="892" y="421"/>
                    <a:pt x="892" y="421"/>
                    <a:pt x="892" y="421"/>
                  </a:cubicBezTo>
                  <a:close/>
                  <a:moveTo>
                    <a:pt x="1108" y="521"/>
                  </a:moveTo>
                  <a:lnTo>
                    <a:pt x="1108" y="521"/>
                  </a:lnTo>
                  <a:cubicBezTo>
                    <a:pt x="1097" y="521"/>
                    <a:pt x="1097" y="532"/>
                    <a:pt x="1091" y="537"/>
                  </a:cubicBezTo>
                  <a:cubicBezTo>
                    <a:pt x="1086" y="548"/>
                    <a:pt x="1047" y="587"/>
                    <a:pt x="1069" y="587"/>
                  </a:cubicBezTo>
                  <a:cubicBezTo>
                    <a:pt x="1086" y="587"/>
                    <a:pt x="1091" y="582"/>
                    <a:pt x="1108" y="582"/>
                  </a:cubicBezTo>
                  <a:cubicBezTo>
                    <a:pt x="1141" y="582"/>
                    <a:pt x="1163" y="593"/>
                    <a:pt x="1180" y="620"/>
                  </a:cubicBezTo>
                  <a:cubicBezTo>
                    <a:pt x="1186" y="626"/>
                    <a:pt x="1186" y="637"/>
                    <a:pt x="1191" y="637"/>
                  </a:cubicBezTo>
                  <a:cubicBezTo>
                    <a:pt x="1219" y="654"/>
                    <a:pt x="1236" y="659"/>
                    <a:pt x="1263" y="659"/>
                  </a:cubicBezTo>
                  <a:cubicBezTo>
                    <a:pt x="1274" y="659"/>
                    <a:pt x="1280" y="648"/>
                    <a:pt x="1280" y="637"/>
                  </a:cubicBezTo>
                  <a:cubicBezTo>
                    <a:pt x="1280" y="626"/>
                    <a:pt x="1269" y="620"/>
                    <a:pt x="1258" y="609"/>
                  </a:cubicBezTo>
                  <a:cubicBezTo>
                    <a:pt x="1247" y="593"/>
                    <a:pt x="1236" y="582"/>
                    <a:pt x="1219" y="576"/>
                  </a:cubicBezTo>
                  <a:cubicBezTo>
                    <a:pt x="1191" y="560"/>
                    <a:pt x="1186" y="526"/>
                    <a:pt x="1153" y="526"/>
                  </a:cubicBezTo>
                  <a:cubicBezTo>
                    <a:pt x="1147" y="526"/>
                    <a:pt x="1141" y="532"/>
                    <a:pt x="1136" y="532"/>
                  </a:cubicBezTo>
                  <a:cubicBezTo>
                    <a:pt x="1130" y="521"/>
                    <a:pt x="1119" y="521"/>
                    <a:pt x="1108" y="521"/>
                  </a:cubicBezTo>
                  <a:close/>
                  <a:moveTo>
                    <a:pt x="1069" y="598"/>
                  </a:moveTo>
                  <a:lnTo>
                    <a:pt x="1069" y="598"/>
                  </a:lnTo>
                  <a:cubicBezTo>
                    <a:pt x="1036" y="598"/>
                    <a:pt x="1042" y="543"/>
                    <a:pt x="1008" y="543"/>
                  </a:cubicBezTo>
                  <a:cubicBezTo>
                    <a:pt x="997" y="543"/>
                    <a:pt x="997" y="543"/>
                    <a:pt x="997" y="543"/>
                  </a:cubicBezTo>
                  <a:cubicBezTo>
                    <a:pt x="997" y="548"/>
                    <a:pt x="997" y="554"/>
                    <a:pt x="997" y="560"/>
                  </a:cubicBezTo>
                  <a:cubicBezTo>
                    <a:pt x="997" y="576"/>
                    <a:pt x="1008" y="582"/>
                    <a:pt x="1008" y="598"/>
                  </a:cubicBezTo>
                  <a:cubicBezTo>
                    <a:pt x="1008" y="615"/>
                    <a:pt x="975" y="620"/>
                    <a:pt x="975" y="637"/>
                  </a:cubicBezTo>
                  <a:cubicBezTo>
                    <a:pt x="975" y="665"/>
                    <a:pt x="1008" y="676"/>
                    <a:pt x="1042" y="676"/>
                  </a:cubicBezTo>
                  <a:cubicBezTo>
                    <a:pt x="1069" y="676"/>
                    <a:pt x="1086" y="670"/>
                    <a:pt x="1119" y="670"/>
                  </a:cubicBezTo>
                  <a:cubicBezTo>
                    <a:pt x="1141" y="670"/>
                    <a:pt x="1153" y="676"/>
                    <a:pt x="1169" y="687"/>
                  </a:cubicBezTo>
                  <a:cubicBezTo>
                    <a:pt x="1186" y="698"/>
                    <a:pt x="1186" y="720"/>
                    <a:pt x="1202" y="720"/>
                  </a:cubicBezTo>
                  <a:cubicBezTo>
                    <a:pt x="1219" y="720"/>
                    <a:pt x="1236" y="709"/>
                    <a:pt x="1236" y="693"/>
                  </a:cubicBezTo>
                  <a:cubicBezTo>
                    <a:pt x="1236" y="659"/>
                    <a:pt x="1191" y="659"/>
                    <a:pt x="1169" y="631"/>
                  </a:cubicBezTo>
                  <a:cubicBezTo>
                    <a:pt x="1158" y="615"/>
                    <a:pt x="1147" y="604"/>
                    <a:pt x="1125" y="598"/>
                  </a:cubicBezTo>
                  <a:cubicBezTo>
                    <a:pt x="1114" y="598"/>
                    <a:pt x="1114" y="587"/>
                    <a:pt x="1103" y="587"/>
                  </a:cubicBezTo>
                  <a:cubicBezTo>
                    <a:pt x="1091" y="587"/>
                    <a:pt x="1086" y="598"/>
                    <a:pt x="1069" y="598"/>
                  </a:cubicBezTo>
                  <a:close/>
                  <a:moveTo>
                    <a:pt x="1369" y="642"/>
                  </a:moveTo>
                  <a:lnTo>
                    <a:pt x="1369" y="642"/>
                  </a:lnTo>
                  <a:cubicBezTo>
                    <a:pt x="1369" y="648"/>
                    <a:pt x="1369" y="654"/>
                    <a:pt x="1369" y="659"/>
                  </a:cubicBezTo>
                  <a:cubicBezTo>
                    <a:pt x="1369" y="681"/>
                    <a:pt x="1369" y="693"/>
                    <a:pt x="1374" y="720"/>
                  </a:cubicBezTo>
                  <a:cubicBezTo>
                    <a:pt x="1380" y="720"/>
                    <a:pt x="1385" y="720"/>
                    <a:pt x="1391" y="720"/>
                  </a:cubicBezTo>
                  <a:cubicBezTo>
                    <a:pt x="1396" y="720"/>
                    <a:pt x="1402" y="715"/>
                    <a:pt x="1407" y="715"/>
                  </a:cubicBezTo>
                  <a:cubicBezTo>
                    <a:pt x="1419" y="715"/>
                    <a:pt x="1424" y="720"/>
                    <a:pt x="1429" y="726"/>
                  </a:cubicBezTo>
                  <a:cubicBezTo>
                    <a:pt x="1435" y="720"/>
                    <a:pt x="1435" y="715"/>
                    <a:pt x="1435" y="715"/>
                  </a:cubicBezTo>
                  <a:cubicBezTo>
                    <a:pt x="1435" y="698"/>
                    <a:pt x="1424" y="693"/>
                    <a:pt x="1419" y="681"/>
                  </a:cubicBezTo>
                  <a:cubicBezTo>
                    <a:pt x="1407" y="659"/>
                    <a:pt x="1396" y="642"/>
                    <a:pt x="1369" y="642"/>
                  </a:cubicBezTo>
                  <a:close/>
                  <a:moveTo>
                    <a:pt x="1380" y="537"/>
                  </a:moveTo>
                  <a:lnTo>
                    <a:pt x="1380" y="537"/>
                  </a:lnTo>
                  <a:cubicBezTo>
                    <a:pt x="1369" y="537"/>
                    <a:pt x="1369" y="537"/>
                    <a:pt x="1369" y="537"/>
                  </a:cubicBezTo>
                  <a:cubicBezTo>
                    <a:pt x="1363" y="554"/>
                    <a:pt x="1363" y="565"/>
                    <a:pt x="1352" y="570"/>
                  </a:cubicBezTo>
                  <a:cubicBezTo>
                    <a:pt x="1369" y="582"/>
                    <a:pt x="1385" y="587"/>
                    <a:pt x="1402" y="598"/>
                  </a:cubicBezTo>
                  <a:cubicBezTo>
                    <a:pt x="1402" y="593"/>
                    <a:pt x="1407" y="593"/>
                    <a:pt x="1407" y="587"/>
                  </a:cubicBezTo>
                  <a:cubicBezTo>
                    <a:pt x="1407" y="576"/>
                    <a:pt x="1396" y="576"/>
                    <a:pt x="1391" y="570"/>
                  </a:cubicBezTo>
                  <a:cubicBezTo>
                    <a:pt x="1385" y="560"/>
                    <a:pt x="1380" y="548"/>
                    <a:pt x="1380" y="537"/>
                  </a:cubicBezTo>
                  <a:close/>
                  <a:moveTo>
                    <a:pt x="94" y="0"/>
                  </a:moveTo>
                  <a:lnTo>
                    <a:pt x="94" y="0"/>
                  </a:lnTo>
                  <a:cubicBezTo>
                    <a:pt x="111" y="33"/>
                    <a:pt x="122" y="66"/>
                    <a:pt x="160" y="83"/>
                  </a:cubicBezTo>
                  <a:cubicBezTo>
                    <a:pt x="205" y="110"/>
                    <a:pt x="244" y="110"/>
                    <a:pt x="283" y="144"/>
                  </a:cubicBezTo>
                  <a:cubicBezTo>
                    <a:pt x="310" y="166"/>
                    <a:pt x="310" y="194"/>
                    <a:pt x="332" y="221"/>
                  </a:cubicBezTo>
                  <a:cubicBezTo>
                    <a:pt x="338" y="221"/>
                    <a:pt x="338" y="216"/>
                    <a:pt x="338" y="210"/>
                  </a:cubicBezTo>
                  <a:cubicBezTo>
                    <a:pt x="338" y="144"/>
                    <a:pt x="283" y="116"/>
                    <a:pt x="283" y="50"/>
                  </a:cubicBezTo>
                  <a:cubicBezTo>
                    <a:pt x="283" y="33"/>
                    <a:pt x="305" y="33"/>
                    <a:pt x="321" y="33"/>
                  </a:cubicBezTo>
                  <a:cubicBezTo>
                    <a:pt x="327" y="33"/>
                    <a:pt x="332" y="38"/>
                    <a:pt x="338" y="44"/>
                  </a:cubicBezTo>
                  <a:cubicBezTo>
                    <a:pt x="349" y="50"/>
                    <a:pt x="360" y="44"/>
                    <a:pt x="382" y="44"/>
                  </a:cubicBezTo>
                  <a:lnTo>
                    <a:pt x="382" y="44"/>
                  </a:lnTo>
                  <a:cubicBezTo>
                    <a:pt x="382" y="105"/>
                    <a:pt x="482" y="94"/>
                    <a:pt x="498" y="155"/>
                  </a:cubicBezTo>
                  <a:cubicBezTo>
                    <a:pt x="510" y="216"/>
                    <a:pt x="515" y="271"/>
                    <a:pt x="571" y="299"/>
                  </a:cubicBezTo>
                  <a:cubicBezTo>
                    <a:pt x="604" y="316"/>
                    <a:pt x="631" y="304"/>
                    <a:pt x="670" y="310"/>
                  </a:cubicBezTo>
                  <a:cubicBezTo>
                    <a:pt x="692" y="316"/>
                    <a:pt x="698" y="327"/>
                    <a:pt x="715" y="338"/>
                  </a:cubicBezTo>
                  <a:cubicBezTo>
                    <a:pt x="754" y="365"/>
                    <a:pt x="770" y="382"/>
                    <a:pt x="803" y="410"/>
                  </a:cubicBezTo>
                  <a:cubicBezTo>
                    <a:pt x="825" y="427"/>
                    <a:pt x="853" y="427"/>
                    <a:pt x="853" y="454"/>
                  </a:cubicBezTo>
                  <a:cubicBezTo>
                    <a:pt x="853" y="465"/>
                    <a:pt x="848" y="476"/>
                    <a:pt x="848" y="487"/>
                  </a:cubicBezTo>
                  <a:cubicBezTo>
                    <a:pt x="848" y="498"/>
                    <a:pt x="864" y="504"/>
                    <a:pt x="864" y="515"/>
                  </a:cubicBezTo>
                  <a:cubicBezTo>
                    <a:pt x="870" y="537"/>
                    <a:pt x="859" y="554"/>
                    <a:pt x="870" y="576"/>
                  </a:cubicBezTo>
                  <a:cubicBezTo>
                    <a:pt x="881" y="587"/>
                    <a:pt x="892" y="598"/>
                    <a:pt x="903" y="609"/>
                  </a:cubicBezTo>
                  <a:cubicBezTo>
                    <a:pt x="920" y="637"/>
                    <a:pt x="942" y="642"/>
                    <a:pt x="964" y="665"/>
                  </a:cubicBezTo>
                  <a:cubicBezTo>
                    <a:pt x="975" y="681"/>
                    <a:pt x="986" y="698"/>
                    <a:pt x="1008" y="698"/>
                  </a:cubicBezTo>
                  <a:cubicBezTo>
                    <a:pt x="1091" y="698"/>
                    <a:pt x="1091" y="698"/>
                    <a:pt x="1091" y="698"/>
                  </a:cubicBezTo>
                  <a:cubicBezTo>
                    <a:pt x="1114" y="698"/>
                    <a:pt x="1125" y="709"/>
                    <a:pt x="1147" y="715"/>
                  </a:cubicBezTo>
                  <a:cubicBezTo>
                    <a:pt x="1175" y="726"/>
                    <a:pt x="1219" y="742"/>
                    <a:pt x="1224" y="775"/>
                  </a:cubicBezTo>
                  <a:cubicBezTo>
                    <a:pt x="1224" y="787"/>
                    <a:pt x="1214" y="798"/>
                    <a:pt x="1202" y="809"/>
                  </a:cubicBezTo>
                  <a:cubicBezTo>
                    <a:pt x="1186" y="842"/>
                    <a:pt x="1175" y="870"/>
                    <a:pt x="1141" y="892"/>
                  </a:cubicBezTo>
                  <a:cubicBezTo>
                    <a:pt x="1119" y="903"/>
                    <a:pt x="1103" y="908"/>
                    <a:pt x="1086" y="925"/>
                  </a:cubicBezTo>
                  <a:lnTo>
                    <a:pt x="1086" y="925"/>
                  </a:lnTo>
                  <a:cubicBezTo>
                    <a:pt x="1086" y="931"/>
                    <a:pt x="1086" y="931"/>
                    <a:pt x="1091" y="931"/>
                  </a:cubicBezTo>
                  <a:cubicBezTo>
                    <a:pt x="1108" y="931"/>
                    <a:pt x="1114" y="920"/>
                    <a:pt x="1130" y="920"/>
                  </a:cubicBezTo>
                  <a:cubicBezTo>
                    <a:pt x="1141" y="920"/>
                    <a:pt x="1141" y="920"/>
                    <a:pt x="1141" y="920"/>
                  </a:cubicBezTo>
                  <a:cubicBezTo>
                    <a:pt x="1153" y="920"/>
                    <a:pt x="1153" y="914"/>
                    <a:pt x="1158" y="908"/>
                  </a:cubicBezTo>
                  <a:cubicBezTo>
                    <a:pt x="1219" y="897"/>
                    <a:pt x="1241" y="864"/>
                    <a:pt x="1274" y="826"/>
                  </a:cubicBezTo>
                  <a:cubicBezTo>
                    <a:pt x="1296" y="798"/>
                    <a:pt x="1308" y="770"/>
                    <a:pt x="1341" y="770"/>
                  </a:cubicBezTo>
                  <a:cubicBezTo>
                    <a:pt x="1352" y="770"/>
                    <a:pt x="1352" y="781"/>
                    <a:pt x="1363" y="792"/>
                  </a:cubicBezTo>
                  <a:cubicBezTo>
                    <a:pt x="1380" y="809"/>
                    <a:pt x="1391" y="814"/>
                    <a:pt x="1413" y="826"/>
                  </a:cubicBezTo>
                  <a:cubicBezTo>
                    <a:pt x="1441" y="836"/>
                    <a:pt x="1463" y="842"/>
                    <a:pt x="1490" y="859"/>
                  </a:cubicBezTo>
                  <a:cubicBezTo>
                    <a:pt x="1513" y="870"/>
                    <a:pt x="1507" y="892"/>
                    <a:pt x="1518" y="920"/>
                  </a:cubicBezTo>
                  <a:cubicBezTo>
                    <a:pt x="1529" y="953"/>
                    <a:pt x="1552" y="975"/>
                    <a:pt x="1552" y="1014"/>
                  </a:cubicBezTo>
                  <a:cubicBezTo>
                    <a:pt x="1552" y="1019"/>
                    <a:pt x="1552" y="1019"/>
                    <a:pt x="1552" y="1019"/>
                  </a:cubicBezTo>
                  <a:cubicBezTo>
                    <a:pt x="1552" y="1025"/>
                    <a:pt x="1552" y="1025"/>
                    <a:pt x="1552" y="1025"/>
                  </a:cubicBezTo>
                  <a:cubicBezTo>
                    <a:pt x="1529" y="1025"/>
                    <a:pt x="1518" y="1025"/>
                    <a:pt x="1496" y="1030"/>
                  </a:cubicBezTo>
                  <a:cubicBezTo>
                    <a:pt x="1490" y="1030"/>
                    <a:pt x="1480" y="1025"/>
                    <a:pt x="1474" y="1030"/>
                  </a:cubicBezTo>
                  <a:cubicBezTo>
                    <a:pt x="1463" y="1036"/>
                    <a:pt x="1468" y="1047"/>
                    <a:pt x="1463" y="1058"/>
                  </a:cubicBezTo>
                  <a:cubicBezTo>
                    <a:pt x="1457" y="1069"/>
                    <a:pt x="1441" y="1069"/>
                    <a:pt x="1429" y="1069"/>
                  </a:cubicBezTo>
                  <a:cubicBezTo>
                    <a:pt x="1424" y="1069"/>
                    <a:pt x="1424" y="1069"/>
                    <a:pt x="1424" y="1069"/>
                  </a:cubicBezTo>
                  <a:cubicBezTo>
                    <a:pt x="1424" y="1086"/>
                    <a:pt x="1424" y="1097"/>
                    <a:pt x="1424" y="1114"/>
                  </a:cubicBezTo>
                  <a:cubicBezTo>
                    <a:pt x="1424" y="1119"/>
                    <a:pt x="1419" y="1125"/>
                    <a:pt x="1413" y="1130"/>
                  </a:cubicBezTo>
                  <a:cubicBezTo>
                    <a:pt x="1413" y="1130"/>
                    <a:pt x="1407" y="1130"/>
                    <a:pt x="1413" y="1136"/>
                  </a:cubicBezTo>
                  <a:cubicBezTo>
                    <a:pt x="1413" y="1136"/>
                    <a:pt x="1419" y="1136"/>
                    <a:pt x="1424" y="1136"/>
                  </a:cubicBezTo>
                  <a:cubicBezTo>
                    <a:pt x="1446" y="1136"/>
                    <a:pt x="1457" y="1125"/>
                    <a:pt x="1480" y="1125"/>
                  </a:cubicBezTo>
                  <a:cubicBezTo>
                    <a:pt x="1501" y="1125"/>
                    <a:pt x="1524" y="1141"/>
                    <a:pt x="1524" y="1169"/>
                  </a:cubicBezTo>
                  <a:cubicBezTo>
                    <a:pt x="1524" y="1180"/>
                    <a:pt x="1507" y="1186"/>
                    <a:pt x="1490" y="1186"/>
                  </a:cubicBezTo>
                  <a:cubicBezTo>
                    <a:pt x="1480" y="1186"/>
                    <a:pt x="1474" y="1180"/>
                    <a:pt x="1468" y="1180"/>
                  </a:cubicBezTo>
                  <a:cubicBezTo>
                    <a:pt x="1463" y="1180"/>
                    <a:pt x="1463" y="1180"/>
                    <a:pt x="1463" y="1186"/>
                  </a:cubicBezTo>
                  <a:cubicBezTo>
                    <a:pt x="1463" y="1191"/>
                    <a:pt x="1463" y="1197"/>
                    <a:pt x="1468" y="1208"/>
                  </a:cubicBezTo>
                  <a:cubicBezTo>
                    <a:pt x="1457" y="1224"/>
                    <a:pt x="1446" y="1235"/>
                    <a:pt x="1429" y="1241"/>
                  </a:cubicBezTo>
                  <a:cubicBezTo>
                    <a:pt x="1413" y="1247"/>
                    <a:pt x="1402" y="1235"/>
                    <a:pt x="1391" y="1247"/>
                  </a:cubicBezTo>
                  <a:cubicBezTo>
                    <a:pt x="1380" y="1263"/>
                    <a:pt x="1391" y="1280"/>
                    <a:pt x="1385" y="1296"/>
                  </a:cubicBezTo>
                  <a:cubicBezTo>
                    <a:pt x="1385" y="1307"/>
                    <a:pt x="1374" y="1313"/>
                    <a:pt x="1363" y="1319"/>
                  </a:cubicBezTo>
                  <a:lnTo>
                    <a:pt x="1363" y="1319"/>
                  </a:lnTo>
                  <a:cubicBezTo>
                    <a:pt x="1385" y="1330"/>
                    <a:pt x="1402" y="1341"/>
                    <a:pt x="1413" y="1357"/>
                  </a:cubicBezTo>
                  <a:lnTo>
                    <a:pt x="1413" y="1357"/>
                  </a:lnTo>
                  <a:cubicBezTo>
                    <a:pt x="1341" y="1363"/>
                    <a:pt x="1296" y="1374"/>
                    <a:pt x="1219" y="1374"/>
                  </a:cubicBezTo>
                  <a:cubicBezTo>
                    <a:pt x="1191" y="1374"/>
                    <a:pt x="1180" y="1368"/>
                    <a:pt x="1153" y="1368"/>
                  </a:cubicBezTo>
                  <a:cubicBezTo>
                    <a:pt x="1125" y="1368"/>
                    <a:pt x="1125" y="1402"/>
                    <a:pt x="1119" y="1429"/>
                  </a:cubicBezTo>
                  <a:cubicBezTo>
                    <a:pt x="1114" y="1446"/>
                    <a:pt x="1097" y="1452"/>
                    <a:pt x="1081" y="1468"/>
                  </a:cubicBezTo>
                  <a:cubicBezTo>
                    <a:pt x="1069" y="1479"/>
                    <a:pt x="1058" y="1490"/>
                    <a:pt x="1042" y="1490"/>
                  </a:cubicBezTo>
                  <a:cubicBezTo>
                    <a:pt x="992" y="1490"/>
                    <a:pt x="964" y="1474"/>
                    <a:pt x="931" y="1446"/>
                  </a:cubicBezTo>
                  <a:cubicBezTo>
                    <a:pt x="914" y="1429"/>
                    <a:pt x="909" y="1407"/>
                    <a:pt x="887" y="1407"/>
                  </a:cubicBezTo>
                  <a:cubicBezTo>
                    <a:pt x="848" y="1407"/>
                    <a:pt x="825" y="1413"/>
                    <a:pt x="798" y="1435"/>
                  </a:cubicBezTo>
                  <a:cubicBezTo>
                    <a:pt x="781" y="1446"/>
                    <a:pt x="776" y="1457"/>
                    <a:pt x="759" y="1457"/>
                  </a:cubicBezTo>
                  <a:cubicBezTo>
                    <a:pt x="754" y="1457"/>
                    <a:pt x="754" y="1457"/>
                    <a:pt x="748" y="1457"/>
                  </a:cubicBezTo>
                  <a:lnTo>
                    <a:pt x="748" y="1457"/>
                  </a:lnTo>
                  <a:cubicBezTo>
                    <a:pt x="648" y="1424"/>
                    <a:pt x="598" y="1385"/>
                    <a:pt x="510" y="1324"/>
                  </a:cubicBezTo>
                  <a:cubicBezTo>
                    <a:pt x="465" y="1291"/>
                    <a:pt x="449" y="1258"/>
                    <a:pt x="410" y="1219"/>
                  </a:cubicBezTo>
                  <a:cubicBezTo>
                    <a:pt x="382" y="1191"/>
                    <a:pt x="365" y="1180"/>
                    <a:pt x="338" y="1152"/>
                  </a:cubicBezTo>
                  <a:cubicBezTo>
                    <a:pt x="321" y="1136"/>
                    <a:pt x="305" y="1125"/>
                    <a:pt x="305" y="1102"/>
                  </a:cubicBezTo>
                  <a:cubicBezTo>
                    <a:pt x="305" y="1058"/>
                    <a:pt x="305" y="1058"/>
                    <a:pt x="305" y="1058"/>
                  </a:cubicBezTo>
                  <a:cubicBezTo>
                    <a:pt x="305" y="1019"/>
                    <a:pt x="343" y="1003"/>
                    <a:pt x="343" y="964"/>
                  </a:cubicBezTo>
                  <a:cubicBezTo>
                    <a:pt x="343" y="942"/>
                    <a:pt x="332" y="936"/>
                    <a:pt x="316" y="925"/>
                  </a:cubicBezTo>
                  <a:cubicBezTo>
                    <a:pt x="293" y="914"/>
                    <a:pt x="283" y="903"/>
                    <a:pt x="266" y="892"/>
                  </a:cubicBezTo>
                  <a:cubicBezTo>
                    <a:pt x="227" y="870"/>
                    <a:pt x="205" y="859"/>
                    <a:pt x="160" y="859"/>
                  </a:cubicBezTo>
                  <a:cubicBezTo>
                    <a:pt x="116" y="859"/>
                    <a:pt x="116" y="859"/>
                    <a:pt x="116" y="859"/>
                  </a:cubicBezTo>
                  <a:cubicBezTo>
                    <a:pt x="94" y="859"/>
                    <a:pt x="72" y="864"/>
                    <a:pt x="55" y="848"/>
                  </a:cubicBezTo>
                  <a:cubicBezTo>
                    <a:pt x="33" y="831"/>
                    <a:pt x="44" y="803"/>
                    <a:pt x="39" y="770"/>
                  </a:cubicBezTo>
                  <a:cubicBezTo>
                    <a:pt x="33" y="742"/>
                    <a:pt x="33" y="726"/>
                    <a:pt x="22" y="698"/>
                  </a:cubicBezTo>
                  <a:lnTo>
                    <a:pt x="22" y="698"/>
                  </a:lnTo>
                  <a:cubicBezTo>
                    <a:pt x="55" y="693"/>
                    <a:pt x="83" y="659"/>
                    <a:pt x="83" y="626"/>
                  </a:cubicBezTo>
                  <a:cubicBezTo>
                    <a:pt x="83" y="593"/>
                    <a:pt x="89" y="570"/>
                    <a:pt x="72" y="543"/>
                  </a:cubicBezTo>
                  <a:cubicBezTo>
                    <a:pt x="61" y="521"/>
                    <a:pt x="44" y="515"/>
                    <a:pt x="22" y="504"/>
                  </a:cubicBezTo>
                  <a:cubicBezTo>
                    <a:pt x="17" y="498"/>
                    <a:pt x="0" y="493"/>
                    <a:pt x="0" y="487"/>
                  </a:cubicBezTo>
                  <a:cubicBezTo>
                    <a:pt x="0" y="449"/>
                    <a:pt x="39" y="443"/>
                    <a:pt x="66" y="421"/>
                  </a:cubicBezTo>
                  <a:cubicBezTo>
                    <a:pt x="105" y="382"/>
                    <a:pt x="133" y="349"/>
                    <a:pt x="133" y="288"/>
                  </a:cubicBezTo>
                  <a:cubicBezTo>
                    <a:pt x="133" y="205"/>
                    <a:pt x="77" y="161"/>
                    <a:pt x="77" y="72"/>
                  </a:cubicBezTo>
                  <a:cubicBezTo>
                    <a:pt x="77" y="50"/>
                    <a:pt x="89" y="33"/>
                    <a:pt x="89" y="11"/>
                  </a:cubicBezTo>
                  <a:cubicBezTo>
                    <a:pt x="89" y="5"/>
                    <a:pt x="94" y="0"/>
                    <a:pt x="94"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4" name="Freeform 127">
              <a:extLst>
                <a:ext uri="{FF2B5EF4-FFF2-40B4-BE49-F238E27FC236}">
                  <a16:creationId xmlns:a16="http://schemas.microsoft.com/office/drawing/2014/main" id="{778572A1-2C30-4362-AE4B-AB6A7FA43E3A}"/>
                </a:ext>
              </a:extLst>
            </p:cNvPr>
            <p:cNvSpPr>
              <a:spLocks noChangeArrowheads="1"/>
            </p:cNvSpPr>
            <p:nvPr/>
          </p:nvSpPr>
          <p:spPr bwMode="auto">
            <a:xfrm>
              <a:off x="6911791" y="2564588"/>
              <a:ext cx="339869" cy="426717"/>
            </a:xfrm>
            <a:custGeom>
              <a:avLst/>
              <a:gdLst>
                <a:gd name="T0" fmla="*/ 33 w 1414"/>
                <a:gd name="T1" fmla="*/ 775 h 1778"/>
                <a:gd name="T2" fmla="*/ 0 w 1414"/>
                <a:gd name="T3" fmla="*/ 875 h 1778"/>
                <a:gd name="T4" fmla="*/ 55 w 1414"/>
                <a:gd name="T5" fmla="*/ 964 h 1778"/>
                <a:gd name="T6" fmla="*/ 116 w 1414"/>
                <a:gd name="T7" fmla="*/ 1075 h 1778"/>
                <a:gd name="T8" fmla="*/ 249 w 1414"/>
                <a:gd name="T9" fmla="*/ 1136 h 1778"/>
                <a:gd name="T10" fmla="*/ 271 w 1414"/>
                <a:gd name="T11" fmla="*/ 1091 h 1778"/>
                <a:gd name="T12" fmla="*/ 271 w 1414"/>
                <a:gd name="T13" fmla="*/ 1064 h 1778"/>
                <a:gd name="T14" fmla="*/ 305 w 1414"/>
                <a:gd name="T15" fmla="*/ 1075 h 1778"/>
                <a:gd name="T16" fmla="*/ 249 w 1414"/>
                <a:gd name="T17" fmla="*/ 1008 h 1778"/>
                <a:gd name="T18" fmla="*/ 205 w 1414"/>
                <a:gd name="T19" fmla="*/ 931 h 1778"/>
                <a:gd name="T20" fmla="*/ 155 w 1414"/>
                <a:gd name="T21" fmla="*/ 820 h 1778"/>
                <a:gd name="T22" fmla="*/ 144 w 1414"/>
                <a:gd name="T23" fmla="*/ 770 h 1778"/>
                <a:gd name="T24" fmla="*/ 33 w 1414"/>
                <a:gd name="T25" fmla="*/ 775 h 1778"/>
                <a:gd name="T26" fmla="*/ 604 w 1414"/>
                <a:gd name="T27" fmla="*/ 1434 h 1778"/>
                <a:gd name="T28" fmla="*/ 582 w 1414"/>
                <a:gd name="T29" fmla="*/ 1429 h 1778"/>
                <a:gd name="T30" fmla="*/ 604 w 1414"/>
                <a:gd name="T31" fmla="*/ 1495 h 1778"/>
                <a:gd name="T32" fmla="*/ 615 w 1414"/>
                <a:gd name="T33" fmla="*/ 1583 h 1778"/>
                <a:gd name="T34" fmla="*/ 687 w 1414"/>
                <a:gd name="T35" fmla="*/ 1517 h 1778"/>
                <a:gd name="T36" fmla="*/ 626 w 1414"/>
                <a:gd name="T37" fmla="*/ 1462 h 1778"/>
                <a:gd name="T38" fmla="*/ 704 w 1414"/>
                <a:gd name="T39" fmla="*/ 1550 h 1778"/>
                <a:gd name="T40" fmla="*/ 759 w 1414"/>
                <a:gd name="T41" fmla="*/ 1611 h 1778"/>
                <a:gd name="T42" fmla="*/ 803 w 1414"/>
                <a:gd name="T43" fmla="*/ 1694 h 1778"/>
                <a:gd name="T44" fmla="*/ 776 w 1414"/>
                <a:gd name="T45" fmla="*/ 1705 h 1778"/>
                <a:gd name="T46" fmla="*/ 798 w 1414"/>
                <a:gd name="T47" fmla="*/ 1772 h 1778"/>
                <a:gd name="T48" fmla="*/ 731 w 1414"/>
                <a:gd name="T49" fmla="*/ 1678 h 1778"/>
                <a:gd name="T50" fmla="*/ 692 w 1414"/>
                <a:gd name="T51" fmla="*/ 1639 h 1778"/>
                <a:gd name="T52" fmla="*/ 687 w 1414"/>
                <a:gd name="T53" fmla="*/ 1606 h 1778"/>
                <a:gd name="T54" fmla="*/ 704 w 1414"/>
                <a:gd name="T55" fmla="*/ 1550 h 1778"/>
                <a:gd name="T56" fmla="*/ 687 w 1414"/>
                <a:gd name="T57" fmla="*/ 44 h 1778"/>
                <a:gd name="T58" fmla="*/ 720 w 1414"/>
                <a:gd name="T59" fmla="*/ 194 h 1778"/>
                <a:gd name="T60" fmla="*/ 825 w 1414"/>
                <a:gd name="T61" fmla="*/ 205 h 1778"/>
                <a:gd name="T62" fmla="*/ 981 w 1414"/>
                <a:gd name="T63" fmla="*/ 271 h 1778"/>
                <a:gd name="T64" fmla="*/ 970 w 1414"/>
                <a:gd name="T65" fmla="*/ 404 h 1778"/>
                <a:gd name="T66" fmla="*/ 1003 w 1414"/>
                <a:gd name="T67" fmla="*/ 498 h 1778"/>
                <a:gd name="T68" fmla="*/ 1175 w 1414"/>
                <a:gd name="T69" fmla="*/ 670 h 1778"/>
                <a:gd name="T70" fmla="*/ 1413 w 1414"/>
                <a:gd name="T71" fmla="*/ 803 h 1778"/>
                <a:gd name="T72" fmla="*/ 1236 w 1414"/>
                <a:gd name="T73" fmla="*/ 1086 h 1778"/>
                <a:gd name="T74" fmla="*/ 1224 w 1414"/>
                <a:gd name="T75" fmla="*/ 1374 h 1778"/>
                <a:gd name="T76" fmla="*/ 1125 w 1414"/>
                <a:gd name="T77" fmla="*/ 1407 h 1778"/>
                <a:gd name="T78" fmla="*/ 1053 w 1414"/>
                <a:gd name="T79" fmla="*/ 1473 h 1778"/>
                <a:gd name="T80" fmla="*/ 1025 w 1414"/>
                <a:gd name="T81" fmla="*/ 1285 h 1778"/>
                <a:gd name="T82" fmla="*/ 964 w 1414"/>
                <a:gd name="T83" fmla="*/ 1163 h 1778"/>
                <a:gd name="T84" fmla="*/ 892 w 1414"/>
                <a:gd name="T85" fmla="*/ 1080 h 1778"/>
                <a:gd name="T86" fmla="*/ 875 w 1414"/>
                <a:gd name="T87" fmla="*/ 1041 h 1778"/>
                <a:gd name="T88" fmla="*/ 848 w 1414"/>
                <a:gd name="T89" fmla="*/ 980 h 1778"/>
                <a:gd name="T90" fmla="*/ 848 w 1414"/>
                <a:gd name="T91" fmla="*/ 947 h 1778"/>
                <a:gd name="T92" fmla="*/ 792 w 1414"/>
                <a:gd name="T93" fmla="*/ 908 h 1778"/>
                <a:gd name="T94" fmla="*/ 781 w 1414"/>
                <a:gd name="T95" fmla="*/ 881 h 1778"/>
                <a:gd name="T96" fmla="*/ 764 w 1414"/>
                <a:gd name="T97" fmla="*/ 859 h 1778"/>
                <a:gd name="T98" fmla="*/ 764 w 1414"/>
                <a:gd name="T99" fmla="*/ 814 h 1778"/>
                <a:gd name="T100" fmla="*/ 687 w 1414"/>
                <a:gd name="T101" fmla="*/ 665 h 1778"/>
                <a:gd name="T102" fmla="*/ 609 w 1414"/>
                <a:gd name="T103" fmla="*/ 581 h 1778"/>
                <a:gd name="T104" fmla="*/ 549 w 1414"/>
                <a:gd name="T105" fmla="*/ 515 h 1778"/>
                <a:gd name="T106" fmla="*/ 521 w 1414"/>
                <a:gd name="T107" fmla="*/ 493 h 1778"/>
                <a:gd name="T108" fmla="*/ 510 w 1414"/>
                <a:gd name="T109" fmla="*/ 454 h 1778"/>
                <a:gd name="T110" fmla="*/ 454 w 1414"/>
                <a:gd name="T111" fmla="*/ 404 h 1778"/>
                <a:gd name="T112" fmla="*/ 299 w 1414"/>
                <a:gd name="T113" fmla="*/ 260 h 1778"/>
                <a:gd name="T114" fmla="*/ 283 w 1414"/>
                <a:gd name="T115" fmla="*/ 249 h 1778"/>
                <a:gd name="T116" fmla="*/ 510 w 1414"/>
                <a:gd name="T117" fmla="*/ 188 h 1778"/>
                <a:gd name="T118" fmla="*/ 571 w 1414"/>
                <a:gd name="T119" fmla="*/ 149 h 1778"/>
                <a:gd name="T120" fmla="*/ 526 w 1414"/>
                <a:gd name="T121" fmla="*/ 0 h 1778"/>
                <a:gd name="T122" fmla="*/ 687 w 1414"/>
                <a:gd name="T123" fmla="*/ 44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4" h="1778">
                  <a:moveTo>
                    <a:pt x="33" y="775"/>
                  </a:moveTo>
                  <a:lnTo>
                    <a:pt x="33" y="775"/>
                  </a:lnTo>
                  <a:cubicBezTo>
                    <a:pt x="27" y="803"/>
                    <a:pt x="33" y="825"/>
                    <a:pt x="17" y="847"/>
                  </a:cubicBezTo>
                  <a:cubicBezTo>
                    <a:pt x="11" y="859"/>
                    <a:pt x="5" y="864"/>
                    <a:pt x="0" y="875"/>
                  </a:cubicBezTo>
                  <a:cubicBezTo>
                    <a:pt x="17" y="886"/>
                    <a:pt x="17" y="897"/>
                    <a:pt x="22" y="908"/>
                  </a:cubicBezTo>
                  <a:cubicBezTo>
                    <a:pt x="33" y="936"/>
                    <a:pt x="44" y="942"/>
                    <a:pt x="55" y="964"/>
                  </a:cubicBezTo>
                  <a:cubicBezTo>
                    <a:pt x="66" y="1003"/>
                    <a:pt x="89" y="1014"/>
                    <a:pt x="105" y="1047"/>
                  </a:cubicBezTo>
                  <a:cubicBezTo>
                    <a:pt x="111" y="1058"/>
                    <a:pt x="111" y="1069"/>
                    <a:pt x="116" y="1075"/>
                  </a:cubicBezTo>
                  <a:cubicBezTo>
                    <a:pt x="133" y="1097"/>
                    <a:pt x="155" y="1097"/>
                    <a:pt x="177" y="1108"/>
                  </a:cubicBezTo>
                  <a:cubicBezTo>
                    <a:pt x="205" y="1119"/>
                    <a:pt x="222" y="1136"/>
                    <a:pt x="249" y="1136"/>
                  </a:cubicBezTo>
                  <a:cubicBezTo>
                    <a:pt x="260" y="1136"/>
                    <a:pt x="260" y="1130"/>
                    <a:pt x="271" y="1130"/>
                  </a:cubicBezTo>
                  <a:cubicBezTo>
                    <a:pt x="271" y="1091"/>
                    <a:pt x="271" y="1091"/>
                    <a:pt x="271" y="1091"/>
                  </a:cubicBezTo>
                  <a:cubicBezTo>
                    <a:pt x="266" y="1069"/>
                    <a:pt x="266" y="1069"/>
                    <a:pt x="266" y="1069"/>
                  </a:cubicBezTo>
                  <a:cubicBezTo>
                    <a:pt x="271" y="1064"/>
                    <a:pt x="271" y="1064"/>
                    <a:pt x="271" y="1064"/>
                  </a:cubicBezTo>
                  <a:cubicBezTo>
                    <a:pt x="283" y="1069"/>
                    <a:pt x="288" y="1080"/>
                    <a:pt x="299" y="1080"/>
                  </a:cubicBezTo>
                  <a:lnTo>
                    <a:pt x="305" y="1075"/>
                  </a:lnTo>
                  <a:cubicBezTo>
                    <a:pt x="305" y="1052"/>
                    <a:pt x="293" y="1041"/>
                    <a:pt x="277" y="1030"/>
                  </a:cubicBezTo>
                  <a:cubicBezTo>
                    <a:pt x="271" y="1019"/>
                    <a:pt x="255" y="1019"/>
                    <a:pt x="249" y="1008"/>
                  </a:cubicBezTo>
                  <a:cubicBezTo>
                    <a:pt x="244" y="997"/>
                    <a:pt x="244" y="992"/>
                    <a:pt x="238" y="986"/>
                  </a:cubicBezTo>
                  <a:cubicBezTo>
                    <a:pt x="227" y="969"/>
                    <a:pt x="210" y="964"/>
                    <a:pt x="205" y="931"/>
                  </a:cubicBezTo>
                  <a:cubicBezTo>
                    <a:pt x="205" y="914"/>
                    <a:pt x="205" y="903"/>
                    <a:pt x="199" y="886"/>
                  </a:cubicBezTo>
                  <a:cubicBezTo>
                    <a:pt x="183" y="859"/>
                    <a:pt x="172" y="847"/>
                    <a:pt x="155" y="820"/>
                  </a:cubicBezTo>
                  <a:cubicBezTo>
                    <a:pt x="150" y="814"/>
                    <a:pt x="144" y="814"/>
                    <a:pt x="144" y="809"/>
                  </a:cubicBezTo>
                  <a:cubicBezTo>
                    <a:pt x="144" y="770"/>
                    <a:pt x="144" y="770"/>
                    <a:pt x="144" y="770"/>
                  </a:cubicBezTo>
                  <a:cubicBezTo>
                    <a:pt x="144" y="764"/>
                    <a:pt x="138" y="759"/>
                    <a:pt x="127" y="759"/>
                  </a:cubicBezTo>
                  <a:cubicBezTo>
                    <a:pt x="89" y="759"/>
                    <a:pt x="72" y="775"/>
                    <a:pt x="33" y="775"/>
                  </a:cubicBezTo>
                  <a:close/>
                  <a:moveTo>
                    <a:pt x="604" y="1434"/>
                  </a:moveTo>
                  <a:lnTo>
                    <a:pt x="604" y="1434"/>
                  </a:lnTo>
                  <a:cubicBezTo>
                    <a:pt x="598" y="1434"/>
                    <a:pt x="598" y="1429"/>
                    <a:pt x="598" y="1429"/>
                  </a:cubicBezTo>
                  <a:cubicBezTo>
                    <a:pt x="582" y="1429"/>
                    <a:pt x="582" y="1429"/>
                    <a:pt x="582" y="1429"/>
                  </a:cubicBezTo>
                  <a:cubicBezTo>
                    <a:pt x="582" y="1434"/>
                    <a:pt x="582" y="1439"/>
                    <a:pt x="582" y="1445"/>
                  </a:cubicBezTo>
                  <a:cubicBezTo>
                    <a:pt x="582" y="1467"/>
                    <a:pt x="604" y="1473"/>
                    <a:pt x="604" y="1495"/>
                  </a:cubicBezTo>
                  <a:cubicBezTo>
                    <a:pt x="604" y="1572"/>
                    <a:pt x="604" y="1572"/>
                    <a:pt x="604" y="1572"/>
                  </a:cubicBezTo>
                  <a:cubicBezTo>
                    <a:pt x="604" y="1578"/>
                    <a:pt x="609" y="1583"/>
                    <a:pt x="615" y="1583"/>
                  </a:cubicBezTo>
                  <a:cubicBezTo>
                    <a:pt x="631" y="1583"/>
                    <a:pt x="637" y="1561"/>
                    <a:pt x="654" y="1556"/>
                  </a:cubicBezTo>
                  <a:cubicBezTo>
                    <a:pt x="670" y="1545"/>
                    <a:pt x="687" y="1539"/>
                    <a:pt x="687" y="1517"/>
                  </a:cubicBezTo>
                  <a:cubicBezTo>
                    <a:pt x="687" y="1495"/>
                    <a:pt x="665" y="1489"/>
                    <a:pt x="648" y="1478"/>
                  </a:cubicBezTo>
                  <a:cubicBezTo>
                    <a:pt x="637" y="1473"/>
                    <a:pt x="631" y="1467"/>
                    <a:pt x="626" y="1462"/>
                  </a:cubicBezTo>
                  <a:cubicBezTo>
                    <a:pt x="615" y="1450"/>
                    <a:pt x="615" y="1434"/>
                    <a:pt x="604" y="1434"/>
                  </a:cubicBezTo>
                  <a:close/>
                  <a:moveTo>
                    <a:pt x="704" y="1550"/>
                  </a:moveTo>
                  <a:lnTo>
                    <a:pt x="704" y="1550"/>
                  </a:lnTo>
                  <a:cubicBezTo>
                    <a:pt x="731" y="1550"/>
                    <a:pt x="742" y="1583"/>
                    <a:pt x="759" y="1611"/>
                  </a:cubicBezTo>
                  <a:cubicBezTo>
                    <a:pt x="776" y="1639"/>
                    <a:pt x="803" y="1644"/>
                    <a:pt x="803" y="1678"/>
                  </a:cubicBezTo>
                  <a:cubicBezTo>
                    <a:pt x="803" y="1683"/>
                    <a:pt x="803" y="1689"/>
                    <a:pt x="803" y="1694"/>
                  </a:cubicBezTo>
                  <a:cubicBezTo>
                    <a:pt x="792" y="1694"/>
                    <a:pt x="787" y="1694"/>
                    <a:pt x="776" y="1694"/>
                  </a:cubicBezTo>
                  <a:cubicBezTo>
                    <a:pt x="776" y="1705"/>
                    <a:pt x="776" y="1705"/>
                    <a:pt x="776" y="1705"/>
                  </a:cubicBezTo>
                  <a:cubicBezTo>
                    <a:pt x="792" y="1733"/>
                    <a:pt x="803" y="1744"/>
                    <a:pt x="803" y="1777"/>
                  </a:cubicBezTo>
                  <a:cubicBezTo>
                    <a:pt x="798" y="1772"/>
                    <a:pt x="798" y="1772"/>
                    <a:pt x="798" y="1772"/>
                  </a:cubicBezTo>
                  <a:cubicBezTo>
                    <a:pt x="770" y="1750"/>
                    <a:pt x="754" y="1733"/>
                    <a:pt x="742" y="1700"/>
                  </a:cubicBezTo>
                  <a:cubicBezTo>
                    <a:pt x="737" y="1689"/>
                    <a:pt x="737" y="1683"/>
                    <a:pt x="731" y="1678"/>
                  </a:cubicBezTo>
                  <a:cubicBezTo>
                    <a:pt x="726" y="1672"/>
                    <a:pt x="715" y="1678"/>
                    <a:pt x="709" y="1667"/>
                  </a:cubicBezTo>
                  <a:cubicBezTo>
                    <a:pt x="704" y="1661"/>
                    <a:pt x="704" y="1650"/>
                    <a:pt x="692" y="1639"/>
                  </a:cubicBezTo>
                  <a:cubicBezTo>
                    <a:pt x="692" y="1633"/>
                    <a:pt x="687" y="1633"/>
                    <a:pt x="687" y="1622"/>
                  </a:cubicBezTo>
                  <a:cubicBezTo>
                    <a:pt x="687" y="1617"/>
                    <a:pt x="687" y="1611"/>
                    <a:pt x="687" y="1606"/>
                  </a:cubicBezTo>
                  <a:cubicBezTo>
                    <a:pt x="687" y="1583"/>
                    <a:pt x="687" y="1572"/>
                    <a:pt x="687" y="1556"/>
                  </a:cubicBezTo>
                  <a:cubicBezTo>
                    <a:pt x="692" y="1556"/>
                    <a:pt x="698" y="1550"/>
                    <a:pt x="704" y="1550"/>
                  </a:cubicBezTo>
                  <a:close/>
                  <a:moveTo>
                    <a:pt x="687" y="44"/>
                  </a:moveTo>
                  <a:lnTo>
                    <a:pt x="687" y="44"/>
                  </a:lnTo>
                  <a:cubicBezTo>
                    <a:pt x="698" y="72"/>
                    <a:pt x="698" y="88"/>
                    <a:pt x="704" y="116"/>
                  </a:cubicBezTo>
                  <a:cubicBezTo>
                    <a:pt x="709" y="149"/>
                    <a:pt x="698" y="177"/>
                    <a:pt x="720" y="194"/>
                  </a:cubicBezTo>
                  <a:cubicBezTo>
                    <a:pt x="737" y="210"/>
                    <a:pt x="759" y="205"/>
                    <a:pt x="781" y="205"/>
                  </a:cubicBezTo>
                  <a:cubicBezTo>
                    <a:pt x="825" y="205"/>
                    <a:pt x="825" y="205"/>
                    <a:pt x="825" y="205"/>
                  </a:cubicBezTo>
                  <a:cubicBezTo>
                    <a:pt x="870" y="205"/>
                    <a:pt x="892" y="216"/>
                    <a:pt x="931" y="238"/>
                  </a:cubicBezTo>
                  <a:cubicBezTo>
                    <a:pt x="948" y="249"/>
                    <a:pt x="958" y="260"/>
                    <a:pt x="981" y="271"/>
                  </a:cubicBezTo>
                  <a:cubicBezTo>
                    <a:pt x="997" y="282"/>
                    <a:pt x="1008" y="288"/>
                    <a:pt x="1008" y="310"/>
                  </a:cubicBezTo>
                  <a:cubicBezTo>
                    <a:pt x="1008" y="349"/>
                    <a:pt x="970" y="365"/>
                    <a:pt x="970" y="404"/>
                  </a:cubicBezTo>
                  <a:cubicBezTo>
                    <a:pt x="970" y="448"/>
                    <a:pt x="970" y="448"/>
                    <a:pt x="970" y="448"/>
                  </a:cubicBezTo>
                  <a:cubicBezTo>
                    <a:pt x="970" y="471"/>
                    <a:pt x="986" y="482"/>
                    <a:pt x="1003" y="498"/>
                  </a:cubicBezTo>
                  <a:cubicBezTo>
                    <a:pt x="1030" y="526"/>
                    <a:pt x="1047" y="537"/>
                    <a:pt x="1075" y="565"/>
                  </a:cubicBezTo>
                  <a:cubicBezTo>
                    <a:pt x="1114" y="604"/>
                    <a:pt x="1130" y="637"/>
                    <a:pt x="1175" y="670"/>
                  </a:cubicBezTo>
                  <a:cubicBezTo>
                    <a:pt x="1263" y="731"/>
                    <a:pt x="1313" y="770"/>
                    <a:pt x="1413" y="803"/>
                  </a:cubicBezTo>
                  <a:lnTo>
                    <a:pt x="1413" y="803"/>
                  </a:lnTo>
                  <a:cubicBezTo>
                    <a:pt x="1380" y="853"/>
                    <a:pt x="1357" y="881"/>
                    <a:pt x="1330" y="931"/>
                  </a:cubicBezTo>
                  <a:cubicBezTo>
                    <a:pt x="1296" y="992"/>
                    <a:pt x="1263" y="1019"/>
                    <a:pt x="1236" y="1086"/>
                  </a:cubicBezTo>
                  <a:cubicBezTo>
                    <a:pt x="1208" y="1136"/>
                    <a:pt x="1214" y="1174"/>
                    <a:pt x="1214" y="1230"/>
                  </a:cubicBezTo>
                  <a:cubicBezTo>
                    <a:pt x="1214" y="1285"/>
                    <a:pt x="1214" y="1318"/>
                    <a:pt x="1224" y="1374"/>
                  </a:cubicBezTo>
                  <a:lnTo>
                    <a:pt x="1224" y="1374"/>
                  </a:lnTo>
                  <a:cubicBezTo>
                    <a:pt x="1186" y="1391"/>
                    <a:pt x="1163" y="1396"/>
                    <a:pt x="1125" y="1407"/>
                  </a:cubicBezTo>
                  <a:cubicBezTo>
                    <a:pt x="1086" y="1418"/>
                    <a:pt x="1058" y="1429"/>
                    <a:pt x="1053" y="1473"/>
                  </a:cubicBezTo>
                  <a:lnTo>
                    <a:pt x="1053" y="1473"/>
                  </a:lnTo>
                  <a:cubicBezTo>
                    <a:pt x="1036" y="1450"/>
                    <a:pt x="1025" y="1434"/>
                    <a:pt x="1025" y="1407"/>
                  </a:cubicBezTo>
                  <a:cubicBezTo>
                    <a:pt x="1025" y="1285"/>
                    <a:pt x="1025" y="1285"/>
                    <a:pt x="1025" y="1285"/>
                  </a:cubicBezTo>
                  <a:cubicBezTo>
                    <a:pt x="1025" y="1257"/>
                    <a:pt x="1014" y="1246"/>
                    <a:pt x="1003" y="1224"/>
                  </a:cubicBezTo>
                  <a:cubicBezTo>
                    <a:pt x="992" y="1202"/>
                    <a:pt x="992" y="1174"/>
                    <a:pt x="964" y="1163"/>
                  </a:cubicBezTo>
                  <a:cubicBezTo>
                    <a:pt x="948" y="1141"/>
                    <a:pt x="931" y="1136"/>
                    <a:pt x="914" y="1108"/>
                  </a:cubicBezTo>
                  <a:cubicBezTo>
                    <a:pt x="909" y="1097"/>
                    <a:pt x="903" y="1086"/>
                    <a:pt x="892" y="1080"/>
                  </a:cubicBezTo>
                  <a:cubicBezTo>
                    <a:pt x="887" y="1075"/>
                    <a:pt x="875" y="1069"/>
                    <a:pt x="875" y="1058"/>
                  </a:cubicBezTo>
                  <a:cubicBezTo>
                    <a:pt x="875" y="1041"/>
                    <a:pt x="875" y="1041"/>
                    <a:pt x="875" y="1041"/>
                  </a:cubicBezTo>
                  <a:cubicBezTo>
                    <a:pt x="875" y="1025"/>
                    <a:pt x="870" y="1019"/>
                    <a:pt x="864" y="1003"/>
                  </a:cubicBezTo>
                  <a:cubicBezTo>
                    <a:pt x="859" y="997"/>
                    <a:pt x="853" y="986"/>
                    <a:pt x="848" y="980"/>
                  </a:cubicBezTo>
                  <a:cubicBezTo>
                    <a:pt x="842" y="980"/>
                    <a:pt x="848" y="975"/>
                    <a:pt x="848" y="975"/>
                  </a:cubicBezTo>
                  <a:cubicBezTo>
                    <a:pt x="848" y="947"/>
                    <a:pt x="848" y="947"/>
                    <a:pt x="848" y="947"/>
                  </a:cubicBezTo>
                  <a:cubicBezTo>
                    <a:pt x="848" y="936"/>
                    <a:pt x="831" y="931"/>
                    <a:pt x="825" y="925"/>
                  </a:cubicBezTo>
                  <a:cubicBezTo>
                    <a:pt x="815" y="919"/>
                    <a:pt x="809" y="908"/>
                    <a:pt x="792" y="908"/>
                  </a:cubicBezTo>
                  <a:cubicBezTo>
                    <a:pt x="787" y="908"/>
                    <a:pt x="787" y="908"/>
                    <a:pt x="787" y="908"/>
                  </a:cubicBezTo>
                  <a:cubicBezTo>
                    <a:pt x="781" y="908"/>
                    <a:pt x="781" y="886"/>
                    <a:pt x="781" y="881"/>
                  </a:cubicBezTo>
                  <a:cubicBezTo>
                    <a:pt x="781" y="875"/>
                    <a:pt x="781" y="870"/>
                    <a:pt x="776" y="864"/>
                  </a:cubicBezTo>
                  <a:cubicBezTo>
                    <a:pt x="776" y="859"/>
                    <a:pt x="770" y="859"/>
                    <a:pt x="764" y="859"/>
                  </a:cubicBezTo>
                  <a:cubicBezTo>
                    <a:pt x="759" y="864"/>
                    <a:pt x="759" y="842"/>
                    <a:pt x="759" y="836"/>
                  </a:cubicBezTo>
                  <a:cubicBezTo>
                    <a:pt x="759" y="825"/>
                    <a:pt x="764" y="825"/>
                    <a:pt x="764" y="814"/>
                  </a:cubicBezTo>
                  <a:cubicBezTo>
                    <a:pt x="764" y="798"/>
                    <a:pt x="759" y="786"/>
                    <a:pt x="748" y="770"/>
                  </a:cubicBezTo>
                  <a:cubicBezTo>
                    <a:pt x="731" y="725"/>
                    <a:pt x="720" y="698"/>
                    <a:pt x="687" y="665"/>
                  </a:cubicBezTo>
                  <a:cubicBezTo>
                    <a:pt x="665" y="637"/>
                    <a:pt x="648" y="620"/>
                    <a:pt x="626" y="593"/>
                  </a:cubicBezTo>
                  <a:cubicBezTo>
                    <a:pt x="621" y="587"/>
                    <a:pt x="615" y="587"/>
                    <a:pt x="609" y="581"/>
                  </a:cubicBezTo>
                  <a:cubicBezTo>
                    <a:pt x="598" y="565"/>
                    <a:pt x="587" y="554"/>
                    <a:pt x="571" y="543"/>
                  </a:cubicBezTo>
                  <a:cubicBezTo>
                    <a:pt x="559" y="532"/>
                    <a:pt x="559" y="520"/>
                    <a:pt x="549" y="515"/>
                  </a:cubicBezTo>
                  <a:cubicBezTo>
                    <a:pt x="543" y="509"/>
                    <a:pt x="537" y="504"/>
                    <a:pt x="532" y="498"/>
                  </a:cubicBezTo>
                  <a:cubicBezTo>
                    <a:pt x="526" y="493"/>
                    <a:pt x="521" y="498"/>
                    <a:pt x="521" y="493"/>
                  </a:cubicBezTo>
                  <a:cubicBezTo>
                    <a:pt x="521" y="471"/>
                    <a:pt x="521" y="471"/>
                    <a:pt x="521" y="471"/>
                  </a:cubicBezTo>
                  <a:cubicBezTo>
                    <a:pt x="521" y="460"/>
                    <a:pt x="515" y="460"/>
                    <a:pt x="510" y="454"/>
                  </a:cubicBezTo>
                  <a:cubicBezTo>
                    <a:pt x="488" y="432"/>
                    <a:pt x="488" y="432"/>
                    <a:pt x="488" y="432"/>
                  </a:cubicBezTo>
                  <a:cubicBezTo>
                    <a:pt x="476" y="421"/>
                    <a:pt x="471" y="415"/>
                    <a:pt x="454" y="404"/>
                  </a:cubicBezTo>
                  <a:cubicBezTo>
                    <a:pt x="421" y="376"/>
                    <a:pt x="399" y="365"/>
                    <a:pt x="371" y="332"/>
                  </a:cubicBezTo>
                  <a:cubicBezTo>
                    <a:pt x="343" y="304"/>
                    <a:pt x="327" y="288"/>
                    <a:pt x="299" y="260"/>
                  </a:cubicBezTo>
                  <a:cubicBezTo>
                    <a:pt x="293" y="254"/>
                    <a:pt x="288" y="254"/>
                    <a:pt x="283" y="249"/>
                  </a:cubicBezTo>
                  <a:lnTo>
                    <a:pt x="283" y="249"/>
                  </a:lnTo>
                  <a:cubicBezTo>
                    <a:pt x="338" y="221"/>
                    <a:pt x="355" y="177"/>
                    <a:pt x="416" y="177"/>
                  </a:cubicBezTo>
                  <a:cubicBezTo>
                    <a:pt x="449" y="177"/>
                    <a:pt x="471" y="188"/>
                    <a:pt x="510" y="188"/>
                  </a:cubicBezTo>
                  <a:cubicBezTo>
                    <a:pt x="532" y="188"/>
                    <a:pt x="549" y="182"/>
                    <a:pt x="571" y="182"/>
                  </a:cubicBezTo>
                  <a:cubicBezTo>
                    <a:pt x="571" y="172"/>
                    <a:pt x="571" y="166"/>
                    <a:pt x="571" y="149"/>
                  </a:cubicBezTo>
                  <a:cubicBezTo>
                    <a:pt x="571" y="99"/>
                    <a:pt x="526" y="77"/>
                    <a:pt x="526" y="27"/>
                  </a:cubicBezTo>
                  <a:cubicBezTo>
                    <a:pt x="526" y="0"/>
                    <a:pt x="526" y="0"/>
                    <a:pt x="526" y="0"/>
                  </a:cubicBezTo>
                  <a:cubicBezTo>
                    <a:pt x="559" y="22"/>
                    <a:pt x="576" y="55"/>
                    <a:pt x="615" y="55"/>
                  </a:cubicBezTo>
                  <a:cubicBezTo>
                    <a:pt x="643" y="55"/>
                    <a:pt x="659" y="39"/>
                    <a:pt x="687" y="44"/>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5" name="Freeform 128">
              <a:extLst>
                <a:ext uri="{FF2B5EF4-FFF2-40B4-BE49-F238E27FC236}">
                  <a16:creationId xmlns:a16="http://schemas.microsoft.com/office/drawing/2014/main" id="{D4B59AF5-C349-439B-83C3-A64C27B79058}"/>
                </a:ext>
              </a:extLst>
            </p:cNvPr>
            <p:cNvSpPr>
              <a:spLocks noChangeArrowheads="1"/>
            </p:cNvSpPr>
            <p:nvPr/>
          </p:nvSpPr>
          <p:spPr bwMode="auto">
            <a:xfrm>
              <a:off x="6757209" y="2224698"/>
              <a:ext cx="346222" cy="471188"/>
            </a:xfrm>
            <a:custGeom>
              <a:avLst/>
              <a:gdLst>
                <a:gd name="T0" fmla="*/ 582 w 1442"/>
                <a:gd name="T1" fmla="*/ 1835 h 1963"/>
                <a:gd name="T2" fmla="*/ 571 w 1442"/>
                <a:gd name="T3" fmla="*/ 1851 h 1963"/>
                <a:gd name="T4" fmla="*/ 549 w 1442"/>
                <a:gd name="T5" fmla="*/ 1940 h 1963"/>
                <a:gd name="T6" fmla="*/ 593 w 1442"/>
                <a:gd name="T7" fmla="*/ 1940 h 1963"/>
                <a:gd name="T8" fmla="*/ 626 w 1442"/>
                <a:gd name="T9" fmla="*/ 1912 h 1963"/>
                <a:gd name="T10" fmla="*/ 582 w 1442"/>
                <a:gd name="T11" fmla="*/ 1835 h 1963"/>
                <a:gd name="T12" fmla="*/ 44 w 1442"/>
                <a:gd name="T13" fmla="*/ 1170 h 1963"/>
                <a:gd name="T14" fmla="*/ 33 w 1442"/>
                <a:gd name="T15" fmla="*/ 1197 h 1963"/>
                <a:gd name="T16" fmla="*/ 61 w 1442"/>
                <a:gd name="T17" fmla="*/ 1236 h 1963"/>
                <a:gd name="T18" fmla="*/ 116 w 1442"/>
                <a:gd name="T19" fmla="*/ 1342 h 1963"/>
                <a:gd name="T20" fmla="*/ 150 w 1442"/>
                <a:gd name="T21" fmla="*/ 1375 h 1963"/>
                <a:gd name="T22" fmla="*/ 255 w 1442"/>
                <a:gd name="T23" fmla="*/ 1453 h 1963"/>
                <a:gd name="T24" fmla="*/ 294 w 1442"/>
                <a:gd name="T25" fmla="*/ 1535 h 1963"/>
                <a:gd name="T26" fmla="*/ 333 w 1442"/>
                <a:gd name="T27" fmla="*/ 1508 h 1963"/>
                <a:gd name="T28" fmla="*/ 360 w 1442"/>
                <a:gd name="T29" fmla="*/ 1369 h 1963"/>
                <a:gd name="T30" fmla="*/ 321 w 1442"/>
                <a:gd name="T31" fmla="*/ 1325 h 1963"/>
                <a:gd name="T32" fmla="*/ 249 w 1442"/>
                <a:gd name="T33" fmla="*/ 1258 h 1963"/>
                <a:gd name="T34" fmla="*/ 166 w 1442"/>
                <a:gd name="T35" fmla="*/ 1164 h 1963"/>
                <a:gd name="T36" fmla="*/ 128 w 1442"/>
                <a:gd name="T37" fmla="*/ 1148 h 1963"/>
                <a:gd name="T38" fmla="*/ 1402 w 1442"/>
                <a:gd name="T39" fmla="*/ 760 h 1963"/>
                <a:gd name="T40" fmla="*/ 1397 w 1442"/>
                <a:gd name="T41" fmla="*/ 771 h 1963"/>
                <a:gd name="T42" fmla="*/ 1441 w 1442"/>
                <a:gd name="T43" fmla="*/ 1048 h 1963"/>
                <a:gd name="T44" fmla="*/ 1308 w 1442"/>
                <a:gd name="T45" fmla="*/ 1247 h 1963"/>
                <a:gd name="T46" fmla="*/ 1380 w 1442"/>
                <a:gd name="T47" fmla="*/ 1303 h 1963"/>
                <a:gd name="T48" fmla="*/ 1330 w 1442"/>
                <a:gd name="T49" fmla="*/ 1458 h 1963"/>
                <a:gd name="T50" fmla="*/ 1258 w 1442"/>
                <a:gd name="T51" fmla="*/ 1469 h 1963"/>
                <a:gd name="T52" fmla="*/ 1169 w 1442"/>
                <a:gd name="T53" fmla="*/ 1441 h 1963"/>
                <a:gd name="T54" fmla="*/ 1214 w 1442"/>
                <a:gd name="T55" fmla="*/ 1596 h 1963"/>
                <a:gd name="T56" fmla="*/ 1059 w 1442"/>
                <a:gd name="T57" fmla="*/ 1591 h 1963"/>
                <a:gd name="T58" fmla="*/ 926 w 1442"/>
                <a:gd name="T59" fmla="*/ 1663 h 1963"/>
                <a:gd name="T60" fmla="*/ 865 w 1442"/>
                <a:gd name="T61" fmla="*/ 1619 h 1963"/>
                <a:gd name="T62" fmla="*/ 859 w 1442"/>
                <a:gd name="T63" fmla="*/ 1563 h 1963"/>
                <a:gd name="T64" fmla="*/ 837 w 1442"/>
                <a:gd name="T65" fmla="*/ 1513 h 1963"/>
                <a:gd name="T66" fmla="*/ 803 w 1442"/>
                <a:gd name="T67" fmla="*/ 1419 h 1963"/>
                <a:gd name="T68" fmla="*/ 787 w 1442"/>
                <a:gd name="T69" fmla="*/ 1347 h 1963"/>
                <a:gd name="T70" fmla="*/ 748 w 1442"/>
                <a:gd name="T71" fmla="*/ 1192 h 1963"/>
                <a:gd name="T72" fmla="*/ 709 w 1442"/>
                <a:gd name="T73" fmla="*/ 1131 h 1963"/>
                <a:gd name="T74" fmla="*/ 632 w 1442"/>
                <a:gd name="T75" fmla="*/ 965 h 1963"/>
                <a:gd name="T76" fmla="*/ 554 w 1442"/>
                <a:gd name="T77" fmla="*/ 926 h 1963"/>
                <a:gd name="T78" fmla="*/ 510 w 1442"/>
                <a:gd name="T79" fmla="*/ 909 h 1963"/>
                <a:gd name="T80" fmla="*/ 476 w 1442"/>
                <a:gd name="T81" fmla="*/ 876 h 1963"/>
                <a:gd name="T82" fmla="*/ 410 w 1442"/>
                <a:gd name="T83" fmla="*/ 832 h 1963"/>
                <a:gd name="T84" fmla="*/ 421 w 1442"/>
                <a:gd name="T85" fmla="*/ 804 h 1963"/>
                <a:gd name="T86" fmla="*/ 443 w 1442"/>
                <a:gd name="T87" fmla="*/ 660 h 1963"/>
                <a:gd name="T88" fmla="*/ 432 w 1442"/>
                <a:gd name="T89" fmla="*/ 488 h 1963"/>
                <a:gd name="T90" fmla="*/ 427 w 1442"/>
                <a:gd name="T91" fmla="*/ 133 h 1963"/>
                <a:gd name="T92" fmla="*/ 510 w 1442"/>
                <a:gd name="T93" fmla="*/ 0 h 1963"/>
                <a:gd name="T94" fmla="*/ 543 w 1442"/>
                <a:gd name="T95" fmla="*/ 45 h 1963"/>
                <a:gd name="T96" fmla="*/ 609 w 1442"/>
                <a:gd name="T97" fmla="*/ 72 h 1963"/>
                <a:gd name="T98" fmla="*/ 687 w 1442"/>
                <a:gd name="T99" fmla="*/ 111 h 1963"/>
                <a:gd name="T100" fmla="*/ 942 w 1442"/>
                <a:gd name="T101" fmla="*/ 294 h 1963"/>
                <a:gd name="T102" fmla="*/ 1014 w 1442"/>
                <a:gd name="T103" fmla="*/ 344 h 1963"/>
                <a:gd name="T104" fmla="*/ 1119 w 1442"/>
                <a:gd name="T105" fmla="*/ 427 h 1963"/>
                <a:gd name="T106" fmla="*/ 1241 w 1442"/>
                <a:gd name="T107" fmla="*/ 560 h 1963"/>
                <a:gd name="T108" fmla="*/ 1241 w 1442"/>
                <a:gd name="T109" fmla="*/ 649 h 1963"/>
                <a:gd name="T110" fmla="*/ 1269 w 1442"/>
                <a:gd name="T111" fmla="*/ 621 h 1963"/>
                <a:gd name="T112" fmla="*/ 1274 w 1442"/>
                <a:gd name="T113" fmla="*/ 627 h 1963"/>
                <a:gd name="T114" fmla="*/ 1280 w 1442"/>
                <a:gd name="T115" fmla="*/ 682 h 1963"/>
                <a:gd name="T116" fmla="*/ 1325 w 1442"/>
                <a:gd name="T117" fmla="*/ 616 h 1963"/>
                <a:gd name="T118" fmla="*/ 1358 w 1442"/>
                <a:gd name="T119" fmla="*/ 655 h 1963"/>
                <a:gd name="T120" fmla="*/ 1402 w 1442"/>
                <a:gd name="T121" fmla="*/ 760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2" h="1963">
                  <a:moveTo>
                    <a:pt x="582" y="1835"/>
                  </a:moveTo>
                  <a:lnTo>
                    <a:pt x="582" y="1835"/>
                  </a:lnTo>
                  <a:cubicBezTo>
                    <a:pt x="571" y="1835"/>
                    <a:pt x="571" y="1835"/>
                    <a:pt x="571" y="1835"/>
                  </a:cubicBezTo>
                  <a:cubicBezTo>
                    <a:pt x="571" y="1851"/>
                    <a:pt x="571" y="1851"/>
                    <a:pt x="571" y="1851"/>
                  </a:cubicBezTo>
                  <a:cubicBezTo>
                    <a:pt x="587" y="1896"/>
                    <a:pt x="587" y="1896"/>
                    <a:pt x="587" y="1896"/>
                  </a:cubicBezTo>
                  <a:cubicBezTo>
                    <a:pt x="571" y="1912"/>
                    <a:pt x="549" y="1918"/>
                    <a:pt x="549" y="1940"/>
                  </a:cubicBezTo>
                  <a:cubicBezTo>
                    <a:pt x="549" y="1951"/>
                    <a:pt x="560" y="1962"/>
                    <a:pt x="571" y="1962"/>
                  </a:cubicBezTo>
                  <a:cubicBezTo>
                    <a:pt x="587" y="1962"/>
                    <a:pt x="582" y="1946"/>
                    <a:pt x="593" y="1940"/>
                  </a:cubicBezTo>
                  <a:cubicBezTo>
                    <a:pt x="604" y="1934"/>
                    <a:pt x="615" y="1946"/>
                    <a:pt x="621" y="1934"/>
                  </a:cubicBezTo>
                  <a:cubicBezTo>
                    <a:pt x="632" y="1929"/>
                    <a:pt x="626" y="1923"/>
                    <a:pt x="626" y="1912"/>
                  </a:cubicBezTo>
                  <a:cubicBezTo>
                    <a:pt x="626" y="1890"/>
                    <a:pt x="615" y="1879"/>
                    <a:pt x="609" y="1862"/>
                  </a:cubicBezTo>
                  <a:cubicBezTo>
                    <a:pt x="599" y="1851"/>
                    <a:pt x="593" y="1840"/>
                    <a:pt x="582" y="1835"/>
                  </a:cubicBezTo>
                  <a:close/>
                  <a:moveTo>
                    <a:pt x="44" y="1170"/>
                  </a:moveTo>
                  <a:lnTo>
                    <a:pt x="44" y="1170"/>
                  </a:lnTo>
                  <a:cubicBezTo>
                    <a:pt x="28" y="1170"/>
                    <a:pt x="0" y="1159"/>
                    <a:pt x="0" y="1175"/>
                  </a:cubicBezTo>
                  <a:cubicBezTo>
                    <a:pt x="0" y="1192"/>
                    <a:pt x="22" y="1187"/>
                    <a:pt x="33" y="1197"/>
                  </a:cubicBezTo>
                  <a:cubicBezTo>
                    <a:pt x="39" y="1209"/>
                    <a:pt x="39" y="1220"/>
                    <a:pt x="44" y="1231"/>
                  </a:cubicBezTo>
                  <a:cubicBezTo>
                    <a:pt x="50" y="1231"/>
                    <a:pt x="55" y="1231"/>
                    <a:pt x="61" y="1236"/>
                  </a:cubicBezTo>
                  <a:cubicBezTo>
                    <a:pt x="77" y="1242"/>
                    <a:pt x="77" y="1253"/>
                    <a:pt x="89" y="1269"/>
                  </a:cubicBezTo>
                  <a:cubicBezTo>
                    <a:pt x="100" y="1297"/>
                    <a:pt x="105" y="1314"/>
                    <a:pt x="116" y="1342"/>
                  </a:cubicBezTo>
                  <a:cubicBezTo>
                    <a:pt x="122" y="1358"/>
                    <a:pt x="133" y="1364"/>
                    <a:pt x="133" y="1380"/>
                  </a:cubicBezTo>
                  <a:cubicBezTo>
                    <a:pt x="138" y="1380"/>
                    <a:pt x="144" y="1375"/>
                    <a:pt x="150" y="1375"/>
                  </a:cubicBezTo>
                  <a:cubicBezTo>
                    <a:pt x="172" y="1375"/>
                    <a:pt x="183" y="1391"/>
                    <a:pt x="200" y="1402"/>
                  </a:cubicBezTo>
                  <a:cubicBezTo>
                    <a:pt x="222" y="1419"/>
                    <a:pt x="244" y="1425"/>
                    <a:pt x="255" y="1453"/>
                  </a:cubicBezTo>
                  <a:cubicBezTo>
                    <a:pt x="261" y="1480"/>
                    <a:pt x="244" y="1508"/>
                    <a:pt x="266" y="1530"/>
                  </a:cubicBezTo>
                  <a:cubicBezTo>
                    <a:pt x="271" y="1541"/>
                    <a:pt x="283" y="1535"/>
                    <a:pt x="294" y="1535"/>
                  </a:cubicBezTo>
                  <a:cubicBezTo>
                    <a:pt x="305" y="1535"/>
                    <a:pt x="310" y="1541"/>
                    <a:pt x="316" y="1541"/>
                  </a:cubicBezTo>
                  <a:cubicBezTo>
                    <a:pt x="327" y="1541"/>
                    <a:pt x="327" y="1524"/>
                    <a:pt x="333" y="1508"/>
                  </a:cubicBezTo>
                  <a:cubicBezTo>
                    <a:pt x="338" y="1491"/>
                    <a:pt x="343" y="1475"/>
                    <a:pt x="349" y="1458"/>
                  </a:cubicBezTo>
                  <a:cubicBezTo>
                    <a:pt x="355" y="1425"/>
                    <a:pt x="360" y="1402"/>
                    <a:pt x="360" y="1369"/>
                  </a:cubicBezTo>
                  <a:cubicBezTo>
                    <a:pt x="360" y="1358"/>
                    <a:pt x="360" y="1347"/>
                    <a:pt x="355" y="1336"/>
                  </a:cubicBezTo>
                  <a:cubicBezTo>
                    <a:pt x="343" y="1325"/>
                    <a:pt x="327" y="1336"/>
                    <a:pt x="321" y="1325"/>
                  </a:cubicBezTo>
                  <a:cubicBezTo>
                    <a:pt x="305" y="1314"/>
                    <a:pt x="305" y="1292"/>
                    <a:pt x="288" y="1281"/>
                  </a:cubicBezTo>
                  <a:cubicBezTo>
                    <a:pt x="271" y="1269"/>
                    <a:pt x="261" y="1269"/>
                    <a:pt x="249" y="1258"/>
                  </a:cubicBezTo>
                  <a:cubicBezTo>
                    <a:pt x="227" y="1236"/>
                    <a:pt x="216" y="1220"/>
                    <a:pt x="200" y="1192"/>
                  </a:cubicBezTo>
                  <a:cubicBezTo>
                    <a:pt x="194" y="1175"/>
                    <a:pt x="177" y="1175"/>
                    <a:pt x="166" y="1164"/>
                  </a:cubicBezTo>
                  <a:cubicBezTo>
                    <a:pt x="161" y="1153"/>
                    <a:pt x="155" y="1136"/>
                    <a:pt x="138" y="1136"/>
                  </a:cubicBezTo>
                  <a:cubicBezTo>
                    <a:pt x="133" y="1136"/>
                    <a:pt x="133" y="1142"/>
                    <a:pt x="128" y="1148"/>
                  </a:cubicBezTo>
                  <a:cubicBezTo>
                    <a:pt x="100" y="1159"/>
                    <a:pt x="83" y="1170"/>
                    <a:pt x="44" y="1170"/>
                  </a:cubicBezTo>
                  <a:close/>
                  <a:moveTo>
                    <a:pt x="1402" y="760"/>
                  </a:moveTo>
                  <a:lnTo>
                    <a:pt x="1402" y="760"/>
                  </a:lnTo>
                  <a:cubicBezTo>
                    <a:pt x="1402" y="760"/>
                    <a:pt x="1397" y="765"/>
                    <a:pt x="1397" y="771"/>
                  </a:cubicBezTo>
                  <a:cubicBezTo>
                    <a:pt x="1397" y="793"/>
                    <a:pt x="1385" y="810"/>
                    <a:pt x="1385" y="832"/>
                  </a:cubicBezTo>
                  <a:cubicBezTo>
                    <a:pt x="1385" y="921"/>
                    <a:pt x="1441" y="965"/>
                    <a:pt x="1441" y="1048"/>
                  </a:cubicBezTo>
                  <a:cubicBezTo>
                    <a:pt x="1441" y="1109"/>
                    <a:pt x="1413" y="1142"/>
                    <a:pt x="1374" y="1181"/>
                  </a:cubicBezTo>
                  <a:cubicBezTo>
                    <a:pt x="1347" y="1203"/>
                    <a:pt x="1308" y="1209"/>
                    <a:pt x="1308" y="1247"/>
                  </a:cubicBezTo>
                  <a:cubicBezTo>
                    <a:pt x="1308" y="1253"/>
                    <a:pt x="1325" y="1258"/>
                    <a:pt x="1330" y="1264"/>
                  </a:cubicBezTo>
                  <a:cubicBezTo>
                    <a:pt x="1352" y="1275"/>
                    <a:pt x="1369" y="1281"/>
                    <a:pt x="1380" y="1303"/>
                  </a:cubicBezTo>
                  <a:cubicBezTo>
                    <a:pt x="1397" y="1330"/>
                    <a:pt x="1391" y="1353"/>
                    <a:pt x="1391" y="1386"/>
                  </a:cubicBezTo>
                  <a:cubicBezTo>
                    <a:pt x="1391" y="1419"/>
                    <a:pt x="1363" y="1453"/>
                    <a:pt x="1330" y="1458"/>
                  </a:cubicBezTo>
                  <a:lnTo>
                    <a:pt x="1330" y="1458"/>
                  </a:lnTo>
                  <a:cubicBezTo>
                    <a:pt x="1302" y="1453"/>
                    <a:pt x="1286" y="1469"/>
                    <a:pt x="1258" y="1469"/>
                  </a:cubicBezTo>
                  <a:cubicBezTo>
                    <a:pt x="1219" y="1469"/>
                    <a:pt x="1202" y="1436"/>
                    <a:pt x="1169" y="1414"/>
                  </a:cubicBezTo>
                  <a:cubicBezTo>
                    <a:pt x="1169" y="1441"/>
                    <a:pt x="1169" y="1441"/>
                    <a:pt x="1169" y="1441"/>
                  </a:cubicBezTo>
                  <a:cubicBezTo>
                    <a:pt x="1169" y="1491"/>
                    <a:pt x="1214" y="1513"/>
                    <a:pt x="1214" y="1563"/>
                  </a:cubicBezTo>
                  <a:cubicBezTo>
                    <a:pt x="1214" y="1580"/>
                    <a:pt x="1214" y="1586"/>
                    <a:pt x="1214" y="1596"/>
                  </a:cubicBezTo>
                  <a:cubicBezTo>
                    <a:pt x="1192" y="1596"/>
                    <a:pt x="1175" y="1602"/>
                    <a:pt x="1153" y="1602"/>
                  </a:cubicBezTo>
                  <a:cubicBezTo>
                    <a:pt x="1114" y="1602"/>
                    <a:pt x="1092" y="1591"/>
                    <a:pt x="1059" y="1591"/>
                  </a:cubicBezTo>
                  <a:cubicBezTo>
                    <a:pt x="998" y="1591"/>
                    <a:pt x="981" y="1635"/>
                    <a:pt x="926" y="1663"/>
                  </a:cubicBezTo>
                  <a:lnTo>
                    <a:pt x="926" y="1663"/>
                  </a:lnTo>
                  <a:cubicBezTo>
                    <a:pt x="914" y="1657"/>
                    <a:pt x="903" y="1652"/>
                    <a:pt x="887" y="1641"/>
                  </a:cubicBezTo>
                  <a:cubicBezTo>
                    <a:pt x="881" y="1635"/>
                    <a:pt x="865" y="1630"/>
                    <a:pt x="865" y="1619"/>
                  </a:cubicBezTo>
                  <a:cubicBezTo>
                    <a:pt x="865" y="1613"/>
                    <a:pt x="870" y="1608"/>
                    <a:pt x="870" y="1602"/>
                  </a:cubicBezTo>
                  <a:cubicBezTo>
                    <a:pt x="870" y="1586"/>
                    <a:pt x="859" y="1580"/>
                    <a:pt x="859" y="1563"/>
                  </a:cubicBezTo>
                  <a:cubicBezTo>
                    <a:pt x="859" y="1530"/>
                    <a:pt x="859" y="1530"/>
                    <a:pt x="859" y="1530"/>
                  </a:cubicBezTo>
                  <a:cubicBezTo>
                    <a:pt x="859" y="1519"/>
                    <a:pt x="848" y="1513"/>
                    <a:pt x="837" y="1513"/>
                  </a:cubicBezTo>
                  <a:cubicBezTo>
                    <a:pt x="831" y="1513"/>
                    <a:pt x="837" y="1480"/>
                    <a:pt x="837" y="1475"/>
                  </a:cubicBezTo>
                  <a:cubicBezTo>
                    <a:pt x="837" y="1447"/>
                    <a:pt x="826" y="1430"/>
                    <a:pt x="803" y="1419"/>
                  </a:cubicBezTo>
                  <a:cubicBezTo>
                    <a:pt x="803" y="1397"/>
                    <a:pt x="803" y="1397"/>
                    <a:pt x="803" y="1397"/>
                  </a:cubicBezTo>
                  <a:cubicBezTo>
                    <a:pt x="803" y="1375"/>
                    <a:pt x="793" y="1364"/>
                    <a:pt x="787" y="1347"/>
                  </a:cubicBezTo>
                  <a:cubicBezTo>
                    <a:pt x="776" y="1308"/>
                    <a:pt x="776" y="1292"/>
                    <a:pt x="759" y="1253"/>
                  </a:cubicBezTo>
                  <a:cubicBezTo>
                    <a:pt x="754" y="1231"/>
                    <a:pt x="754" y="1214"/>
                    <a:pt x="748" y="1192"/>
                  </a:cubicBezTo>
                  <a:cubicBezTo>
                    <a:pt x="737" y="1175"/>
                    <a:pt x="726" y="1170"/>
                    <a:pt x="720" y="1159"/>
                  </a:cubicBezTo>
                  <a:cubicBezTo>
                    <a:pt x="715" y="1148"/>
                    <a:pt x="715" y="1142"/>
                    <a:pt x="709" y="1131"/>
                  </a:cubicBezTo>
                  <a:cubicBezTo>
                    <a:pt x="704" y="1103"/>
                    <a:pt x="704" y="1081"/>
                    <a:pt x="682" y="1059"/>
                  </a:cubicBezTo>
                  <a:cubicBezTo>
                    <a:pt x="654" y="1026"/>
                    <a:pt x="660" y="998"/>
                    <a:pt x="632" y="965"/>
                  </a:cubicBezTo>
                  <a:cubicBezTo>
                    <a:pt x="621" y="948"/>
                    <a:pt x="609" y="943"/>
                    <a:pt x="587" y="937"/>
                  </a:cubicBezTo>
                  <a:cubicBezTo>
                    <a:pt x="576" y="931"/>
                    <a:pt x="565" y="926"/>
                    <a:pt x="554" y="926"/>
                  </a:cubicBezTo>
                  <a:cubicBezTo>
                    <a:pt x="549" y="926"/>
                    <a:pt x="537" y="926"/>
                    <a:pt x="537" y="921"/>
                  </a:cubicBezTo>
                  <a:cubicBezTo>
                    <a:pt x="537" y="904"/>
                    <a:pt x="526" y="909"/>
                    <a:pt x="510" y="909"/>
                  </a:cubicBezTo>
                  <a:cubicBezTo>
                    <a:pt x="499" y="909"/>
                    <a:pt x="499" y="898"/>
                    <a:pt x="493" y="887"/>
                  </a:cubicBezTo>
                  <a:cubicBezTo>
                    <a:pt x="488" y="882"/>
                    <a:pt x="482" y="882"/>
                    <a:pt x="476" y="876"/>
                  </a:cubicBezTo>
                  <a:cubicBezTo>
                    <a:pt x="466" y="865"/>
                    <a:pt x="460" y="859"/>
                    <a:pt x="449" y="854"/>
                  </a:cubicBezTo>
                  <a:cubicBezTo>
                    <a:pt x="432" y="843"/>
                    <a:pt x="421" y="837"/>
                    <a:pt x="410" y="832"/>
                  </a:cubicBezTo>
                  <a:lnTo>
                    <a:pt x="410" y="832"/>
                  </a:lnTo>
                  <a:cubicBezTo>
                    <a:pt x="410" y="821"/>
                    <a:pt x="415" y="815"/>
                    <a:pt x="421" y="804"/>
                  </a:cubicBezTo>
                  <a:cubicBezTo>
                    <a:pt x="427" y="776"/>
                    <a:pt x="421" y="754"/>
                    <a:pt x="432" y="726"/>
                  </a:cubicBezTo>
                  <a:cubicBezTo>
                    <a:pt x="438" y="704"/>
                    <a:pt x="443" y="688"/>
                    <a:pt x="443" y="660"/>
                  </a:cubicBezTo>
                  <a:cubicBezTo>
                    <a:pt x="443" y="610"/>
                    <a:pt x="438" y="577"/>
                    <a:pt x="432" y="527"/>
                  </a:cubicBezTo>
                  <a:cubicBezTo>
                    <a:pt x="432" y="488"/>
                    <a:pt x="432" y="488"/>
                    <a:pt x="432" y="488"/>
                  </a:cubicBezTo>
                  <a:cubicBezTo>
                    <a:pt x="355" y="261"/>
                    <a:pt x="355" y="261"/>
                    <a:pt x="355" y="261"/>
                  </a:cubicBezTo>
                  <a:cubicBezTo>
                    <a:pt x="360" y="205"/>
                    <a:pt x="399" y="183"/>
                    <a:pt x="427" y="133"/>
                  </a:cubicBezTo>
                  <a:cubicBezTo>
                    <a:pt x="449" y="78"/>
                    <a:pt x="454" y="28"/>
                    <a:pt x="510" y="0"/>
                  </a:cubicBezTo>
                  <a:lnTo>
                    <a:pt x="510" y="0"/>
                  </a:lnTo>
                  <a:cubicBezTo>
                    <a:pt x="515" y="12"/>
                    <a:pt x="515" y="28"/>
                    <a:pt x="521" y="34"/>
                  </a:cubicBezTo>
                  <a:cubicBezTo>
                    <a:pt x="532" y="39"/>
                    <a:pt x="537" y="39"/>
                    <a:pt x="543" y="45"/>
                  </a:cubicBezTo>
                  <a:cubicBezTo>
                    <a:pt x="593" y="45"/>
                    <a:pt x="593" y="45"/>
                    <a:pt x="593" y="45"/>
                  </a:cubicBezTo>
                  <a:cubicBezTo>
                    <a:pt x="599" y="50"/>
                    <a:pt x="599" y="62"/>
                    <a:pt x="609" y="72"/>
                  </a:cubicBezTo>
                  <a:cubicBezTo>
                    <a:pt x="615" y="78"/>
                    <a:pt x="626" y="78"/>
                    <a:pt x="637" y="84"/>
                  </a:cubicBezTo>
                  <a:cubicBezTo>
                    <a:pt x="643" y="84"/>
                    <a:pt x="687" y="111"/>
                    <a:pt x="687" y="111"/>
                  </a:cubicBezTo>
                  <a:cubicBezTo>
                    <a:pt x="698" y="172"/>
                    <a:pt x="748" y="195"/>
                    <a:pt x="809" y="217"/>
                  </a:cubicBezTo>
                  <a:cubicBezTo>
                    <a:pt x="865" y="239"/>
                    <a:pt x="892" y="256"/>
                    <a:pt x="942" y="294"/>
                  </a:cubicBezTo>
                  <a:cubicBezTo>
                    <a:pt x="953" y="300"/>
                    <a:pt x="959" y="316"/>
                    <a:pt x="970" y="322"/>
                  </a:cubicBezTo>
                  <a:cubicBezTo>
                    <a:pt x="986" y="333"/>
                    <a:pt x="1003" y="333"/>
                    <a:pt x="1014" y="344"/>
                  </a:cubicBezTo>
                  <a:cubicBezTo>
                    <a:pt x="1036" y="361"/>
                    <a:pt x="1031" y="383"/>
                    <a:pt x="1053" y="394"/>
                  </a:cubicBezTo>
                  <a:cubicBezTo>
                    <a:pt x="1075" y="405"/>
                    <a:pt x="1097" y="411"/>
                    <a:pt x="1119" y="427"/>
                  </a:cubicBezTo>
                  <a:cubicBezTo>
                    <a:pt x="1147" y="444"/>
                    <a:pt x="1158" y="461"/>
                    <a:pt x="1180" y="477"/>
                  </a:cubicBezTo>
                  <a:cubicBezTo>
                    <a:pt x="1208" y="505"/>
                    <a:pt x="1241" y="516"/>
                    <a:pt x="1241" y="560"/>
                  </a:cubicBezTo>
                  <a:cubicBezTo>
                    <a:pt x="1241" y="582"/>
                    <a:pt x="1230" y="599"/>
                    <a:pt x="1230" y="627"/>
                  </a:cubicBezTo>
                  <a:cubicBezTo>
                    <a:pt x="1230" y="632"/>
                    <a:pt x="1236" y="643"/>
                    <a:pt x="1241" y="649"/>
                  </a:cubicBezTo>
                  <a:lnTo>
                    <a:pt x="1241" y="649"/>
                  </a:lnTo>
                  <a:cubicBezTo>
                    <a:pt x="1252" y="638"/>
                    <a:pt x="1258" y="627"/>
                    <a:pt x="1269" y="621"/>
                  </a:cubicBezTo>
                  <a:cubicBezTo>
                    <a:pt x="1274" y="621"/>
                    <a:pt x="1274" y="621"/>
                    <a:pt x="1274" y="621"/>
                  </a:cubicBezTo>
                  <a:cubicBezTo>
                    <a:pt x="1274" y="627"/>
                    <a:pt x="1274" y="627"/>
                    <a:pt x="1274" y="627"/>
                  </a:cubicBezTo>
                  <a:cubicBezTo>
                    <a:pt x="1274" y="671"/>
                    <a:pt x="1274" y="671"/>
                    <a:pt x="1274" y="671"/>
                  </a:cubicBezTo>
                  <a:cubicBezTo>
                    <a:pt x="1274" y="677"/>
                    <a:pt x="1280" y="677"/>
                    <a:pt x="1280" y="682"/>
                  </a:cubicBezTo>
                  <a:cubicBezTo>
                    <a:pt x="1280" y="688"/>
                    <a:pt x="1280" y="688"/>
                    <a:pt x="1280" y="682"/>
                  </a:cubicBezTo>
                  <a:cubicBezTo>
                    <a:pt x="1308" y="665"/>
                    <a:pt x="1302" y="632"/>
                    <a:pt x="1325" y="616"/>
                  </a:cubicBezTo>
                  <a:cubicBezTo>
                    <a:pt x="1330" y="616"/>
                    <a:pt x="1330" y="616"/>
                    <a:pt x="1330" y="616"/>
                  </a:cubicBezTo>
                  <a:cubicBezTo>
                    <a:pt x="1335" y="632"/>
                    <a:pt x="1347" y="638"/>
                    <a:pt x="1358" y="655"/>
                  </a:cubicBezTo>
                  <a:cubicBezTo>
                    <a:pt x="1374" y="677"/>
                    <a:pt x="1374" y="693"/>
                    <a:pt x="1385" y="726"/>
                  </a:cubicBezTo>
                  <a:cubicBezTo>
                    <a:pt x="1391" y="737"/>
                    <a:pt x="1397" y="749"/>
                    <a:pt x="1402" y="7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6" name="Freeform 129">
              <a:extLst>
                <a:ext uri="{FF2B5EF4-FFF2-40B4-BE49-F238E27FC236}">
                  <a16:creationId xmlns:a16="http://schemas.microsoft.com/office/drawing/2014/main" id="{9F38FE36-5869-43C5-A66F-22213B093E23}"/>
                </a:ext>
              </a:extLst>
            </p:cNvPr>
            <p:cNvSpPr>
              <a:spLocks noChangeArrowheads="1"/>
            </p:cNvSpPr>
            <p:nvPr/>
          </p:nvSpPr>
          <p:spPr bwMode="auto">
            <a:xfrm>
              <a:off x="6550747" y="2046811"/>
              <a:ext cx="329281" cy="394951"/>
            </a:xfrm>
            <a:custGeom>
              <a:avLst/>
              <a:gdLst>
                <a:gd name="T0" fmla="*/ 305 w 1370"/>
                <a:gd name="T1" fmla="*/ 1280 h 1647"/>
                <a:gd name="T2" fmla="*/ 305 w 1370"/>
                <a:gd name="T3" fmla="*/ 1358 h 1647"/>
                <a:gd name="T4" fmla="*/ 366 w 1370"/>
                <a:gd name="T5" fmla="*/ 1407 h 1647"/>
                <a:gd name="T6" fmla="*/ 543 w 1370"/>
                <a:gd name="T7" fmla="*/ 1513 h 1647"/>
                <a:gd name="T8" fmla="*/ 571 w 1370"/>
                <a:gd name="T9" fmla="*/ 1452 h 1647"/>
                <a:gd name="T10" fmla="*/ 504 w 1370"/>
                <a:gd name="T11" fmla="*/ 1419 h 1647"/>
                <a:gd name="T12" fmla="*/ 449 w 1370"/>
                <a:gd name="T13" fmla="*/ 1346 h 1647"/>
                <a:gd name="T14" fmla="*/ 377 w 1370"/>
                <a:gd name="T15" fmla="*/ 1319 h 1647"/>
                <a:gd name="T16" fmla="*/ 881 w 1370"/>
                <a:gd name="T17" fmla="*/ 1574 h 1647"/>
                <a:gd name="T18" fmla="*/ 959 w 1370"/>
                <a:gd name="T19" fmla="*/ 1640 h 1647"/>
                <a:gd name="T20" fmla="*/ 953 w 1370"/>
                <a:gd name="T21" fmla="*/ 1568 h 1647"/>
                <a:gd name="T22" fmla="*/ 881 w 1370"/>
                <a:gd name="T23" fmla="*/ 1574 h 1647"/>
                <a:gd name="T24" fmla="*/ 111 w 1370"/>
                <a:gd name="T25" fmla="*/ 61 h 1647"/>
                <a:gd name="T26" fmla="*/ 128 w 1370"/>
                <a:gd name="T27" fmla="*/ 16 h 1647"/>
                <a:gd name="T28" fmla="*/ 5 w 1370"/>
                <a:gd name="T29" fmla="*/ 77 h 1647"/>
                <a:gd name="T30" fmla="*/ 50 w 1370"/>
                <a:gd name="T31" fmla="*/ 122 h 1647"/>
                <a:gd name="T32" fmla="*/ 1369 w 1370"/>
                <a:gd name="T33" fmla="*/ 742 h 1647"/>
                <a:gd name="T34" fmla="*/ 1214 w 1370"/>
                <a:gd name="T35" fmla="*/ 1003 h 1647"/>
                <a:gd name="T36" fmla="*/ 1302 w 1370"/>
                <a:gd name="T37" fmla="*/ 1402 h 1647"/>
                <a:gd name="T38" fmla="*/ 1269 w 1370"/>
                <a:gd name="T39" fmla="*/ 1574 h 1647"/>
                <a:gd name="T40" fmla="*/ 1225 w 1370"/>
                <a:gd name="T41" fmla="*/ 1552 h 1647"/>
                <a:gd name="T42" fmla="*/ 1142 w 1370"/>
                <a:gd name="T43" fmla="*/ 1552 h 1647"/>
                <a:gd name="T44" fmla="*/ 1103 w 1370"/>
                <a:gd name="T45" fmla="*/ 1468 h 1647"/>
                <a:gd name="T46" fmla="*/ 1092 w 1370"/>
                <a:gd name="T47" fmla="*/ 1346 h 1647"/>
                <a:gd name="T48" fmla="*/ 942 w 1370"/>
                <a:gd name="T49" fmla="*/ 1169 h 1647"/>
                <a:gd name="T50" fmla="*/ 864 w 1370"/>
                <a:gd name="T51" fmla="*/ 1080 h 1647"/>
                <a:gd name="T52" fmla="*/ 793 w 1370"/>
                <a:gd name="T53" fmla="*/ 986 h 1647"/>
                <a:gd name="T54" fmla="*/ 737 w 1370"/>
                <a:gd name="T55" fmla="*/ 925 h 1647"/>
                <a:gd name="T56" fmla="*/ 648 w 1370"/>
                <a:gd name="T57" fmla="*/ 920 h 1647"/>
                <a:gd name="T58" fmla="*/ 482 w 1370"/>
                <a:gd name="T59" fmla="*/ 754 h 1647"/>
                <a:gd name="T60" fmla="*/ 432 w 1370"/>
                <a:gd name="T61" fmla="*/ 742 h 1647"/>
                <a:gd name="T62" fmla="*/ 310 w 1370"/>
                <a:gd name="T63" fmla="*/ 621 h 1647"/>
                <a:gd name="T64" fmla="*/ 233 w 1370"/>
                <a:gd name="T65" fmla="*/ 548 h 1647"/>
                <a:gd name="T66" fmla="*/ 194 w 1370"/>
                <a:gd name="T67" fmla="*/ 521 h 1647"/>
                <a:gd name="T68" fmla="*/ 138 w 1370"/>
                <a:gd name="T69" fmla="*/ 432 h 1647"/>
                <a:gd name="T70" fmla="*/ 61 w 1370"/>
                <a:gd name="T71" fmla="*/ 249 h 1647"/>
                <a:gd name="T72" fmla="*/ 50 w 1370"/>
                <a:gd name="T73" fmla="*/ 161 h 1647"/>
                <a:gd name="T74" fmla="*/ 144 w 1370"/>
                <a:gd name="T75" fmla="*/ 105 h 1647"/>
                <a:gd name="T76" fmla="*/ 322 w 1370"/>
                <a:gd name="T77" fmla="*/ 149 h 1647"/>
                <a:gd name="T78" fmla="*/ 432 w 1370"/>
                <a:gd name="T79" fmla="*/ 255 h 1647"/>
                <a:gd name="T80" fmla="*/ 576 w 1370"/>
                <a:gd name="T81" fmla="*/ 294 h 1647"/>
                <a:gd name="T82" fmla="*/ 748 w 1370"/>
                <a:gd name="T83" fmla="*/ 272 h 1647"/>
                <a:gd name="T84" fmla="*/ 909 w 1370"/>
                <a:gd name="T85" fmla="*/ 327 h 1647"/>
                <a:gd name="T86" fmla="*/ 1031 w 1370"/>
                <a:gd name="T87" fmla="*/ 277 h 1647"/>
                <a:gd name="T88" fmla="*/ 1164 w 1370"/>
                <a:gd name="T89" fmla="*/ 399 h 1647"/>
                <a:gd name="T90" fmla="*/ 1253 w 1370"/>
                <a:gd name="T91" fmla="*/ 532 h 1647"/>
                <a:gd name="T92" fmla="*/ 1358 w 1370"/>
                <a:gd name="T93" fmla="*/ 687 h 1647"/>
                <a:gd name="T94" fmla="*/ 1358 w 1370"/>
                <a:gd name="T95" fmla="*/ 737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0" h="1647">
                  <a:moveTo>
                    <a:pt x="322" y="1269"/>
                  </a:moveTo>
                  <a:lnTo>
                    <a:pt x="322" y="1269"/>
                  </a:lnTo>
                  <a:cubicBezTo>
                    <a:pt x="316" y="1274"/>
                    <a:pt x="305" y="1269"/>
                    <a:pt x="305" y="1280"/>
                  </a:cubicBezTo>
                  <a:cubicBezTo>
                    <a:pt x="294" y="1286"/>
                    <a:pt x="299" y="1297"/>
                    <a:pt x="294" y="1308"/>
                  </a:cubicBezTo>
                  <a:cubicBezTo>
                    <a:pt x="288" y="1319"/>
                    <a:pt x="271" y="1313"/>
                    <a:pt x="266" y="1319"/>
                  </a:cubicBezTo>
                  <a:cubicBezTo>
                    <a:pt x="277" y="1335"/>
                    <a:pt x="288" y="1341"/>
                    <a:pt x="305" y="1358"/>
                  </a:cubicBezTo>
                  <a:cubicBezTo>
                    <a:pt x="310" y="1369"/>
                    <a:pt x="299" y="1397"/>
                    <a:pt x="316" y="1397"/>
                  </a:cubicBezTo>
                  <a:cubicBezTo>
                    <a:pt x="322" y="1397"/>
                    <a:pt x="327" y="1391"/>
                    <a:pt x="332" y="1391"/>
                  </a:cubicBezTo>
                  <a:cubicBezTo>
                    <a:pt x="349" y="1391"/>
                    <a:pt x="355" y="1407"/>
                    <a:pt x="366" y="1407"/>
                  </a:cubicBezTo>
                  <a:cubicBezTo>
                    <a:pt x="394" y="1413"/>
                    <a:pt x="404" y="1413"/>
                    <a:pt x="427" y="1424"/>
                  </a:cubicBezTo>
                  <a:cubicBezTo>
                    <a:pt x="465" y="1435"/>
                    <a:pt x="477" y="1463"/>
                    <a:pt x="515" y="1479"/>
                  </a:cubicBezTo>
                  <a:cubicBezTo>
                    <a:pt x="527" y="1491"/>
                    <a:pt x="532" y="1502"/>
                    <a:pt x="543" y="1513"/>
                  </a:cubicBezTo>
                  <a:cubicBezTo>
                    <a:pt x="554" y="1524"/>
                    <a:pt x="565" y="1518"/>
                    <a:pt x="576" y="1518"/>
                  </a:cubicBezTo>
                  <a:cubicBezTo>
                    <a:pt x="593" y="1518"/>
                    <a:pt x="610" y="1513"/>
                    <a:pt x="610" y="1496"/>
                  </a:cubicBezTo>
                  <a:cubicBezTo>
                    <a:pt x="610" y="1474"/>
                    <a:pt x="593" y="1452"/>
                    <a:pt x="571" y="1452"/>
                  </a:cubicBezTo>
                  <a:cubicBezTo>
                    <a:pt x="571" y="1452"/>
                    <a:pt x="565" y="1457"/>
                    <a:pt x="560" y="1457"/>
                  </a:cubicBezTo>
                  <a:cubicBezTo>
                    <a:pt x="549" y="1457"/>
                    <a:pt x="549" y="1435"/>
                    <a:pt x="537" y="1430"/>
                  </a:cubicBezTo>
                  <a:cubicBezTo>
                    <a:pt x="527" y="1419"/>
                    <a:pt x="515" y="1424"/>
                    <a:pt x="504" y="1419"/>
                  </a:cubicBezTo>
                  <a:cubicBezTo>
                    <a:pt x="488" y="1413"/>
                    <a:pt x="488" y="1402"/>
                    <a:pt x="471" y="1397"/>
                  </a:cubicBezTo>
                  <a:cubicBezTo>
                    <a:pt x="460" y="1385"/>
                    <a:pt x="443" y="1385"/>
                    <a:pt x="443" y="1369"/>
                  </a:cubicBezTo>
                  <a:cubicBezTo>
                    <a:pt x="443" y="1363"/>
                    <a:pt x="449" y="1358"/>
                    <a:pt x="449" y="1346"/>
                  </a:cubicBezTo>
                  <a:cubicBezTo>
                    <a:pt x="438" y="1346"/>
                    <a:pt x="432" y="1335"/>
                    <a:pt x="421" y="1335"/>
                  </a:cubicBezTo>
                  <a:cubicBezTo>
                    <a:pt x="421" y="1335"/>
                    <a:pt x="416" y="1341"/>
                    <a:pt x="410" y="1341"/>
                  </a:cubicBezTo>
                  <a:cubicBezTo>
                    <a:pt x="394" y="1341"/>
                    <a:pt x="388" y="1330"/>
                    <a:pt x="377" y="1319"/>
                  </a:cubicBezTo>
                  <a:cubicBezTo>
                    <a:pt x="366" y="1308"/>
                    <a:pt x="349" y="1297"/>
                    <a:pt x="349" y="1280"/>
                  </a:cubicBezTo>
                  <a:cubicBezTo>
                    <a:pt x="338" y="1274"/>
                    <a:pt x="332" y="1274"/>
                    <a:pt x="322" y="1269"/>
                  </a:cubicBezTo>
                  <a:close/>
                  <a:moveTo>
                    <a:pt x="881" y="1574"/>
                  </a:moveTo>
                  <a:lnTo>
                    <a:pt x="881" y="1574"/>
                  </a:lnTo>
                  <a:cubicBezTo>
                    <a:pt x="892" y="1585"/>
                    <a:pt x="903" y="1585"/>
                    <a:pt x="914" y="1596"/>
                  </a:cubicBezTo>
                  <a:cubicBezTo>
                    <a:pt x="936" y="1607"/>
                    <a:pt x="942" y="1624"/>
                    <a:pt x="959" y="1640"/>
                  </a:cubicBezTo>
                  <a:cubicBezTo>
                    <a:pt x="964" y="1646"/>
                    <a:pt x="964" y="1646"/>
                    <a:pt x="964" y="1640"/>
                  </a:cubicBezTo>
                  <a:cubicBezTo>
                    <a:pt x="964" y="1629"/>
                    <a:pt x="964" y="1624"/>
                    <a:pt x="964" y="1612"/>
                  </a:cubicBezTo>
                  <a:cubicBezTo>
                    <a:pt x="964" y="1596"/>
                    <a:pt x="970" y="1579"/>
                    <a:pt x="953" y="1568"/>
                  </a:cubicBezTo>
                  <a:cubicBezTo>
                    <a:pt x="948" y="1563"/>
                    <a:pt x="936" y="1568"/>
                    <a:pt x="926" y="1568"/>
                  </a:cubicBezTo>
                  <a:cubicBezTo>
                    <a:pt x="909" y="1568"/>
                    <a:pt x="898" y="1568"/>
                    <a:pt x="887" y="1568"/>
                  </a:cubicBezTo>
                  <a:cubicBezTo>
                    <a:pt x="876" y="1568"/>
                    <a:pt x="876" y="1568"/>
                    <a:pt x="881" y="1574"/>
                  </a:cubicBezTo>
                  <a:close/>
                  <a:moveTo>
                    <a:pt x="94" y="50"/>
                  </a:moveTo>
                  <a:lnTo>
                    <a:pt x="94" y="50"/>
                  </a:lnTo>
                  <a:cubicBezTo>
                    <a:pt x="100" y="55"/>
                    <a:pt x="105" y="61"/>
                    <a:pt x="111" y="61"/>
                  </a:cubicBezTo>
                  <a:cubicBezTo>
                    <a:pt x="128" y="61"/>
                    <a:pt x="128" y="61"/>
                    <a:pt x="128" y="61"/>
                  </a:cubicBezTo>
                  <a:cubicBezTo>
                    <a:pt x="128" y="39"/>
                    <a:pt x="128" y="39"/>
                    <a:pt x="128" y="39"/>
                  </a:cubicBezTo>
                  <a:cubicBezTo>
                    <a:pt x="128" y="33"/>
                    <a:pt x="133" y="22"/>
                    <a:pt x="128" y="16"/>
                  </a:cubicBezTo>
                  <a:cubicBezTo>
                    <a:pt x="122" y="6"/>
                    <a:pt x="116" y="22"/>
                    <a:pt x="105" y="22"/>
                  </a:cubicBezTo>
                  <a:cubicBezTo>
                    <a:pt x="89" y="28"/>
                    <a:pt x="39" y="0"/>
                    <a:pt x="94" y="50"/>
                  </a:cubicBezTo>
                  <a:close/>
                  <a:moveTo>
                    <a:pt x="5" y="77"/>
                  </a:moveTo>
                  <a:lnTo>
                    <a:pt x="5" y="77"/>
                  </a:lnTo>
                  <a:cubicBezTo>
                    <a:pt x="5" y="83"/>
                    <a:pt x="5" y="89"/>
                    <a:pt x="0" y="94"/>
                  </a:cubicBezTo>
                  <a:cubicBezTo>
                    <a:pt x="22" y="100"/>
                    <a:pt x="33" y="111"/>
                    <a:pt x="50" y="122"/>
                  </a:cubicBezTo>
                  <a:cubicBezTo>
                    <a:pt x="50" y="116"/>
                    <a:pt x="56" y="111"/>
                    <a:pt x="56" y="111"/>
                  </a:cubicBezTo>
                  <a:cubicBezTo>
                    <a:pt x="56" y="89"/>
                    <a:pt x="28" y="83"/>
                    <a:pt x="5" y="77"/>
                  </a:cubicBezTo>
                  <a:close/>
                  <a:moveTo>
                    <a:pt x="1369" y="742"/>
                  </a:moveTo>
                  <a:lnTo>
                    <a:pt x="1369" y="742"/>
                  </a:lnTo>
                  <a:cubicBezTo>
                    <a:pt x="1313" y="770"/>
                    <a:pt x="1308" y="820"/>
                    <a:pt x="1286" y="875"/>
                  </a:cubicBezTo>
                  <a:cubicBezTo>
                    <a:pt x="1258" y="925"/>
                    <a:pt x="1219" y="947"/>
                    <a:pt x="1214" y="1003"/>
                  </a:cubicBezTo>
                  <a:cubicBezTo>
                    <a:pt x="1291" y="1230"/>
                    <a:pt x="1291" y="1230"/>
                    <a:pt x="1291" y="1230"/>
                  </a:cubicBezTo>
                  <a:cubicBezTo>
                    <a:pt x="1291" y="1269"/>
                    <a:pt x="1291" y="1269"/>
                    <a:pt x="1291" y="1269"/>
                  </a:cubicBezTo>
                  <a:cubicBezTo>
                    <a:pt x="1297" y="1319"/>
                    <a:pt x="1302" y="1352"/>
                    <a:pt x="1302" y="1402"/>
                  </a:cubicBezTo>
                  <a:cubicBezTo>
                    <a:pt x="1302" y="1430"/>
                    <a:pt x="1297" y="1446"/>
                    <a:pt x="1291" y="1468"/>
                  </a:cubicBezTo>
                  <a:cubicBezTo>
                    <a:pt x="1280" y="1496"/>
                    <a:pt x="1286" y="1518"/>
                    <a:pt x="1280" y="1546"/>
                  </a:cubicBezTo>
                  <a:cubicBezTo>
                    <a:pt x="1274" y="1557"/>
                    <a:pt x="1269" y="1563"/>
                    <a:pt x="1269" y="1574"/>
                  </a:cubicBezTo>
                  <a:lnTo>
                    <a:pt x="1269" y="1574"/>
                  </a:lnTo>
                  <a:cubicBezTo>
                    <a:pt x="1263" y="1574"/>
                    <a:pt x="1263" y="1568"/>
                    <a:pt x="1258" y="1568"/>
                  </a:cubicBezTo>
                  <a:cubicBezTo>
                    <a:pt x="1247" y="1563"/>
                    <a:pt x="1241" y="1552"/>
                    <a:pt x="1225" y="1552"/>
                  </a:cubicBezTo>
                  <a:cubicBezTo>
                    <a:pt x="1214" y="1552"/>
                    <a:pt x="1208" y="1563"/>
                    <a:pt x="1197" y="1563"/>
                  </a:cubicBezTo>
                  <a:cubicBezTo>
                    <a:pt x="1186" y="1563"/>
                    <a:pt x="1180" y="1557"/>
                    <a:pt x="1169" y="1557"/>
                  </a:cubicBezTo>
                  <a:cubicBezTo>
                    <a:pt x="1158" y="1552"/>
                    <a:pt x="1147" y="1557"/>
                    <a:pt x="1142" y="1552"/>
                  </a:cubicBezTo>
                  <a:cubicBezTo>
                    <a:pt x="1125" y="1540"/>
                    <a:pt x="1125" y="1530"/>
                    <a:pt x="1120" y="1518"/>
                  </a:cubicBezTo>
                  <a:cubicBezTo>
                    <a:pt x="1108" y="1507"/>
                    <a:pt x="1103" y="1502"/>
                    <a:pt x="1103" y="1491"/>
                  </a:cubicBezTo>
                  <a:cubicBezTo>
                    <a:pt x="1103" y="1468"/>
                    <a:pt x="1103" y="1468"/>
                    <a:pt x="1103" y="1468"/>
                  </a:cubicBezTo>
                  <a:cubicBezTo>
                    <a:pt x="1103" y="1441"/>
                    <a:pt x="1108" y="1430"/>
                    <a:pt x="1108" y="1402"/>
                  </a:cubicBezTo>
                  <a:cubicBezTo>
                    <a:pt x="1108" y="1385"/>
                    <a:pt x="1108" y="1374"/>
                    <a:pt x="1103" y="1363"/>
                  </a:cubicBezTo>
                  <a:cubicBezTo>
                    <a:pt x="1097" y="1352"/>
                    <a:pt x="1092" y="1352"/>
                    <a:pt x="1092" y="1346"/>
                  </a:cubicBezTo>
                  <a:cubicBezTo>
                    <a:pt x="1081" y="1330"/>
                    <a:pt x="1075" y="1319"/>
                    <a:pt x="1059" y="1313"/>
                  </a:cubicBezTo>
                  <a:cubicBezTo>
                    <a:pt x="1031" y="1297"/>
                    <a:pt x="1014" y="1291"/>
                    <a:pt x="987" y="1269"/>
                  </a:cubicBezTo>
                  <a:cubicBezTo>
                    <a:pt x="970" y="1230"/>
                    <a:pt x="959" y="1208"/>
                    <a:pt x="942" y="1169"/>
                  </a:cubicBezTo>
                  <a:cubicBezTo>
                    <a:pt x="936" y="1153"/>
                    <a:pt x="936" y="1141"/>
                    <a:pt x="920" y="1136"/>
                  </a:cubicBezTo>
                  <a:cubicBezTo>
                    <a:pt x="909" y="1125"/>
                    <a:pt x="898" y="1131"/>
                    <a:pt x="887" y="1119"/>
                  </a:cubicBezTo>
                  <a:cubicBezTo>
                    <a:pt x="870" y="1108"/>
                    <a:pt x="870" y="1097"/>
                    <a:pt x="864" y="1080"/>
                  </a:cubicBezTo>
                  <a:cubicBezTo>
                    <a:pt x="854" y="1053"/>
                    <a:pt x="854" y="1036"/>
                    <a:pt x="842" y="1014"/>
                  </a:cubicBezTo>
                  <a:cubicBezTo>
                    <a:pt x="837" y="1003"/>
                    <a:pt x="826" y="1003"/>
                    <a:pt x="815" y="998"/>
                  </a:cubicBezTo>
                  <a:cubicBezTo>
                    <a:pt x="809" y="992"/>
                    <a:pt x="803" y="986"/>
                    <a:pt x="793" y="986"/>
                  </a:cubicBezTo>
                  <a:cubicBezTo>
                    <a:pt x="787" y="981"/>
                    <a:pt x="776" y="981"/>
                    <a:pt x="776" y="975"/>
                  </a:cubicBezTo>
                  <a:cubicBezTo>
                    <a:pt x="770" y="964"/>
                    <a:pt x="770" y="953"/>
                    <a:pt x="765" y="942"/>
                  </a:cubicBezTo>
                  <a:cubicBezTo>
                    <a:pt x="759" y="931"/>
                    <a:pt x="748" y="931"/>
                    <a:pt x="737" y="925"/>
                  </a:cubicBezTo>
                  <a:cubicBezTo>
                    <a:pt x="726" y="920"/>
                    <a:pt x="721" y="920"/>
                    <a:pt x="709" y="920"/>
                  </a:cubicBezTo>
                  <a:cubicBezTo>
                    <a:pt x="693" y="920"/>
                    <a:pt x="693" y="920"/>
                    <a:pt x="693" y="920"/>
                  </a:cubicBezTo>
                  <a:cubicBezTo>
                    <a:pt x="676" y="920"/>
                    <a:pt x="665" y="920"/>
                    <a:pt x="648" y="920"/>
                  </a:cubicBezTo>
                  <a:cubicBezTo>
                    <a:pt x="598" y="920"/>
                    <a:pt x="576" y="892"/>
                    <a:pt x="549" y="853"/>
                  </a:cubicBezTo>
                  <a:cubicBezTo>
                    <a:pt x="532" y="831"/>
                    <a:pt x="521" y="820"/>
                    <a:pt x="504" y="792"/>
                  </a:cubicBezTo>
                  <a:cubicBezTo>
                    <a:pt x="493" y="781"/>
                    <a:pt x="493" y="770"/>
                    <a:pt x="482" y="754"/>
                  </a:cubicBezTo>
                  <a:cubicBezTo>
                    <a:pt x="477" y="754"/>
                    <a:pt x="471" y="754"/>
                    <a:pt x="460" y="754"/>
                  </a:cubicBezTo>
                  <a:cubicBezTo>
                    <a:pt x="455" y="754"/>
                    <a:pt x="443" y="759"/>
                    <a:pt x="438" y="754"/>
                  </a:cubicBezTo>
                  <a:cubicBezTo>
                    <a:pt x="438" y="748"/>
                    <a:pt x="438" y="748"/>
                    <a:pt x="432" y="742"/>
                  </a:cubicBezTo>
                  <a:cubicBezTo>
                    <a:pt x="432" y="737"/>
                    <a:pt x="427" y="732"/>
                    <a:pt x="421" y="726"/>
                  </a:cubicBezTo>
                  <a:cubicBezTo>
                    <a:pt x="399" y="709"/>
                    <a:pt x="377" y="709"/>
                    <a:pt x="366" y="687"/>
                  </a:cubicBezTo>
                  <a:cubicBezTo>
                    <a:pt x="349" y="654"/>
                    <a:pt x="338" y="643"/>
                    <a:pt x="310" y="621"/>
                  </a:cubicBezTo>
                  <a:cubicBezTo>
                    <a:pt x="294" y="609"/>
                    <a:pt x="294" y="599"/>
                    <a:pt x="277" y="587"/>
                  </a:cubicBezTo>
                  <a:cubicBezTo>
                    <a:pt x="271" y="582"/>
                    <a:pt x="266" y="576"/>
                    <a:pt x="255" y="565"/>
                  </a:cubicBezTo>
                  <a:cubicBezTo>
                    <a:pt x="249" y="560"/>
                    <a:pt x="244" y="554"/>
                    <a:pt x="233" y="548"/>
                  </a:cubicBezTo>
                  <a:cubicBezTo>
                    <a:pt x="227" y="548"/>
                    <a:pt x="222" y="548"/>
                    <a:pt x="216" y="548"/>
                  </a:cubicBezTo>
                  <a:cubicBezTo>
                    <a:pt x="216" y="548"/>
                    <a:pt x="216" y="543"/>
                    <a:pt x="211" y="538"/>
                  </a:cubicBezTo>
                  <a:cubicBezTo>
                    <a:pt x="211" y="532"/>
                    <a:pt x="199" y="526"/>
                    <a:pt x="194" y="521"/>
                  </a:cubicBezTo>
                  <a:cubicBezTo>
                    <a:pt x="183" y="515"/>
                    <a:pt x="189" y="504"/>
                    <a:pt x="177" y="493"/>
                  </a:cubicBezTo>
                  <a:cubicBezTo>
                    <a:pt x="172" y="482"/>
                    <a:pt x="161" y="476"/>
                    <a:pt x="150" y="466"/>
                  </a:cubicBezTo>
                  <a:cubicBezTo>
                    <a:pt x="144" y="454"/>
                    <a:pt x="144" y="443"/>
                    <a:pt x="138" y="432"/>
                  </a:cubicBezTo>
                  <a:cubicBezTo>
                    <a:pt x="133" y="405"/>
                    <a:pt x="116" y="393"/>
                    <a:pt x="100" y="371"/>
                  </a:cubicBezTo>
                  <a:cubicBezTo>
                    <a:pt x="89" y="349"/>
                    <a:pt x="83" y="333"/>
                    <a:pt x="77" y="305"/>
                  </a:cubicBezTo>
                  <a:cubicBezTo>
                    <a:pt x="72" y="282"/>
                    <a:pt x="66" y="272"/>
                    <a:pt x="61" y="249"/>
                  </a:cubicBezTo>
                  <a:cubicBezTo>
                    <a:pt x="61" y="244"/>
                    <a:pt x="56" y="244"/>
                    <a:pt x="56" y="233"/>
                  </a:cubicBezTo>
                  <a:cubicBezTo>
                    <a:pt x="56" y="216"/>
                    <a:pt x="56" y="216"/>
                    <a:pt x="56" y="216"/>
                  </a:cubicBezTo>
                  <a:cubicBezTo>
                    <a:pt x="56" y="194"/>
                    <a:pt x="50" y="183"/>
                    <a:pt x="50" y="161"/>
                  </a:cubicBezTo>
                  <a:cubicBezTo>
                    <a:pt x="50" y="149"/>
                    <a:pt x="61" y="149"/>
                    <a:pt x="72" y="144"/>
                  </a:cubicBezTo>
                  <a:cubicBezTo>
                    <a:pt x="77" y="144"/>
                    <a:pt x="89" y="144"/>
                    <a:pt x="94" y="139"/>
                  </a:cubicBezTo>
                  <a:cubicBezTo>
                    <a:pt x="116" y="133"/>
                    <a:pt x="128" y="122"/>
                    <a:pt x="144" y="105"/>
                  </a:cubicBezTo>
                  <a:cubicBezTo>
                    <a:pt x="172" y="111"/>
                    <a:pt x="183" y="122"/>
                    <a:pt x="205" y="122"/>
                  </a:cubicBezTo>
                  <a:cubicBezTo>
                    <a:pt x="255" y="122"/>
                    <a:pt x="255" y="122"/>
                    <a:pt x="255" y="122"/>
                  </a:cubicBezTo>
                  <a:cubicBezTo>
                    <a:pt x="283" y="122"/>
                    <a:pt x="299" y="133"/>
                    <a:pt x="322" y="149"/>
                  </a:cubicBezTo>
                  <a:cubicBezTo>
                    <a:pt x="332" y="161"/>
                    <a:pt x="344" y="161"/>
                    <a:pt x="355" y="166"/>
                  </a:cubicBezTo>
                  <a:cubicBezTo>
                    <a:pt x="366" y="183"/>
                    <a:pt x="366" y="194"/>
                    <a:pt x="377" y="205"/>
                  </a:cubicBezTo>
                  <a:cubicBezTo>
                    <a:pt x="394" y="233"/>
                    <a:pt x="410" y="238"/>
                    <a:pt x="432" y="255"/>
                  </a:cubicBezTo>
                  <a:cubicBezTo>
                    <a:pt x="449" y="266"/>
                    <a:pt x="460" y="282"/>
                    <a:pt x="477" y="282"/>
                  </a:cubicBezTo>
                  <a:cubicBezTo>
                    <a:pt x="488" y="282"/>
                    <a:pt x="493" y="272"/>
                    <a:pt x="510" y="272"/>
                  </a:cubicBezTo>
                  <a:cubicBezTo>
                    <a:pt x="537" y="272"/>
                    <a:pt x="549" y="294"/>
                    <a:pt x="576" y="294"/>
                  </a:cubicBezTo>
                  <a:cubicBezTo>
                    <a:pt x="588" y="294"/>
                    <a:pt x="593" y="294"/>
                    <a:pt x="598" y="294"/>
                  </a:cubicBezTo>
                  <a:cubicBezTo>
                    <a:pt x="615" y="294"/>
                    <a:pt x="626" y="299"/>
                    <a:pt x="648" y="299"/>
                  </a:cubicBezTo>
                  <a:cubicBezTo>
                    <a:pt x="687" y="299"/>
                    <a:pt x="709" y="272"/>
                    <a:pt x="748" y="272"/>
                  </a:cubicBezTo>
                  <a:cubicBezTo>
                    <a:pt x="765" y="272"/>
                    <a:pt x="770" y="277"/>
                    <a:pt x="787" y="277"/>
                  </a:cubicBezTo>
                  <a:cubicBezTo>
                    <a:pt x="837" y="277"/>
                    <a:pt x="837" y="277"/>
                    <a:pt x="837" y="277"/>
                  </a:cubicBezTo>
                  <a:cubicBezTo>
                    <a:pt x="870" y="277"/>
                    <a:pt x="876" y="327"/>
                    <a:pt x="909" y="327"/>
                  </a:cubicBezTo>
                  <a:cubicBezTo>
                    <a:pt x="931" y="327"/>
                    <a:pt x="936" y="305"/>
                    <a:pt x="959" y="305"/>
                  </a:cubicBezTo>
                  <a:cubicBezTo>
                    <a:pt x="981" y="299"/>
                    <a:pt x="992" y="299"/>
                    <a:pt x="1014" y="288"/>
                  </a:cubicBezTo>
                  <a:cubicBezTo>
                    <a:pt x="1020" y="288"/>
                    <a:pt x="1025" y="277"/>
                    <a:pt x="1031" y="277"/>
                  </a:cubicBezTo>
                  <a:cubicBezTo>
                    <a:pt x="1042" y="277"/>
                    <a:pt x="1047" y="288"/>
                    <a:pt x="1053" y="294"/>
                  </a:cubicBezTo>
                  <a:cubicBezTo>
                    <a:pt x="1069" y="310"/>
                    <a:pt x="1075" y="321"/>
                    <a:pt x="1092" y="338"/>
                  </a:cubicBezTo>
                  <a:cubicBezTo>
                    <a:pt x="1114" y="366"/>
                    <a:pt x="1136" y="371"/>
                    <a:pt x="1164" y="399"/>
                  </a:cubicBezTo>
                  <a:cubicBezTo>
                    <a:pt x="1180" y="410"/>
                    <a:pt x="1186" y="421"/>
                    <a:pt x="1202" y="427"/>
                  </a:cubicBezTo>
                  <a:cubicBezTo>
                    <a:pt x="1214" y="438"/>
                    <a:pt x="1230" y="438"/>
                    <a:pt x="1236" y="449"/>
                  </a:cubicBezTo>
                  <a:cubicBezTo>
                    <a:pt x="1258" y="476"/>
                    <a:pt x="1241" y="504"/>
                    <a:pt x="1253" y="532"/>
                  </a:cubicBezTo>
                  <a:cubicBezTo>
                    <a:pt x="1269" y="565"/>
                    <a:pt x="1291" y="576"/>
                    <a:pt x="1319" y="593"/>
                  </a:cubicBezTo>
                  <a:cubicBezTo>
                    <a:pt x="1347" y="609"/>
                    <a:pt x="1369" y="621"/>
                    <a:pt x="1369" y="654"/>
                  </a:cubicBezTo>
                  <a:cubicBezTo>
                    <a:pt x="1369" y="665"/>
                    <a:pt x="1358" y="671"/>
                    <a:pt x="1358" y="687"/>
                  </a:cubicBezTo>
                  <a:cubicBezTo>
                    <a:pt x="1358" y="720"/>
                    <a:pt x="1358" y="720"/>
                    <a:pt x="1358" y="720"/>
                  </a:cubicBezTo>
                  <a:cubicBezTo>
                    <a:pt x="1358" y="726"/>
                    <a:pt x="1358" y="732"/>
                    <a:pt x="1358" y="732"/>
                  </a:cubicBezTo>
                  <a:cubicBezTo>
                    <a:pt x="1352" y="737"/>
                    <a:pt x="1352" y="737"/>
                    <a:pt x="1358" y="737"/>
                  </a:cubicBezTo>
                  <a:cubicBezTo>
                    <a:pt x="1363" y="737"/>
                    <a:pt x="1363" y="742"/>
                    <a:pt x="1369" y="74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grpSp>
      <p:pic>
        <p:nvPicPr>
          <p:cNvPr id="77" name="Picture 76">
            <a:extLst>
              <a:ext uri="{FF2B5EF4-FFF2-40B4-BE49-F238E27FC236}">
                <a16:creationId xmlns:a16="http://schemas.microsoft.com/office/drawing/2014/main" id="{900CAA4F-DE3A-4D2F-93FA-FD8FF17910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365"/>
          <a:stretch/>
        </p:blipFill>
        <p:spPr>
          <a:xfrm>
            <a:off x="6441019" y="4920935"/>
            <a:ext cx="668339" cy="1485611"/>
          </a:xfrm>
          <a:prstGeom prst="rect">
            <a:avLst/>
          </a:prstGeom>
        </p:spPr>
      </p:pic>
      <p:cxnSp>
        <p:nvCxnSpPr>
          <p:cNvPr id="85" name="Straight Connector 84"/>
          <p:cNvCxnSpPr>
            <a:cxnSpLocks/>
          </p:cNvCxnSpPr>
          <p:nvPr/>
        </p:nvCxnSpPr>
        <p:spPr>
          <a:xfrm>
            <a:off x="319314" y="879110"/>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73" name="Title 1">
            <a:extLst>
              <a:ext uri="{FF2B5EF4-FFF2-40B4-BE49-F238E27FC236}">
                <a16:creationId xmlns:a16="http://schemas.microsoft.com/office/drawing/2014/main" id="{3998A140-4512-4982-BD88-D55DA1B2BAA5}"/>
              </a:ext>
            </a:extLst>
          </p:cNvPr>
          <p:cNvSpPr txBox="1">
            <a:spLocks/>
          </p:cNvSpPr>
          <p:nvPr/>
        </p:nvSpPr>
        <p:spPr>
          <a:xfrm>
            <a:off x="283166" y="276329"/>
            <a:ext cx="10669547"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CITARUM: “Derisked” ~ 650,000 Acre Property</a:t>
            </a:r>
          </a:p>
        </p:txBody>
      </p:sp>
      <p:sp>
        <p:nvSpPr>
          <p:cNvPr id="76" name="TextBox 75">
            <a:extLst>
              <a:ext uri="{FF2B5EF4-FFF2-40B4-BE49-F238E27FC236}">
                <a16:creationId xmlns:a16="http://schemas.microsoft.com/office/drawing/2014/main" id="{BDB53FEC-CA7B-44CD-9A9B-DD8C42F06771}"/>
              </a:ext>
            </a:extLst>
          </p:cNvPr>
          <p:cNvSpPr txBox="1"/>
          <p:nvPr/>
        </p:nvSpPr>
        <p:spPr>
          <a:xfrm>
            <a:off x="340356" y="5158568"/>
            <a:ext cx="5898833" cy="1107996"/>
          </a:xfrm>
          <a:prstGeom prst="rect">
            <a:avLst/>
          </a:prstGeom>
          <a:noFill/>
          <a:ln>
            <a:solidFill>
              <a:srgbClr val="3E4E68"/>
            </a:solidFill>
          </a:ln>
        </p:spPr>
        <p:txBody>
          <a:bodyPr wrap="square" rtlCol="0">
            <a:spAutoFit/>
          </a:bodyPr>
          <a:lstStyle/>
          <a:p>
            <a:pPr marL="263525" indent="-200025" algn="just">
              <a:buSzPct val="120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Citarum block shares its border with producing gas fields of Subang, Pasiriadi, Jatirarangon and Jatinegara</a:t>
            </a:r>
          </a:p>
          <a:p>
            <a:pPr marL="263525" indent="-200025" algn="just">
              <a:buSzPct val="120000"/>
              <a:buFont typeface="Wingdings" panose="05000000000000000000" pitchFamily="2" charset="2"/>
              <a:buChar char="§"/>
            </a:pPr>
            <a:endParaRPr lang="en-US" sz="600" dirty="0">
              <a:solidFill>
                <a:prstClr val="black"/>
              </a:solidFill>
              <a:latin typeface="Arial" panose="020B0604020202020204" pitchFamily="34" charset="0"/>
              <a:ea typeface="Microsoft YaHei UI" panose="020B0503020204020204" pitchFamily="34" charset="-122"/>
              <a:cs typeface="Arial" panose="020B0604020202020204" pitchFamily="34" charset="0"/>
            </a:endParaRPr>
          </a:p>
          <a:p>
            <a:pPr marL="263525" indent="-200025" algn="just">
              <a:buSzPct val="120000"/>
              <a:buFont typeface="Wingdings" panose="05000000000000000000" pitchFamily="2" charset="2"/>
              <a:buChar char="§"/>
            </a:pPr>
            <a:r>
              <a:rPr lang="en-US" sz="9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rPr>
              <a:t>Existing pipeline network allows the gas produced from Citarum to be directly distributed into the market</a:t>
            </a:r>
          </a:p>
          <a:p>
            <a:pPr marL="263525" indent="-200025" algn="just">
              <a:buSzPct val="120000"/>
              <a:buFont typeface="Wingdings" panose="05000000000000000000" pitchFamily="2" charset="2"/>
              <a:buChar char="§"/>
            </a:pPr>
            <a:endParaRPr lang="en-US" sz="600" dirty="0">
              <a:solidFill>
                <a:sysClr val="windowText" lastClr="000000"/>
              </a:solidFill>
              <a:latin typeface="Arial" panose="020B0604020202020204" pitchFamily="34" charset="0"/>
              <a:ea typeface="Microsoft YaHei UI" panose="020B0503020204020204" pitchFamily="34" charset="-122"/>
              <a:cs typeface="Arial" panose="020B0604020202020204" pitchFamily="34" charset="0"/>
            </a:endParaRPr>
          </a:p>
          <a:p>
            <a:pPr marL="263525" indent="-200025" algn="just">
              <a:buSzPct val="120000"/>
              <a:buFont typeface="Wingdings" panose="05000000000000000000" pitchFamily="2" charset="2"/>
              <a:buChar char="§"/>
            </a:pPr>
            <a:r>
              <a:rPr lang="en-US" sz="900" dirty="0">
                <a:latin typeface="Arial" panose="020B0604020202020204" pitchFamily="34" charset="0"/>
                <a:ea typeface="Microsoft YaHei UI" panose="020B0503020204020204" pitchFamily="34" charset="-122"/>
                <a:cs typeface="Arial" panose="020B0604020202020204" pitchFamily="34" charset="0"/>
              </a:rPr>
              <a:t>For past </a:t>
            </a:r>
            <a:r>
              <a:rPr lang="en-US" sz="900" dirty="0">
                <a:solidFill>
                  <a:srgbClr val="FF0000"/>
                </a:solidFill>
                <a:latin typeface="Arial" panose="020B0604020202020204" pitchFamily="34" charset="0"/>
                <a:ea typeface="Microsoft YaHei UI" panose="020B0503020204020204" pitchFamily="34" charset="-122"/>
                <a:cs typeface="Arial" panose="020B0604020202020204" pitchFamily="34" charset="0"/>
              </a:rPr>
              <a:t>nine </a:t>
            </a:r>
            <a:r>
              <a:rPr lang="en-US" sz="900" dirty="0">
                <a:latin typeface="Arial" panose="020B0604020202020204" pitchFamily="34" charset="0"/>
                <a:ea typeface="Microsoft YaHei UI" panose="020B0503020204020204" pitchFamily="34" charset="-122"/>
                <a:cs typeface="Arial" panose="020B0604020202020204" pitchFamily="34" charset="0"/>
              </a:rPr>
              <a:t>years, success ratio of Indonesian exploration drilling was </a:t>
            </a:r>
            <a:r>
              <a:rPr lang="en-US" sz="900" dirty="0">
                <a:solidFill>
                  <a:srgbClr val="FF0000"/>
                </a:solidFill>
                <a:latin typeface="Arial" panose="020B0604020202020204" pitchFamily="34" charset="0"/>
                <a:ea typeface="Microsoft YaHei UI" panose="020B0503020204020204" pitchFamily="34" charset="-122"/>
                <a:cs typeface="Arial" panose="020B0604020202020204" pitchFamily="34" charset="0"/>
              </a:rPr>
              <a:t>about 66%</a:t>
            </a:r>
          </a:p>
          <a:p>
            <a:pPr marL="263525" indent="-200025" algn="just">
              <a:buSzPct val="120000"/>
              <a:buFont typeface="Wingdings" panose="05000000000000000000" pitchFamily="2" charset="2"/>
              <a:buChar char="§"/>
            </a:pPr>
            <a:endParaRPr lang="en-US" sz="900" dirty="0">
              <a:latin typeface="Arial" panose="020B0604020202020204" pitchFamily="34" charset="0"/>
              <a:ea typeface="Microsoft YaHei UI" panose="020B0503020204020204" pitchFamily="34" charset="-122"/>
              <a:cs typeface="Arial" panose="020B0604020202020204" pitchFamily="34" charset="0"/>
            </a:endParaRPr>
          </a:p>
          <a:p>
            <a:pPr marL="263525" indent="-200025" algn="just">
              <a:buSzPct val="120000"/>
              <a:buFont typeface="Wingdings" panose="05000000000000000000" pitchFamily="2" charset="2"/>
              <a:buChar char="§"/>
            </a:pPr>
            <a:r>
              <a:rPr lang="en-US" sz="900" dirty="0">
                <a:latin typeface="Arial" panose="020B0604020202020204" pitchFamily="34" charset="0"/>
                <a:ea typeface="Microsoft YaHei UI" panose="020B0503020204020204" pitchFamily="34" charset="-122"/>
                <a:cs typeface="Arial" panose="020B0604020202020204" pitchFamily="34" charset="0"/>
              </a:rPr>
              <a:t>Citarum’s economic model assumes a conservative 28% exploration success rate, producing in 8 out of 28 prospects in the block</a:t>
            </a:r>
            <a:endParaRPr lang="en-US" sz="1000" dirty="0">
              <a:latin typeface="Arial" panose="020B0604020202020204" pitchFamily="34" charset="0"/>
              <a:ea typeface="Microsoft YaHei UI" panose="020B0503020204020204" pitchFamily="34" charset="-122"/>
              <a:cs typeface="Arial" panose="020B0604020202020204" pitchFamily="34" charset="0"/>
            </a:endParaRPr>
          </a:p>
        </p:txBody>
      </p:sp>
      <p:graphicFrame>
        <p:nvGraphicFramePr>
          <p:cNvPr id="67" name="Table 66"/>
          <p:cNvGraphicFramePr>
            <a:graphicFrameLocks noGrp="1"/>
          </p:cNvGraphicFramePr>
          <p:nvPr>
            <p:extLst>
              <p:ext uri="{D42A27DB-BD31-4B8C-83A1-F6EECF244321}">
                <p14:modId xmlns:p14="http://schemas.microsoft.com/office/powerpoint/2010/main" val="1853565658"/>
              </p:ext>
            </p:extLst>
          </p:nvPr>
        </p:nvGraphicFramePr>
        <p:xfrm>
          <a:off x="342488" y="3759201"/>
          <a:ext cx="5896701" cy="1065835"/>
        </p:xfrm>
        <a:graphic>
          <a:graphicData uri="http://schemas.openxmlformats.org/drawingml/2006/table">
            <a:tbl>
              <a:tblPr firstRow="1" bandRow="1">
                <a:tableStyleId>{5C22544A-7EE6-4342-B048-85BDC9FD1C3A}</a:tableStyleId>
              </a:tblPr>
              <a:tblGrid>
                <a:gridCol w="2808239">
                  <a:extLst>
                    <a:ext uri="{9D8B030D-6E8A-4147-A177-3AD203B41FA5}">
                      <a16:colId xmlns:a16="http://schemas.microsoft.com/office/drawing/2014/main" val="20000"/>
                    </a:ext>
                  </a:extLst>
                </a:gridCol>
                <a:gridCol w="3088462">
                  <a:extLst>
                    <a:ext uri="{9D8B030D-6E8A-4147-A177-3AD203B41FA5}">
                      <a16:colId xmlns:a16="http://schemas.microsoft.com/office/drawing/2014/main" val="20002"/>
                    </a:ext>
                  </a:extLst>
                </a:gridCol>
              </a:tblGrid>
              <a:tr h="266459">
                <a:tc>
                  <a:txBody>
                    <a:bodyPr/>
                    <a:lstStyle/>
                    <a:p>
                      <a:pPr algn="ctr" fontAlgn="ctr"/>
                      <a:r>
                        <a:rPr lang="en-AU" sz="900" b="1" u="none" strike="noStrike" dirty="0">
                          <a:solidFill>
                            <a:schemeClr val="bg1">
                              <a:lumMod val="95000"/>
                            </a:schemeClr>
                          </a:solidFill>
                          <a:effectLst/>
                          <a:latin typeface="Geometos" pitchFamily="2" charset="0"/>
                          <a:ea typeface="Microsoft YaHei UI" panose="020B0503020204020204" pitchFamily="34" charset="-122"/>
                          <a:cs typeface="Arial" panose="020B0604020202020204" pitchFamily="34" charset="0"/>
                        </a:rPr>
                        <a:t>Block </a:t>
                      </a:r>
                      <a:endParaRPr lang="en-AU" sz="900" b="1" i="0" u="none" strike="noStrike" dirty="0">
                        <a:solidFill>
                          <a:schemeClr val="bg1">
                            <a:lumMod val="95000"/>
                          </a:schemeClr>
                        </a:solidFill>
                        <a:effectLst/>
                        <a:latin typeface="Geometos" pitchFamily="2" charset="0"/>
                        <a:ea typeface="Microsoft YaHei UI" panose="020B0503020204020204" pitchFamily="34" charset="-122"/>
                        <a:cs typeface="Arial" panose="020B0604020202020204" pitchFamily="34" charset="0"/>
                      </a:endParaRPr>
                    </a:p>
                  </a:txBody>
                  <a:tcPr marL="6706" marR="6706" marT="8253" marB="0" anchor="ctr">
                    <a:solidFill>
                      <a:srgbClr val="3E4E68"/>
                    </a:solidFill>
                  </a:tcPr>
                </a:tc>
                <a:tc>
                  <a:txBody>
                    <a:bodyPr/>
                    <a:lstStyle/>
                    <a:p>
                      <a:pPr algn="ctr" fontAlgn="ctr"/>
                      <a:r>
                        <a:rPr lang="en-AU" sz="900" b="1" u="none" strike="noStrike" dirty="0">
                          <a:solidFill>
                            <a:schemeClr val="bg1">
                              <a:lumMod val="95000"/>
                            </a:schemeClr>
                          </a:solidFill>
                          <a:effectLst/>
                          <a:latin typeface="Geometos" pitchFamily="2" charset="0"/>
                          <a:ea typeface="Microsoft YaHei UI" panose="020B0503020204020204" pitchFamily="34" charset="-122"/>
                          <a:cs typeface="Arial" panose="020B0604020202020204" pitchFamily="34" charset="0"/>
                        </a:rPr>
                        <a:t>CITARUM</a:t>
                      </a:r>
                      <a:endParaRPr lang="en-AU" sz="900" b="1" i="0" u="none" strike="noStrike" dirty="0">
                        <a:solidFill>
                          <a:schemeClr val="bg1">
                            <a:lumMod val="95000"/>
                          </a:schemeClr>
                        </a:solidFill>
                        <a:effectLst/>
                        <a:latin typeface="Geometos" pitchFamily="2" charset="0"/>
                        <a:ea typeface="Microsoft YaHei UI" panose="020B0503020204020204" pitchFamily="34" charset="-122"/>
                        <a:cs typeface="Arial" panose="020B0604020202020204" pitchFamily="34" charset="0"/>
                      </a:endParaRPr>
                    </a:p>
                  </a:txBody>
                  <a:tcPr marL="6706" marR="6706" marT="8253" marB="0" anchor="ctr">
                    <a:solidFill>
                      <a:srgbClr val="3E4E68"/>
                    </a:solidFill>
                  </a:tcPr>
                </a:tc>
                <a:extLst>
                  <a:ext uri="{0D108BD9-81ED-4DB2-BD59-A6C34878D82A}">
                    <a16:rowId xmlns:a16="http://schemas.microsoft.com/office/drawing/2014/main" val="10000"/>
                  </a:ext>
                </a:extLst>
              </a:tr>
              <a:tr h="199844">
                <a:tc>
                  <a:txBody>
                    <a:bodyPr/>
                    <a:lstStyle/>
                    <a:p>
                      <a:pPr lvl="0" algn="l" fontAlgn="b"/>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  Contract Type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tc>
                  <a:txBody>
                    <a:bodyPr/>
                    <a:lstStyle/>
                    <a:p>
                      <a:pPr algn="ctr" fontAlgn="ctr"/>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Production Sharing Contract</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extLst>
                  <a:ext uri="{0D108BD9-81ED-4DB2-BD59-A6C34878D82A}">
                    <a16:rowId xmlns:a16="http://schemas.microsoft.com/office/drawing/2014/main" val="10001"/>
                  </a:ext>
                </a:extLst>
              </a:tr>
              <a:tr h="199844">
                <a:tc>
                  <a:txBody>
                    <a:bodyPr/>
                    <a:lstStyle/>
                    <a:p>
                      <a:pPr lvl="0" algn="l" fontAlgn="b"/>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Fiscal Terms</a:t>
                      </a:r>
                    </a:p>
                  </a:txBody>
                  <a:tcPr marL="6706" marR="6706" marT="8253" marB="0" anchor="ctr">
                    <a:solidFill>
                      <a:schemeClr val="accent1">
                        <a:lumMod val="20000"/>
                        <a:lumOff val="80000"/>
                      </a:schemeClr>
                    </a:solidFill>
                  </a:tcPr>
                </a:tc>
                <a:tc>
                  <a:txBody>
                    <a:bodyPr/>
                    <a:lstStyle/>
                    <a:p>
                      <a:pPr algn="ctr" fontAlgn="ctr"/>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Gross Split</a:t>
                      </a:r>
                    </a:p>
                  </a:txBody>
                  <a:tcPr marL="6706" marR="6706" marT="8253" marB="0" anchor="ctr">
                    <a:solidFill>
                      <a:schemeClr val="accent1">
                        <a:lumMod val="20000"/>
                        <a:lumOff val="80000"/>
                      </a:schemeClr>
                    </a:solidFill>
                  </a:tcPr>
                </a:tc>
                <a:extLst>
                  <a:ext uri="{0D108BD9-81ED-4DB2-BD59-A6C34878D82A}">
                    <a16:rowId xmlns:a16="http://schemas.microsoft.com/office/drawing/2014/main" val="3127663627"/>
                  </a:ext>
                </a:extLst>
              </a:tr>
              <a:tr h="199844">
                <a:tc>
                  <a:txBody>
                    <a:bodyPr/>
                    <a:lstStyle/>
                    <a:p>
                      <a:pPr lvl="0" algn="l" fontAlgn="b"/>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  Contract Expiration Date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tc>
                  <a:txBody>
                    <a:bodyPr/>
                    <a:lstStyle/>
                    <a:p>
                      <a:pPr marL="0" algn="ctr" rtl="0" eaLnBrk="1" fontAlgn="ctr" latinLnBrk="0" hangingPunct="1">
                        <a:spcBef>
                          <a:spcPts val="0"/>
                        </a:spcBef>
                        <a:spcAft>
                          <a:spcPts val="0"/>
                        </a:spcAft>
                      </a:pPr>
                      <a:r>
                        <a:rPr lang="en-AU" sz="900" kern="1200" dirty="0">
                          <a:solidFill>
                            <a:srgbClr val="000000"/>
                          </a:solidFill>
                          <a:effectLst/>
                          <a:latin typeface="Arial" panose="020B0604020202020204" pitchFamily="34" charset="0"/>
                          <a:ea typeface="Microsoft YaHei UI"/>
                          <a:cs typeface="Arial" panose="020B0604020202020204" pitchFamily="34" charset="0"/>
                        </a:rPr>
                        <a:t>July 5, 2048</a:t>
                      </a:r>
                      <a:endParaRPr lang="en-US" sz="1200" dirty="0">
                        <a:effectLst/>
                        <a:latin typeface="Arial" panose="020B0604020202020204" pitchFamily="34" charset="0"/>
                        <a:cs typeface="Arial" panose="020B0604020202020204" pitchFamily="34" charset="0"/>
                      </a:endParaRPr>
                    </a:p>
                  </a:txBody>
                  <a:tcPr marL="6706" marR="6706" marT="8253" marB="0" anchor="ctr">
                    <a:solidFill>
                      <a:schemeClr val="accent1">
                        <a:lumMod val="20000"/>
                        <a:lumOff val="80000"/>
                      </a:schemeClr>
                    </a:solidFill>
                  </a:tcPr>
                </a:tc>
                <a:extLst>
                  <a:ext uri="{0D108BD9-81ED-4DB2-BD59-A6C34878D82A}">
                    <a16:rowId xmlns:a16="http://schemas.microsoft.com/office/drawing/2014/main" val="10002"/>
                  </a:ext>
                </a:extLst>
              </a:tr>
              <a:tr h="199844">
                <a:tc>
                  <a:txBody>
                    <a:bodyPr/>
                    <a:lstStyle/>
                    <a:p>
                      <a:pPr lvl="0" algn="l" fontAlgn="b"/>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  Acreage</a:t>
                      </a: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tc>
                  <a:txBody>
                    <a:bodyPr/>
                    <a:lstStyle/>
                    <a:p>
                      <a:pPr algn="ctr" fontAlgn="ctr"/>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650,000 acres</a:t>
                      </a: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fld id="{2E3FFEA2-357C-114C-A414-D121CE40066B}" type="slidenum">
              <a:rPr lang="en-US" smtClean="0"/>
              <a:t>12</a:t>
            </a:fld>
            <a:endParaRPr lang="en-US" dirty="0"/>
          </a:p>
        </p:txBody>
      </p:sp>
      <p:sp>
        <p:nvSpPr>
          <p:cNvPr id="69" name="Rectangle 68">
            <a:extLst>
              <a:ext uri="{FF2B5EF4-FFF2-40B4-BE49-F238E27FC236}">
                <a16:creationId xmlns:a16="http://schemas.microsoft.com/office/drawing/2014/main" id="{D5E01760-B741-437C-80C4-53DA203CF3A0}"/>
              </a:ext>
            </a:extLst>
          </p:cNvPr>
          <p:cNvSpPr/>
          <p:nvPr/>
        </p:nvSpPr>
        <p:spPr>
          <a:xfrm>
            <a:off x="7419471" y="5719265"/>
            <a:ext cx="1943931" cy="68728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B050"/>
                </a:solidFill>
                <a:latin typeface="Arial" panose="020B0604020202020204" pitchFamily="34" charset="0"/>
                <a:ea typeface="Microsoft YaHei UI" panose="020B0503020204020204" pitchFamily="34" charset="-122"/>
                <a:cs typeface="Arial" panose="020B0604020202020204" pitchFamily="34" charset="0"/>
              </a:rPr>
              <a:t>45,000 BOPD</a:t>
            </a:r>
          </a:p>
        </p:txBody>
      </p:sp>
      <p:sp>
        <p:nvSpPr>
          <p:cNvPr id="71" name="Rectangle 70">
            <a:extLst>
              <a:ext uri="{FF2B5EF4-FFF2-40B4-BE49-F238E27FC236}">
                <a16:creationId xmlns:a16="http://schemas.microsoft.com/office/drawing/2014/main" id="{6BCC3C9B-7880-44E6-85E6-156484583FAE}"/>
              </a:ext>
            </a:extLst>
          </p:cNvPr>
          <p:cNvSpPr/>
          <p:nvPr/>
        </p:nvSpPr>
        <p:spPr>
          <a:xfrm>
            <a:off x="342488" y="4944737"/>
            <a:ext cx="5896701" cy="199643"/>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latin typeface="Arial" panose="020B0604020202020204" pitchFamily="34" charset="0"/>
                <a:cs typeface="Arial" panose="020B0604020202020204" pitchFamily="34" charset="0"/>
              </a:rPr>
              <a:t>Opportunity</a:t>
            </a:r>
          </a:p>
        </p:txBody>
      </p:sp>
      <p:sp>
        <p:nvSpPr>
          <p:cNvPr id="78" name="Rectangle 77">
            <a:extLst>
              <a:ext uri="{FF2B5EF4-FFF2-40B4-BE49-F238E27FC236}">
                <a16:creationId xmlns:a16="http://schemas.microsoft.com/office/drawing/2014/main" id="{072466D3-4051-47D2-8A09-EF907A800C43}"/>
              </a:ext>
            </a:extLst>
          </p:cNvPr>
          <p:cNvSpPr/>
          <p:nvPr/>
        </p:nvSpPr>
        <p:spPr>
          <a:xfrm>
            <a:off x="7415165" y="4965769"/>
            <a:ext cx="1948238" cy="753496"/>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Arial" panose="020B0604020202020204" pitchFamily="34" charset="0"/>
                <a:cs typeface="Arial" panose="020B0604020202020204" pitchFamily="34" charset="0"/>
              </a:rPr>
              <a:t>Combined Oil Production in Northwest Java Basin</a:t>
            </a:r>
          </a:p>
        </p:txBody>
      </p:sp>
      <p:sp>
        <p:nvSpPr>
          <p:cNvPr id="80" name="Rectangle 79">
            <a:extLst>
              <a:ext uri="{FF2B5EF4-FFF2-40B4-BE49-F238E27FC236}">
                <a16:creationId xmlns:a16="http://schemas.microsoft.com/office/drawing/2014/main" id="{855E346C-E5F8-4E93-9DB2-21DBB018D1BC}"/>
              </a:ext>
            </a:extLst>
          </p:cNvPr>
          <p:cNvSpPr/>
          <p:nvPr/>
        </p:nvSpPr>
        <p:spPr>
          <a:xfrm>
            <a:off x="9722784" y="5719265"/>
            <a:ext cx="1943931" cy="68728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B050"/>
                </a:solidFill>
                <a:latin typeface="Arial" panose="020B0604020202020204" pitchFamily="34" charset="0"/>
                <a:ea typeface="Microsoft YaHei UI" panose="020B0503020204020204" pitchFamily="34" charset="-122"/>
                <a:cs typeface="Arial" panose="020B0604020202020204" pitchFamily="34" charset="0"/>
              </a:rPr>
              <a:t>450 MMSCFD</a:t>
            </a:r>
          </a:p>
        </p:txBody>
      </p:sp>
      <p:sp>
        <p:nvSpPr>
          <p:cNvPr id="81" name="Rectangle 80">
            <a:extLst>
              <a:ext uri="{FF2B5EF4-FFF2-40B4-BE49-F238E27FC236}">
                <a16:creationId xmlns:a16="http://schemas.microsoft.com/office/drawing/2014/main" id="{B36674CB-65B7-48ED-9F24-25FBDCF17D0D}"/>
              </a:ext>
            </a:extLst>
          </p:cNvPr>
          <p:cNvSpPr/>
          <p:nvPr/>
        </p:nvSpPr>
        <p:spPr>
          <a:xfrm>
            <a:off x="9718478" y="4965769"/>
            <a:ext cx="1948238" cy="753496"/>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Arial" panose="020B0604020202020204" pitchFamily="34" charset="0"/>
                <a:cs typeface="Arial" panose="020B0604020202020204" pitchFamily="34" charset="0"/>
              </a:rPr>
              <a:t>Combined Gas Production in Northwest Java Basin</a:t>
            </a:r>
          </a:p>
        </p:txBody>
      </p:sp>
      <p:sp>
        <p:nvSpPr>
          <p:cNvPr id="3" name="Arrow: Down 2">
            <a:extLst>
              <a:ext uri="{FF2B5EF4-FFF2-40B4-BE49-F238E27FC236}">
                <a16:creationId xmlns:a16="http://schemas.microsoft.com/office/drawing/2014/main" id="{1F112E1F-335F-41CA-AEC3-CDCBCDDF1306}"/>
              </a:ext>
            </a:extLst>
          </p:cNvPr>
          <p:cNvSpPr/>
          <p:nvPr/>
        </p:nvSpPr>
        <p:spPr>
          <a:xfrm>
            <a:off x="8280427" y="4692629"/>
            <a:ext cx="217714" cy="18347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3" name="Arrow: Down 82">
            <a:extLst>
              <a:ext uri="{FF2B5EF4-FFF2-40B4-BE49-F238E27FC236}">
                <a16:creationId xmlns:a16="http://schemas.microsoft.com/office/drawing/2014/main" id="{C357B94F-E57F-4B4F-BF78-1921C3C51A60}"/>
              </a:ext>
            </a:extLst>
          </p:cNvPr>
          <p:cNvSpPr/>
          <p:nvPr/>
        </p:nvSpPr>
        <p:spPr>
          <a:xfrm>
            <a:off x="10583740" y="4692629"/>
            <a:ext cx="217714" cy="18347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2" name="Freeform 42">
            <a:extLst>
              <a:ext uri="{FF2B5EF4-FFF2-40B4-BE49-F238E27FC236}">
                <a16:creationId xmlns:a16="http://schemas.microsoft.com/office/drawing/2014/main" id="{7F25E64B-AEE8-4358-8645-ADB8F7CF4C88}"/>
              </a:ext>
            </a:extLst>
          </p:cNvPr>
          <p:cNvSpPr>
            <a:spLocks noChangeAspect="1"/>
          </p:cNvSpPr>
          <p:nvPr/>
        </p:nvSpPr>
        <p:spPr>
          <a:xfrm>
            <a:off x="1978988" y="3050615"/>
            <a:ext cx="201040" cy="79520"/>
          </a:xfrm>
          <a:custGeom>
            <a:avLst/>
            <a:gdLst>
              <a:gd name="connsiteX0" fmla="*/ 0 w 8966200"/>
              <a:gd name="connsiteY0" fmla="*/ 0 h 3409950"/>
              <a:gd name="connsiteX1" fmla="*/ 381000 w 8966200"/>
              <a:gd name="connsiteY1" fmla="*/ 0 h 3409950"/>
              <a:gd name="connsiteX2" fmla="*/ 381000 w 8966200"/>
              <a:gd name="connsiteY2" fmla="*/ 196850 h 3409950"/>
              <a:gd name="connsiteX3" fmla="*/ 285750 w 8966200"/>
              <a:gd name="connsiteY3" fmla="*/ 196850 h 3409950"/>
              <a:gd name="connsiteX4" fmla="*/ 285750 w 8966200"/>
              <a:gd name="connsiteY4" fmla="*/ 292100 h 3409950"/>
              <a:gd name="connsiteX5" fmla="*/ 381000 w 8966200"/>
              <a:gd name="connsiteY5" fmla="*/ 292100 h 3409950"/>
              <a:gd name="connsiteX6" fmla="*/ 381000 w 8966200"/>
              <a:gd name="connsiteY6" fmla="*/ 476250 h 3409950"/>
              <a:gd name="connsiteX7" fmla="*/ 1619250 w 8966200"/>
              <a:gd name="connsiteY7" fmla="*/ 476250 h 3409950"/>
              <a:gd name="connsiteX8" fmla="*/ 1619250 w 8966200"/>
              <a:gd name="connsiteY8" fmla="*/ 381000 h 3409950"/>
              <a:gd name="connsiteX9" fmla="*/ 2393950 w 8966200"/>
              <a:gd name="connsiteY9" fmla="*/ 381000 h 3409950"/>
              <a:gd name="connsiteX10" fmla="*/ 2393950 w 8966200"/>
              <a:gd name="connsiteY10" fmla="*/ 673100 h 3409950"/>
              <a:gd name="connsiteX11" fmla="*/ 3721100 w 8966200"/>
              <a:gd name="connsiteY11" fmla="*/ 673100 h 3409950"/>
              <a:gd name="connsiteX12" fmla="*/ 3721100 w 8966200"/>
              <a:gd name="connsiteY12" fmla="*/ 1054100 h 3409950"/>
              <a:gd name="connsiteX13" fmla="*/ 5340350 w 8966200"/>
              <a:gd name="connsiteY13" fmla="*/ 1054100 h 3409950"/>
              <a:gd name="connsiteX14" fmla="*/ 5340350 w 8966200"/>
              <a:gd name="connsiteY14" fmla="*/ 1625600 h 3409950"/>
              <a:gd name="connsiteX15" fmla="*/ 6965950 w 8966200"/>
              <a:gd name="connsiteY15" fmla="*/ 1625600 h 3409950"/>
              <a:gd name="connsiteX16" fmla="*/ 6965950 w 8966200"/>
              <a:gd name="connsiteY16" fmla="*/ 2006600 h 3409950"/>
              <a:gd name="connsiteX17" fmla="*/ 6781800 w 8966200"/>
              <a:gd name="connsiteY17" fmla="*/ 2006600 h 3409950"/>
              <a:gd name="connsiteX18" fmla="*/ 6781800 w 8966200"/>
              <a:gd name="connsiteY18" fmla="*/ 2393950 h 3409950"/>
              <a:gd name="connsiteX19" fmla="*/ 6972300 w 8966200"/>
              <a:gd name="connsiteY19" fmla="*/ 2393950 h 3409950"/>
              <a:gd name="connsiteX20" fmla="*/ 6972300 w 8966200"/>
              <a:gd name="connsiteY20" fmla="*/ 2571750 h 3409950"/>
              <a:gd name="connsiteX21" fmla="*/ 8966200 w 8966200"/>
              <a:gd name="connsiteY21" fmla="*/ 2571750 h 3409950"/>
              <a:gd name="connsiteX22" fmla="*/ 8966200 w 8966200"/>
              <a:gd name="connsiteY22" fmla="*/ 3409950 h 3409950"/>
              <a:gd name="connsiteX23" fmla="*/ 7340600 w 8966200"/>
              <a:gd name="connsiteY23" fmla="*/ 3409950 h 3409950"/>
              <a:gd name="connsiteX24" fmla="*/ 7346950 w 8966200"/>
              <a:gd name="connsiteY24" fmla="*/ 3321050 h 3409950"/>
              <a:gd name="connsiteX25" fmla="*/ 7346950 w 8966200"/>
              <a:gd name="connsiteY25" fmla="*/ 2863850 h 3409950"/>
              <a:gd name="connsiteX26" fmla="*/ 6781800 w 8966200"/>
              <a:gd name="connsiteY26" fmla="*/ 2863850 h 3409950"/>
              <a:gd name="connsiteX27" fmla="*/ 6781800 w 8966200"/>
              <a:gd name="connsiteY27" fmla="*/ 2774950 h 3409950"/>
              <a:gd name="connsiteX28" fmla="*/ 6292850 w 8966200"/>
              <a:gd name="connsiteY28" fmla="*/ 2774950 h 3409950"/>
              <a:gd name="connsiteX29" fmla="*/ 6292850 w 8966200"/>
              <a:gd name="connsiteY29" fmla="*/ 2673350 h 3409950"/>
              <a:gd name="connsiteX30" fmla="*/ 6203950 w 8966200"/>
              <a:gd name="connsiteY30" fmla="*/ 2673350 h 3409950"/>
              <a:gd name="connsiteX31" fmla="*/ 6203950 w 8966200"/>
              <a:gd name="connsiteY31" fmla="*/ 2476500 h 3409950"/>
              <a:gd name="connsiteX32" fmla="*/ 5911850 w 8966200"/>
              <a:gd name="connsiteY32" fmla="*/ 2476500 h 3409950"/>
              <a:gd name="connsiteX33" fmla="*/ 5911850 w 8966200"/>
              <a:gd name="connsiteY33" fmla="*/ 2286000 h 3409950"/>
              <a:gd name="connsiteX34" fmla="*/ 5530850 w 8966200"/>
              <a:gd name="connsiteY34" fmla="*/ 2286000 h 3409950"/>
              <a:gd name="connsiteX35" fmla="*/ 5530850 w 8966200"/>
              <a:gd name="connsiteY35" fmla="*/ 2197100 h 3409950"/>
              <a:gd name="connsiteX36" fmla="*/ 5067300 w 8966200"/>
              <a:gd name="connsiteY36" fmla="*/ 2197100 h 3409950"/>
              <a:gd name="connsiteX37" fmla="*/ 5067300 w 8966200"/>
              <a:gd name="connsiteY37" fmla="*/ 1905000 h 3409950"/>
              <a:gd name="connsiteX38" fmla="*/ 4864100 w 8966200"/>
              <a:gd name="connsiteY38" fmla="*/ 1905000 h 3409950"/>
              <a:gd name="connsiteX39" fmla="*/ 4864100 w 8966200"/>
              <a:gd name="connsiteY39" fmla="*/ 1816100 h 3409950"/>
              <a:gd name="connsiteX40" fmla="*/ 4679950 w 8966200"/>
              <a:gd name="connsiteY40" fmla="*/ 1816100 h 3409950"/>
              <a:gd name="connsiteX41" fmla="*/ 4679950 w 8966200"/>
              <a:gd name="connsiteY41" fmla="*/ 1911350 h 3409950"/>
              <a:gd name="connsiteX42" fmla="*/ 4489450 w 8966200"/>
              <a:gd name="connsiteY42" fmla="*/ 1911350 h 3409950"/>
              <a:gd name="connsiteX43" fmla="*/ 4489450 w 8966200"/>
              <a:gd name="connsiteY43" fmla="*/ 2101850 h 3409950"/>
              <a:gd name="connsiteX44" fmla="*/ 4298950 w 8966200"/>
              <a:gd name="connsiteY44" fmla="*/ 2101850 h 3409950"/>
              <a:gd name="connsiteX45" fmla="*/ 4298950 w 8966200"/>
              <a:gd name="connsiteY45" fmla="*/ 2190750 h 3409950"/>
              <a:gd name="connsiteX46" fmla="*/ 1530350 w 8966200"/>
              <a:gd name="connsiteY46" fmla="*/ 2190750 h 3409950"/>
              <a:gd name="connsiteX47" fmla="*/ 1530350 w 8966200"/>
              <a:gd name="connsiteY47" fmla="*/ 1720850 h 3409950"/>
              <a:gd name="connsiteX48" fmla="*/ 1339850 w 8966200"/>
              <a:gd name="connsiteY48" fmla="*/ 1720850 h 3409950"/>
              <a:gd name="connsiteX49" fmla="*/ 1339850 w 8966200"/>
              <a:gd name="connsiteY49" fmla="*/ 2006600 h 3409950"/>
              <a:gd name="connsiteX50" fmla="*/ 1149350 w 8966200"/>
              <a:gd name="connsiteY50" fmla="*/ 2006600 h 3409950"/>
              <a:gd name="connsiteX51" fmla="*/ 1149350 w 8966200"/>
              <a:gd name="connsiteY51" fmla="*/ 1816100 h 3409950"/>
              <a:gd name="connsiteX52" fmla="*/ 857250 w 8966200"/>
              <a:gd name="connsiteY52" fmla="*/ 1816100 h 3409950"/>
              <a:gd name="connsiteX53" fmla="*/ 857250 w 8966200"/>
              <a:gd name="connsiteY53" fmla="*/ 1911350 h 3409950"/>
              <a:gd name="connsiteX54" fmla="*/ 666750 w 8966200"/>
              <a:gd name="connsiteY54" fmla="*/ 1911350 h 3409950"/>
              <a:gd name="connsiteX55" fmla="*/ 666750 w 8966200"/>
              <a:gd name="connsiteY55" fmla="*/ 2012950 h 3409950"/>
              <a:gd name="connsiteX56" fmla="*/ 577850 w 8966200"/>
              <a:gd name="connsiteY56" fmla="*/ 2012950 h 3409950"/>
              <a:gd name="connsiteX57" fmla="*/ 577850 w 8966200"/>
              <a:gd name="connsiteY57" fmla="*/ 2197100 h 3409950"/>
              <a:gd name="connsiteX58" fmla="*/ 6350 w 8966200"/>
              <a:gd name="connsiteY58" fmla="*/ 2197100 h 3409950"/>
              <a:gd name="connsiteX59" fmla="*/ 6350 w 8966200"/>
              <a:gd name="connsiteY59" fmla="*/ 2108200 h 3409950"/>
              <a:gd name="connsiteX60" fmla="*/ 0 w 8966200"/>
              <a:gd name="connsiteY60" fmla="*/ 0 h 340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966200" h="3409950">
                <a:moveTo>
                  <a:pt x="0" y="0"/>
                </a:moveTo>
                <a:lnTo>
                  <a:pt x="381000" y="0"/>
                </a:lnTo>
                <a:lnTo>
                  <a:pt x="381000" y="196850"/>
                </a:lnTo>
                <a:lnTo>
                  <a:pt x="285750" y="196850"/>
                </a:lnTo>
                <a:lnTo>
                  <a:pt x="285750" y="292100"/>
                </a:lnTo>
                <a:lnTo>
                  <a:pt x="381000" y="292100"/>
                </a:lnTo>
                <a:lnTo>
                  <a:pt x="381000" y="476250"/>
                </a:lnTo>
                <a:lnTo>
                  <a:pt x="1619250" y="476250"/>
                </a:lnTo>
                <a:lnTo>
                  <a:pt x="1619250" y="381000"/>
                </a:lnTo>
                <a:lnTo>
                  <a:pt x="2393950" y="381000"/>
                </a:lnTo>
                <a:lnTo>
                  <a:pt x="2393950" y="673100"/>
                </a:lnTo>
                <a:lnTo>
                  <a:pt x="3721100" y="673100"/>
                </a:lnTo>
                <a:lnTo>
                  <a:pt x="3721100" y="1054100"/>
                </a:lnTo>
                <a:lnTo>
                  <a:pt x="5340350" y="1054100"/>
                </a:lnTo>
                <a:lnTo>
                  <a:pt x="5340350" y="1625600"/>
                </a:lnTo>
                <a:lnTo>
                  <a:pt x="6965950" y="1625600"/>
                </a:lnTo>
                <a:lnTo>
                  <a:pt x="6965950" y="2006600"/>
                </a:lnTo>
                <a:lnTo>
                  <a:pt x="6781800" y="2006600"/>
                </a:lnTo>
                <a:lnTo>
                  <a:pt x="6781800" y="2393950"/>
                </a:lnTo>
                <a:lnTo>
                  <a:pt x="6972300" y="2393950"/>
                </a:lnTo>
                <a:lnTo>
                  <a:pt x="6972300" y="2571750"/>
                </a:lnTo>
                <a:lnTo>
                  <a:pt x="8966200" y="2571750"/>
                </a:lnTo>
                <a:lnTo>
                  <a:pt x="8966200" y="3409950"/>
                </a:lnTo>
                <a:lnTo>
                  <a:pt x="7340600" y="3409950"/>
                </a:lnTo>
                <a:lnTo>
                  <a:pt x="7346950" y="3321050"/>
                </a:lnTo>
                <a:lnTo>
                  <a:pt x="7346950" y="2863850"/>
                </a:lnTo>
                <a:lnTo>
                  <a:pt x="6781800" y="2863850"/>
                </a:lnTo>
                <a:lnTo>
                  <a:pt x="6781800" y="2774950"/>
                </a:lnTo>
                <a:lnTo>
                  <a:pt x="6292850" y="2774950"/>
                </a:lnTo>
                <a:lnTo>
                  <a:pt x="6292850" y="2673350"/>
                </a:lnTo>
                <a:lnTo>
                  <a:pt x="6203950" y="2673350"/>
                </a:lnTo>
                <a:lnTo>
                  <a:pt x="6203950" y="2476500"/>
                </a:lnTo>
                <a:lnTo>
                  <a:pt x="5911850" y="2476500"/>
                </a:lnTo>
                <a:lnTo>
                  <a:pt x="5911850" y="2286000"/>
                </a:lnTo>
                <a:lnTo>
                  <a:pt x="5530850" y="2286000"/>
                </a:lnTo>
                <a:lnTo>
                  <a:pt x="5530850" y="2197100"/>
                </a:lnTo>
                <a:lnTo>
                  <a:pt x="5067300" y="2197100"/>
                </a:lnTo>
                <a:lnTo>
                  <a:pt x="5067300" y="1905000"/>
                </a:lnTo>
                <a:lnTo>
                  <a:pt x="4864100" y="1905000"/>
                </a:lnTo>
                <a:lnTo>
                  <a:pt x="4864100" y="1816100"/>
                </a:lnTo>
                <a:lnTo>
                  <a:pt x="4679950" y="1816100"/>
                </a:lnTo>
                <a:lnTo>
                  <a:pt x="4679950" y="1911350"/>
                </a:lnTo>
                <a:lnTo>
                  <a:pt x="4489450" y="1911350"/>
                </a:lnTo>
                <a:lnTo>
                  <a:pt x="4489450" y="2101850"/>
                </a:lnTo>
                <a:lnTo>
                  <a:pt x="4298950" y="2101850"/>
                </a:lnTo>
                <a:lnTo>
                  <a:pt x="4298950" y="2190750"/>
                </a:lnTo>
                <a:lnTo>
                  <a:pt x="1530350" y="2190750"/>
                </a:lnTo>
                <a:lnTo>
                  <a:pt x="1530350" y="1720850"/>
                </a:lnTo>
                <a:lnTo>
                  <a:pt x="1339850" y="1720850"/>
                </a:lnTo>
                <a:lnTo>
                  <a:pt x="1339850" y="2006600"/>
                </a:lnTo>
                <a:lnTo>
                  <a:pt x="1149350" y="2006600"/>
                </a:lnTo>
                <a:lnTo>
                  <a:pt x="1149350" y="1816100"/>
                </a:lnTo>
                <a:lnTo>
                  <a:pt x="857250" y="1816100"/>
                </a:lnTo>
                <a:lnTo>
                  <a:pt x="857250" y="1911350"/>
                </a:lnTo>
                <a:lnTo>
                  <a:pt x="666750" y="1911350"/>
                </a:lnTo>
                <a:lnTo>
                  <a:pt x="666750" y="2012950"/>
                </a:lnTo>
                <a:lnTo>
                  <a:pt x="577850" y="2012950"/>
                </a:lnTo>
                <a:lnTo>
                  <a:pt x="577850" y="2197100"/>
                </a:lnTo>
                <a:lnTo>
                  <a:pt x="6350" y="2197100"/>
                </a:lnTo>
                <a:lnTo>
                  <a:pt x="6350" y="2108200"/>
                </a:lnTo>
                <a:cubicBezTo>
                  <a:pt x="4233" y="1405467"/>
                  <a:pt x="2117" y="702733"/>
                  <a:pt x="0" y="0"/>
                </a:cubicBezTo>
                <a:close/>
              </a:path>
            </a:pathLst>
          </a:cu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n w="3175">
                <a:solidFill>
                  <a:schemeClr val="tx1"/>
                </a:solidFill>
              </a:ln>
            </a:endParaRPr>
          </a:p>
        </p:txBody>
      </p:sp>
      <p:sp>
        <p:nvSpPr>
          <p:cNvPr id="79" name="Rectangle 78">
            <a:extLst>
              <a:ext uri="{FF2B5EF4-FFF2-40B4-BE49-F238E27FC236}">
                <a16:creationId xmlns:a16="http://schemas.microsoft.com/office/drawing/2014/main" id="{DC2E72F7-C99B-44A4-B0BA-6E91E783EA83}"/>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A4828FC6-3DF7-110F-1042-C807B814E93B}"/>
              </a:ext>
            </a:extLst>
          </p:cNvPr>
          <p:cNvGrpSpPr/>
          <p:nvPr/>
        </p:nvGrpSpPr>
        <p:grpSpPr>
          <a:xfrm>
            <a:off x="6395219" y="1523107"/>
            <a:ext cx="5508792" cy="3116541"/>
            <a:chOff x="6395219" y="1523107"/>
            <a:chExt cx="5508792" cy="3116541"/>
          </a:xfrm>
        </p:grpSpPr>
        <p:sp>
          <p:nvSpPr>
            <p:cNvPr id="75" name="Rectangle 74">
              <a:extLst>
                <a:ext uri="{FF2B5EF4-FFF2-40B4-BE49-F238E27FC236}">
                  <a16:creationId xmlns:a16="http://schemas.microsoft.com/office/drawing/2014/main" id="{99CF9BC9-01AB-435B-A582-CA18209AB265}"/>
                </a:ext>
              </a:extLst>
            </p:cNvPr>
            <p:cNvSpPr/>
            <p:nvPr/>
          </p:nvSpPr>
          <p:spPr>
            <a:xfrm>
              <a:off x="6440029" y="1523107"/>
              <a:ext cx="5463982" cy="216661"/>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latin typeface="Arial" panose="020B0604020202020204" pitchFamily="34" charset="0"/>
                  <a:cs typeface="Arial" panose="020B0604020202020204" pitchFamily="34" charset="0"/>
                </a:rPr>
                <a:t>Producing O&amp;G Fields in Northwest Java Basin</a:t>
              </a:r>
            </a:p>
          </p:txBody>
        </p:sp>
        <p:pic>
          <p:nvPicPr>
            <p:cNvPr id="4" name="Picture 3">
              <a:extLst>
                <a:ext uri="{FF2B5EF4-FFF2-40B4-BE49-F238E27FC236}">
                  <a16:creationId xmlns:a16="http://schemas.microsoft.com/office/drawing/2014/main" id="{CE14A116-7F38-5010-1D0C-3A5E31460DDC}"/>
                </a:ext>
              </a:extLst>
            </p:cNvPr>
            <p:cNvPicPr>
              <a:picLocks noChangeAspect="1"/>
            </p:cNvPicPr>
            <p:nvPr/>
          </p:nvPicPr>
          <p:blipFill>
            <a:blip r:embed="rId4"/>
            <a:stretch>
              <a:fillRect/>
            </a:stretch>
          </p:blipFill>
          <p:spPr>
            <a:xfrm>
              <a:off x="6395219" y="1748655"/>
              <a:ext cx="5508792" cy="2890993"/>
            </a:xfrm>
            <a:prstGeom prst="rect">
              <a:avLst/>
            </a:prstGeom>
          </p:spPr>
        </p:pic>
      </p:grpSp>
    </p:spTree>
    <p:extLst>
      <p:ext uri="{BB962C8B-B14F-4D97-AF65-F5344CB8AC3E}">
        <p14:creationId xmlns:p14="http://schemas.microsoft.com/office/powerpoint/2010/main" val="1511025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3998A140-4512-4982-BD88-D55DA1B2BAA5}"/>
              </a:ext>
            </a:extLst>
          </p:cNvPr>
          <p:cNvSpPr txBox="1">
            <a:spLocks/>
          </p:cNvSpPr>
          <p:nvPr/>
        </p:nvSpPr>
        <p:spPr>
          <a:xfrm>
            <a:off x="319310" y="279239"/>
            <a:ext cx="8780240"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CITARUM: A Proven Hydrocarbon Opportunity</a:t>
            </a:r>
          </a:p>
        </p:txBody>
      </p:sp>
      <p:cxnSp>
        <p:nvCxnSpPr>
          <p:cNvPr id="94" name="Straight Connector 93"/>
          <p:cNvCxnSpPr>
            <a:cxnSpLocks/>
          </p:cNvCxnSpPr>
          <p:nvPr/>
        </p:nvCxnSpPr>
        <p:spPr>
          <a:xfrm>
            <a:off x="319314" y="879110"/>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67954" y="957624"/>
            <a:ext cx="11338923" cy="484632"/>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From 2009-2016, over $40M was invested in Citarum by previous operator </a:t>
            </a:r>
            <a:r>
              <a:rPr lang="en-US" sz="1400" dirty="0">
                <a:solidFill>
                  <a:schemeClr val="bg1"/>
                </a:solidFill>
                <a:latin typeface="Arial" panose="020B0604020202020204" pitchFamily="34" charset="0"/>
                <a:cs typeface="Arial" panose="020B0604020202020204" pitchFamily="34" charset="0"/>
              </a:rPr>
              <a:t>Pan Orient Energy Corp (TSXV:POE) </a:t>
            </a:r>
            <a:endParaRPr lang="en-US" sz="14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A50A97B-3E9F-4255-89DB-B41590598157}"/>
              </a:ext>
            </a:extLst>
          </p:cNvPr>
          <p:cNvSpPr/>
          <p:nvPr/>
        </p:nvSpPr>
        <p:spPr>
          <a:xfrm>
            <a:off x="319314" y="957281"/>
            <a:ext cx="252185" cy="4853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8502254" y="2792014"/>
            <a:ext cx="2143125" cy="2143125"/>
          </a:xfrm>
          <a:prstGeom prst="rect">
            <a:avLst/>
          </a:prstGeom>
        </p:spPr>
      </p:pic>
      <p:pic>
        <p:nvPicPr>
          <p:cNvPr id="34" name="Picture 3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6138709" y="2792014"/>
            <a:ext cx="2143125" cy="2143125"/>
          </a:xfrm>
          <a:prstGeom prst="rect">
            <a:avLst/>
          </a:prstGeom>
        </p:spPr>
      </p:pic>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3862794" y="2792014"/>
            <a:ext cx="2143125" cy="2143125"/>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557184" y="2792014"/>
            <a:ext cx="2143125" cy="2143125"/>
          </a:xfrm>
          <a:prstGeom prst="rect">
            <a:avLst/>
          </a:prstGeom>
        </p:spPr>
      </p:pic>
      <p:sp>
        <p:nvSpPr>
          <p:cNvPr id="20" name="Rectangle 19"/>
          <p:cNvSpPr/>
          <p:nvPr/>
        </p:nvSpPr>
        <p:spPr>
          <a:xfrm>
            <a:off x="3438896" y="1868866"/>
            <a:ext cx="5309754" cy="484632"/>
          </a:xfrm>
          <a:prstGeom prst="rect">
            <a:avLst/>
          </a:prstGeom>
          <a:solidFill>
            <a:srgbClr val="3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Arial" panose="020B0604020202020204" pitchFamily="34" charset="0"/>
                <a:cs typeface="Arial" panose="020B0604020202020204" pitchFamily="34" charset="0"/>
              </a:rPr>
              <a:t>POE drilled 4 wells and discovered natural gas and gas flow from each well</a:t>
            </a:r>
          </a:p>
        </p:txBody>
      </p:sp>
      <p:sp>
        <p:nvSpPr>
          <p:cNvPr id="8" name="Rectangle 7"/>
          <p:cNvSpPr/>
          <p:nvPr/>
        </p:nvSpPr>
        <p:spPr>
          <a:xfrm>
            <a:off x="2131920" y="3919380"/>
            <a:ext cx="1000125" cy="784830"/>
          </a:xfrm>
          <a:prstGeom prst="rect">
            <a:avLst/>
          </a:prstGeom>
        </p:spPr>
        <p:txBody>
          <a:bodyPr wrap="square">
            <a:spAutoFit/>
          </a:bodyPr>
          <a:lstStyle/>
          <a:p>
            <a:pPr algn="ctr"/>
            <a:r>
              <a:rPr lang="en-US" sz="1200" b="1" dirty="0">
                <a:latin typeface="Arial Narrow" panose="020B0606020202030204" pitchFamily="34" charset="0"/>
                <a:cs typeface="Arial" panose="020B0604020202020204" pitchFamily="34" charset="0"/>
              </a:rPr>
              <a:t>Pasundan-1</a:t>
            </a:r>
            <a:r>
              <a:rPr lang="en-US" sz="1100" b="1" dirty="0">
                <a:latin typeface="Arial Narrow" panose="020B0606020202030204" pitchFamily="34" charset="0"/>
                <a:cs typeface="Arial" panose="020B0604020202020204" pitchFamily="34" charset="0"/>
              </a:rPr>
              <a:t>:</a:t>
            </a:r>
          </a:p>
          <a:p>
            <a:pPr algn="ctr"/>
            <a:r>
              <a:rPr lang="en-US" sz="1100" dirty="0">
                <a:latin typeface="Arial Narrow" panose="020B0606020202030204" pitchFamily="34" charset="0"/>
                <a:cs typeface="Arial" panose="020B0604020202020204" pitchFamily="34" charset="0"/>
              </a:rPr>
              <a:t>Gas depth between </a:t>
            </a:r>
          </a:p>
          <a:p>
            <a:pPr algn="ctr"/>
            <a:r>
              <a:rPr lang="en-US" sz="1100" dirty="0">
                <a:latin typeface="Arial Narrow" panose="020B0606020202030204" pitchFamily="34" charset="0"/>
                <a:cs typeface="Arial" panose="020B0604020202020204" pitchFamily="34" charset="0"/>
              </a:rPr>
              <a:t>6,000-9,000ft.</a:t>
            </a:r>
          </a:p>
        </p:txBody>
      </p:sp>
      <p:sp>
        <p:nvSpPr>
          <p:cNvPr id="37" name="Rectangle 36"/>
          <p:cNvSpPr/>
          <p:nvPr/>
        </p:nvSpPr>
        <p:spPr>
          <a:xfrm>
            <a:off x="4448175" y="3909220"/>
            <a:ext cx="1000125" cy="784830"/>
          </a:xfrm>
          <a:prstGeom prst="rect">
            <a:avLst/>
          </a:prstGeom>
        </p:spPr>
        <p:txBody>
          <a:bodyPr wrap="square">
            <a:spAutoFit/>
          </a:bodyPr>
          <a:lstStyle/>
          <a:p>
            <a:pPr algn="ctr"/>
            <a:r>
              <a:rPr lang="en-US" sz="1200" b="1" dirty="0">
                <a:latin typeface="Arial Narrow" panose="020B0606020202030204" pitchFamily="34" charset="0"/>
                <a:cs typeface="Arial" panose="020B0604020202020204" pitchFamily="34" charset="0"/>
              </a:rPr>
              <a:t>Cataka-1:</a:t>
            </a:r>
          </a:p>
          <a:p>
            <a:pPr algn="ctr"/>
            <a:r>
              <a:rPr lang="en-US" sz="1100" dirty="0">
                <a:latin typeface="Arial Narrow" panose="020B0606020202030204" pitchFamily="34" charset="0"/>
                <a:cs typeface="Arial" panose="020B0604020202020204" pitchFamily="34" charset="0"/>
              </a:rPr>
              <a:t>Gas depth between </a:t>
            </a:r>
          </a:p>
          <a:p>
            <a:pPr algn="ctr"/>
            <a:r>
              <a:rPr lang="en-US" sz="1100" dirty="0">
                <a:latin typeface="Arial Narrow" panose="020B0606020202030204" pitchFamily="34" charset="0"/>
                <a:cs typeface="Arial" panose="020B0604020202020204" pitchFamily="34" charset="0"/>
              </a:rPr>
              <a:t>1,000-2,737ft.</a:t>
            </a:r>
          </a:p>
        </p:txBody>
      </p:sp>
      <p:sp>
        <p:nvSpPr>
          <p:cNvPr id="38" name="Rectangle 37"/>
          <p:cNvSpPr/>
          <p:nvPr/>
        </p:nvSpPr>
        <p:spPr>
          <a:xfrm>
            <a:off x="6725920" y="3878740"/>
            <a:ext cx="1000125" cy="784830"/>
          </a:xfrm>
          <a:prstGeom prst="rect">
            <a:avLst/>
          </a:prstGeom>
        </p:spPr>
        <p:txBody>
          <a:bodyPr wrap="square">
            <a:spAutoFit/>
          </a:bodyPr>
          <a:lstStyle/>
          <a:p>
            <a:pPr algn="ctr"/>
            <a:r>
              <a:rPr lang="en-US" sz="1200" b="1" dirty="0">
                <a:latin typeface="Arial Narrow" panose="020B0606020202030204" pitchFamily="34" charset="0"/>
                <a:cs typeface="Arial" panose="020B0604020202020204" pitchFamily="34" charset="0"/>
              </a:rPr>
              <a:t>Jatayu-1:</a:t>
            </a:r>
          </a:p>
          <a:p>
            <a:pPr algn="ctr"/>
            <a:r>
              <a:rPr lang="en-US" sz="1100" dirty="0">
                <a:latin typeface="Arial Narrow" panose="020B0606020202030204" pitchFamily="34" charset="0"/>
                <a:cs typeface="Arial" panose="020B0604020202020204" pitchFamily="34" charset="0"/>
              </a:rPr>
              <a:t>Gas depth between </a:t>
            </a:r>
          </a:p>
          <a:p>
            <a:pPr algn="ctr"/>
            <a:r>
              <a:rPr lang="en-US" sz="1100" dirty="0">
                <a:latin typeface="Arial Narrow" panose="020B0606020202030204" pitchFamily="34" charset="0"/>
                <a:cs typeface="Arial" panose="020B0604020202020204" pitchFamily="34" charset="0"/>
              </a:rPr>
              <a:t>5,800-6,700ft.</a:t>
            </a:r>
          </a:p>
        </p:txBody>
      </p:sp>
      <p:sp>
        <p:nvSpPr>
          <p:cNvPr id="39" name="Rectangle 38"/>
          <p:cNvSpPr/>
          <p:nvPr/>
        </p:nvSpPr>
        <p:spPr>
          <a:xfrm>
            <a:off x="9099550" y="3899060"/>
            <a:ext cx="1000125" cy="784830"/>
          </a:xfrm>
          <a:prstGeom prst="rect">
            <a:avLst/>
          </a:prstGeom>
        </p:spPr>
        <p:txBody>
          <a:bodyPr wrap="square">
            <a:spAutoFit/>
          </a:bodyPr>
          <a:lstStyle/>
          <a:p>
            <a:pPr algn="ctr"/>
            <a:r>
              <a:rPr lang="en-US" sz="1200" b="1" dirty="0">
                <a:latin typeface="Arial Narrow" panose="020B0606020202030204" pitchFamily="34" charset="0"/>
                <a:cs typeface="Arial" panose="020B0604020202020204" pitchFamily="34" charset="0"/>
              </a:rPr>
              <a:t>Geulis-1:</a:t>
            </a:r>
          </a:p>
          <a:p>
            <a:pPr algn="ctr"/>
            <a:r>
              <a:rPr lang="en-US" sz="1100" dirty="0">
                <a:latin typeface="Arial Narrow" panose="020B0606020202030204" pitchFamily="34" charset="0"/>
                <a:cs typeface="Arial" panose="020B0604020202020204" pitchFamily="34" charset="0"/>
              </a:rPr>
              <a:t>Gas depth between </a:t>
            </a:r>
          </a:p>
          <a:p>
            <a:pPr algn="ctr"/>
            <a:r>
              <a:rPr lang="en-US" sz="1100" dirty="0">
                <a:latin typeface="Arial Narrow" panose="020B0606020202030204" pitchFamily="34" charset="0"/>
                <a:cs typeface="Arial" panose="020B0604020202020204" pitchFamily="34" charset="0"/>
              </a:rPr>
              <a:t>1,000-4,300ft.</a:t>
            </a:r>
          </a:p>
        </p:txBody>
      </p:sp>
      <p:pic>
        <p:nvPicPr>
          <p:cNvPr id="24" name="Picture 23">
            <a:extLst>
              <a:ext uri="{FF2B5EF4-FFF2-40B4-BE49-F238E27FC236}">
                <a16:creationId xmlns:a16="http://schemas.microsoft.com/office/drawing/2014/main" id="{900CAA4F-DE3A-4D2F-93FA-FD8FF179108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2365"/>
          <a:stretch/>
        </p:blipFill>
        <p:spPr>
          <a:xfrm>
            <a:off x="872331" y="1854345"/>
            <a:ext cx="668339" cy="1485611"/>
          </a:xfrm>
          <a:prstGeom prst="rect">
            <a:avLst/>
          </a:prstGeom>
        </p:spPr>
      </p:pic>
      <p:pic>
        <p:nvPicPr>
          <p:cNvPr id="25" name="Picture 24">
            <a:extLst>
              <a:ext uri="{FF2B5EF4-FFF2-40B4-BE49-F238E27FC236}">
                <a16:creationId xmlns:a16="http://schemas.microsoft.com/office/drawing/2014/main" id="{900CAA4F-DE3A-4D2F-93FA-FD8FF179108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2365"/>
          <a:stretch/>
        </p:blipFill>
        <p:spPr>
          <a:xfrm>
            <a:off x="10803731" y="1854345"/>
            <a:ext cx="668339" cy="1485611"/>
          </a:xfrm>
          <a:prstGeom prst="rect">
            <a:avLst/>
          </a:prstGeom>
        </p:spPr>
      </p:pic>
      <p:cxnSp>
        <p:nvCxnSpPr>
          <p:cNvPr id="5" name="Elbow Connector 4"/>
          <p:cNvCxnSpPr/>
          <p:nvPr/>
        </p:nvCxnSpPr>
        <p:spPr>
          <a:xfrm rot="5400000">
            <a:off x="4055642" y="934223"/>
            <a:ext cx="611236" cy="3465026"/>
          </a:xfrm>
          <a:prstGeom prst="bentConnector3">
            <a:avLst/>
          </a:prstGeom>
          <a:ln w="38100">
            <a:solidFill>
              <a:srgbClr val="3E4E68"/>
            </a:solidFil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rot="5400000">
            <a:off x="5208447" y="2087028"/>
            <a:ext cx="611236" cy="1159416"/>
          </a:xfrm>
          <a:prstGeom prst="bentConnector3">
            <a:avLst>
              <a:gd name="adj1" fmla="val 50000"/>
            </a:avLst>
          </a:prstGeom>
          <a:ln w="38100">
            <a:solidFill>
              <a:srgbClr val="3E4E68"/>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rot="16200000" flipH="1">
            <a:off x="6346404" y="2108486"/>
            <a:ext cx="611236" cy="1116499"/>
          </a:xfrm>
          <a:prstGeom prst="bentConnector3">
            <a:avLst>
              <a:gd name="adj1" fmla="val 50000"/>
            </a:avLst>
          </a:prstGeom>
          <a:ln w="38100">
            <a:solidFill>
              <a:srgbClr val="6A493A"/>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16200000" flipH="1">
            <a:off x="7528177" y="926714"/>
            <a:ext cx="611236" cy="3480044"/>
          </a:xfrm>
          <a:prstGeom prst="bentConnector3">
            <a:avLst>
              <a:gd name="adj1" fmla="val 50000"/>
            </a:avLst>
          </a:prstGeom>
          <a:ln w="38100">
            <a:solidFill>
              <a:srgbClr val="3E4E68"/>
            </a:solidFill>
          </a:ln>
        </p:spPr>
        <p:style>
          <a:lnRef idx="1">
            <a:schemeClr val="accent1"/>
          </a:lnRef>
          <a:fillRef idx="0">
            <a:schemeClr val="accent1"/>
          </a:fillRef>
          <a:effectRef idx="0">
            <a:schemeClr val="accent1"/>
          </a:effectRef>
          <a:fontRef idx="minor">
            <a:schemeClr val="tx1"/>
          </a:fontRef>
        </p:style>
      </p:cxnSp>
      <p:graphicFrame>
        <p:nvGraphicFramePr>
          <p:cNvPr id="23" name="Table 22"/>
          <p:cNvGraphicFramePr>
            <a:graphicFrameLocks noGrp="1"/>
          </p:cNvGraphicFramePr>
          <p:nvPr>
            <p:extLst>
              <p:ext uri="{D42A27DB-BD31-4B8C-83A1-F6EECF244321}">
                <p14:modId xmlns:p14="http://schemas.microsoft.com/office/powerpoint/2010/main" val="1749486709"/>
              </p:ext>
            </p:extLst>
          </p:nvPr>
        </p:nvGraphicFramePr>
        <p:xfrm>
          <a:off x="1328057" y="5166584"/>
          <a:ext cx="9764486" cy="1112520"/>
        </p:xfrm>
        <a:graphic>
          <a:graphicData uri="http://schemas.openxmlformats.org/drawingml/2006/table">
            <a:tbl>
              <a:tblPr bandRow="1">
                <a:tableStyleId>{5C22544A-7EE6-4342-B048-85BDC9FD1C3A}</a:tableStyleId>
              </a:tblPr>
              <a:tblGrid>
                <a:gridCol w="9764486">
                  <a:extLst>
                    <a:ext uri="{9D8B030D-6E8A-4147-A177-3AD203B41FA5}">
                      <a16:colId xmlns:a16="http://schemas.microsoft.com/office/drawing/2014/main" val="20000"/>
                    </a:ext>
                  </a:extLst>
                </a:gridCol>
              </a:tblGrid>
              <a:tr h="370840">
                <a:tc>
                  <a:txBody>
                    <a:bodyPr/>
                    <a:lstStyle/>
                    <a:p>
                      <a:pPr marL="179388" marR="0" indent="-17938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chemeClr val="tx1"/>
                          </a:solidFill>
                          <a:latin typeface="Arial" panose="020B0604020202020204" pitchFamily="34" charset="0"/>
                          <a:cs typeface="Arial" panose="020B0604020202020204" pitchFamily="34" charset="0"/>
                        </a:rPr>
                        <a:t>With gas depths between 1,000 to 6,000ft., the potential for commercially developable gas discoveries is high</a:t>
                      </a:r>
                    </a:p>
                  </a:txBody>
                  <a:tcPr anchor="ctr">
                    <a:lnB w="381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pPr marL="179388" marR="0" indent="-17938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chemeClr val="tx1"/>
                          </a:solidFill>
                          <a:latin typeface="Arial" panose="020B0604020202020204" pitchFamily="34" charset="0"/>
                          <a:cs typeface="Arial" panose="020B0604020202020204" pitchFamily="34" charset="0"/>
                        </a:rPr>
                        <a:t>Large capex program by previous operator that successfully discovered hydrocarbons derisked our unique development asset  </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marL="179388" marR="0" indent="-17938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chemeClr val="tx1"/>
                          </a:solidFill>
                          <a:latin typeface="Arial" panose="020B0604020202020204" pitchFamily="34" charset="0"/>
                          <a:cs typeface="Arial" panose="020B0604020202020204" pitchFamily="34" charset="0"/>
                        </a:rPr>
                        <a:t>As an experienced operator, IEC has an opportunity to acquire significant market share via the Citarum appraisal and development program</a:t>
                      </a:r>
                    </a:p>
                  </a:txBody>
                  <a:tcPr anchor="ctr">
                    <a:lnT w="381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12"/>
          </p:nvPr>
        </p:nvSpPr>
        <p:spPr/>
        <p:txBody>
          <a:bodyPr/>
          <a:lstStyle/>
          <a:p>
            <a:fld id="{2E3FFEA2-357C-114C-A414-D121CE40066B}" type="slidenum">
              <a:rPr lang="en-US" smtClean="0"/>
              <a:t>13</a:t>
            </a:fld>
            <a:endParaRPr lang="en-US" dirty="0"/>
          </a:p>
        </p:txBody>
      </p:sp>
      <p:sp>
        <p:nvSpPr>
          <p:cNvPr id="29" name="Rectangle 28">
            <a:extLst>
              <a:ext uri="{FF2B5EF4-FFF2-40B4-BE49-F238E27FC236}">
                <a16:creationId xmlns:a16="http://schemas.microsoft.com/office/drawing/2014/main" id="{1C7DC829-1CB3-4DEC-B22F-CC54D96B2AA8}"/>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4337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B21A9-6D94-600F-253D-22BAB6DA6589}"/>
              </a:ext>
            </a:extLst>
          </p:cNvPr>
          <p:cNvPicPr>
            <a:picLocks noChangeAspect="1"/>
          </p:cNvPicPr>
          <p:nvPr/>
        </p:nvPicPr>
        <p:blipFill>
          <a:blip r:embed="rId3"/>
          <a:stretch>
            <a:fillRect/>
          </a:stretch>
        </p:blipFill>
        <p:spPr>
          <a:xfrm>
            <a:off x="330428" y="3248662"/>
            <a:ext cx="5358496" cy="3405670"/>
          </a:xfrm>
          <a:prstGeom prst="rect">
            <a:avLst/>
          </a:prstGeom>
        </p:spPr>
      </p:pic>
      <p:sp>
        <p:nvSpPr>
          <p:cNvPr id="27" name="Title 1">
            <a:extLst>
              <a:ext uri="{FF2B5EF4-FFF2-40B4-BE49-F238E27FC236}">
                <a16:creationId xmlns:a16="http://schemas.microsoft.com/office/drawing/2014/main" id="{3998A140-4512-4982-BD88-D55DA1B2BAA5}"/>
              </a:ext>
            </a:extLst>
          </p:cNvPr>
          <p:cNvSpPr txBox="1">
            <a:spLocks/>
          </p:cNvSpPr>
          <p:nvPr/>
        </p:nvSpPr>
        <p:spPr>
          <a:xfrm>
            <a:off x="319310" y="279239"/>
            <a:ext cx="8926290"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CITARUM: Appraisal &amp; Development Program</a:t>
            </a:r>
          </a:p>
        </p:txBody>
      </p:sp>
      <p:sp>
        <p:nvSpPr>
          <p:cNvPr id="78" name="Rectangle 77">
            <a:extLst>
              <a:ext uri="{FF2B5EF4-FFF2-40B4-BE49-F238E27FC236}">
                <a16:creationId xmlns:a16="http://schemas.microsoft.com/office/drawing/2014/main" id="{22F77F7D-F8FD-4D8B-8028-1F6B7948AEE6}"/>
              </a:ext>
            </a:extLst>
          </p:cNvPr>
          <p:cNvSpPr/>
          <p:nvPr/>
        </p:nvSpPr>
        <p:spPr>
          <a:xfrm>
            <a:off x="5975499" y="1812476"/>
            <a:ext cx="5931379" cy="25265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900" dirty="0">
                <a:solidFill>
                  <a:schemeClr val="tx1"/>
                </a:solidFill>
                <a:latin typeface="Arial" panose="020B0604020202020204" pitchFamily="34" charset="0"/>
                <a:ea typeface="Microsoft YaHei UI" panose="020B0503020204020204" pitchFamily="34" charset="-122"/>
                <a:cs typeface="Arial" panose="020B0604020202020204" pitchFamily="34" charset="0"/>
              </a:rPr>
              <a:t>At least 7 proven sources rock, “kitchens”, are located north (and possibly more in the south) of the block.</a:t>
            </a:r>
          </a:p>
        </p:txBody>
      </p:sp>
      <p:sp>
        <p:nvSpPr>
          <p:cNvPr id="79" name="Rectangle 78">
            <a:extLst>
              <a:ext uri="{FF2B5EF4-FFF2-40B4-BE49-F238E27FC236}">
                <a16:creationId xmlns:a16="http://schemas.microsoft.com/office/drawing/2014/main" id="{99CF9BC9-01AB-435B-A582-CA18209AB265}"/>
              </a:ext>
            </a:extLst>
          </p:cNvPr>
          <p:cNvSpPr/>
          <p:nvPr/>
        </p:nvSpPr>
        <p:spPr>
          <a:xfrm>
            <a:off x="319311" y="2909516"/>
            <a:ext cx="5358497" cy="307777"/>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latin typeface="Arial" panose="020B0604020202020204" pitchFamily="34" charset="0"/>
                <a:cs typeface="Arial" panose="020B0604020202020204" pitchFamily="34" charset="0"/>
              </a:rPr>
              <a:t>West Java Oil &amp; Gas Transmission Network Map</a:t>
            </a:r>
          </a:p>
        </p:txBody>
      </p:sp>
      <p:pic>
        <p:nvPicPr>
          <p:cNvPr id="75" name="Picture 74">
            <a:extLst>
              <a:ext uri="{FF2B5EF4-FFF2-40B4-BE49-F238E27FC236}">
                <a16:creationId xmlns:a16="http://schemas.microsoft.com/office/drawing/2014/main" id="{303EFAEA-8E2B-4A57-BCA7-4CED896690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9925" y="2114823"/>
            <a:ext cx="5773479" cy="3454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1" name="Rectangle 80">
            <a:extLst>
              <a:ext uri="{FF2B5EF4-FFF2-40B4-BE49-F238E27FC236}">
                <a16:creationId xmlns:a16="http://schemas.microsoft.com/office/drawing/2014/main" id="{99CF9BC9-01AB-435B-A582-CA18209AB265}"/>
              </a:ext>
            </a:extLst>
          </p:cNvPr>
          <p:cNvSpPr/>
          <p:nvPr/>
        </p:nvSpPr>
        <p:spPr>
          <a:xfrm>
            <a:off x="5975499" y="1580718"/>
            <a:ext cx="5931380" cy="199859"/>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latin typeface="Arial" panose="020B0604020202020204" pitchFamily="34" charset="0"/>
                <a:cs typeface="Arial" panose="020B0604020202020204" pitchFamily="34" charset="0"/>
              </a:rPr>
              <a:t>Citarum 3 areas division map: I. Jonggol; II. Purwakarta-subang; and iii. majalengka </a:t>
            </a:r>
          </a:p>
        </p:txBody>
      </p:sp>
      <p:graphicFrame>
        <p:nvGraphicFramePr>
          <p:cNvPr id="89" name="Table 88"/>
          <p:cNvGraphicFramePr>
            <a:graphicFrameLocks noGrp="1"/>
          </p:cNvGraphicFramePr>
          <p:nvPr>
            <p:extLst>
              <p:ext uri="{D42A27DB-BD31-4B8C-83A1-F6EECF244321}">
                <p14:modId xmlns:p14="http://schemas.microsoft.com/office/powerpoint/2010/main" val="2551154754"/>
              </p:ext>
            </p:extLst>
          </p:nvPr>
        </p:nvGraphicFramePr>
        <p:xfrm>
          <a:off x="319310" y="1029948"/>
          <a:ext cx="5385005" cy="1560210"/>
        </p:xfrm>
        <a:graphic>
          <a:graphicData uri="http://schemas.openxmlformats.org/drawingml/2006/table">
            <a:tbl>
              <a:tblPr firstRow="1" bandRow="1">
                <a:tableStyleId>{5C22544A-7EE6-4342-B048-85BDC9FD1C3A}</a:tableStyleId>
              </a:tblPr>
              <a:tblGrid>
                <a:gridCol w="881366">
                  <a:extLst>
                    <a:ext uri="{9D8B030D-6E8A-4147-A177-3AD203B41FA5}">
                      <a16:colId xmlns:a16="http://schemas.microsoft.com/office/drawing/2014/main" val="20000"/>
                    </a:ext>
                  </a:extLst>
                </a:gridCol>
                <a:gridCol w="1501213">
                  <a:extLst>
                    <a:ext uri="{9D8B030D-6E8A-4147-A177-3AD203B41FA5}">
                      <a16:colId xmlns:a16="http://schemas.microsoft.com/office/drawing/2014/main" val="20001"/>
                    </a:ext>
                  </a:extLst>
                </a:gridCol>
                <a:gridCol w="1501213">
                  <a:extLst>
                    <a:ext uri="{9D8B030D-6E8A-4147-A177-3AD203B41FA5}">
                      <a16:colId xmlns:a16="http://schemas.microsoft.com/office/drawing/2014/main" val="20002"/>
                    </a:ext>
                  </a:extLst>
                </a:gridCol>
                <a:gridCol w="1501213">
                  <a:extLst>
                    <a:ext uri="{9D8B030D-6E8A-4147-A177-3AD203B41FA5}">
                      <a16:colId xmlns:a16="http://schemas.microsoft.com/office/drawing/2014/main" val="20003"/>
                    </a:ext>
                  </a:extLst>
                </a:gridCol>
              </a:tblGrid>
              <a:tr h="363686">
                <a:tc gridSpan="4">
                  <a:txBody>
                    <a:bodyPr/>
                    <a:lstStyle/>
                    <a:p>
                      <a:pPr lvl="0" algn="ctr" fontAlgn="b"/>
                      <a:r>
                        <a:rPr lang="en-AU" sz="10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3</a:t>
                      </a:r>
                      <a:r>
                        <a:rPr lang="en-AU" sz="1000" b="1" i="0" u="none" strike="noStrike"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Year Exploration &amp; Appraisal Program</a:t>
                      </a:r>
                      <a:endParaRPr lang="en-AU" sz="10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3E4E68"/>
                    </a:solidFill>
                  </a:tcPr>
                </a:tc>
                <a:tc hMerge="1">
                  <a:txBody>
                    <a:bodyPr/>
                    <a:lstStyle/>
                    <a:p>
                      <a:pPr lvl="0" algn="l" fontAlgn="b"/>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tc hMerge="1">
                  <a:txBody>
                    <a:bodyPr/>
                    <a:lstStyle/>
                    <a:p>
                      <a:pPr algn="ctr" fontAlgn="ct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tc hMerge="1">
                  <a:txBody>
                    <a:bodyPr/>
                    <a:lstStyle/>
                    <a:p>
                      <a:pPr algn="ctr" fontAlgn="ct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extLst>
                  <a:ext uri="{0D108BD9-81ED-4DB2-BD59-A6C34878D82A}">
                    <a16:rowId xmlns:a16="http://schemas.microsoft.com/office/drawing/2014/main" val="10000"/>
                  </a:ext>
                </a:extLst>
              </a:tr>
              <a:tr h="272764">
                <a:tc>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Year</a:t>
                      </a:r>
                    </a:p>
                  </a:txBody>
                  <a:tcPr marL="6706" marR="6706" marT="8253" marB="0" anchor="ctr">
                    <a:solidFill>
                      <a:schemeClr val="accent1">
                        <a:lumMod val="40000"/>
                        <a:lumOff val="60000"/>
                      </a:schemeClr>
                    </a:solidFill>
                  </a:tcPr>
                </a:tc>
                <a:tc>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1</a:t>
                      </a:r>
                    </a:p>
                  </a:txBody>
                  <a:tcPr marL="6706" marR="6706" marT="8253" marB="0" anchor="ctr">
                    <a:solidFill>
                      <a:schemeClr val="accent1">
                        <a:lumMod val="40000"/>
                        <a:lumOff val="60000"/>
                      </a:schemeClr>
                    </a:solidFill>
                  </a:tcPr>
                </a:tc>
                <a:tc>
                  <a:txBody>
                    <a:bodyPr/>
                    <a:lstStyle/>
                    <a:p>
                      <a:pPr algn="ctr" fontAlgn="ctr"/>
                      <a:r>
                        <a:rPr lang="en-AU" sz="900" b="1"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2</a:t>
                      </a: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40000"/>
                        <a:lumOff val="60000"/>
                      </a:schemeClr>
                    </a:solidFill>
                  </a:tcPr>
                </a:tc>
                <a:tc>
                  <a:txBody>
                    <a:bodyPr/>
                    <a:lstStyle/>
                    <a:p>
                      <a:pPr algn="ctr" fontAlgn="ctr"/>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3</a:t>
                      </a:r>
                    </a:p>
                  </a:txBody>
                  <a:tcPr marL="6706" marR="6706" marT="8253" marB="0" anchor="ctr">
                    <a:solidFill>
                      <a:schemeClr val="accent1">
                        <a:lumMod val="40000"/>
                        <a:lumOff val="60000"/>
                      </a:schemeClr>
                    </a:solidFill>
                  </a:tcPr>
                </a:tc>
                <a:extLst>
                  <a:ext uri="{0D108BD9-81ED-4DB2-BD59-A6C34878D82A}">
                    <a16:rowId xmlns:a16="http://schemas.microsoft.com/office/drawing/2014/main" val="10001"/>
                  </a:ext>
                </a:extLst>
              </a:tr>
              <a:tr h="461880">
                <a:tc rowSpan="2">
                  <a:txBody>
                    <a:bodyPr/>
                    <a:lstStyle/>
                    <a:p>
                      <a:pPr lvl="0" algn="l" fontAlgn="ctr"/>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Activity</a:t>
                      </a:r>
                    </a:p>
                  </a:txBody>
                  <a:tcPr marL="120698" marR="6706" marT="8253" marB="0" anchor="ctr">
                    <a:solidFill>
                      <a:schemeClr val="accent1">
                        <a:lumMod val="20000"/>
                        <a:lumOff val="80000"/>
                      </a:schemeClr>
                    </a:solidFill>
                  </a:tcPr>
                </a:tc>
                <a:tc>
                  <a:txBody>
                    <a:bodyPr/>
                    <a:lstStyle/>
                    <a:p>
                      <a:pPr lvl="0" algn="l" fontAlgn="ctr"/>
                      <a:r>
                        <a:rPr lang="en-US" sz="900" b="0" i="0" u="none" strike="noStrike" dirty="0">
                          <a:solidFill>
                            <a:prstClr val="black"/>
                          </a:solidFill>
                          <a:effectLst/>
                          <a:latin typeface="Arial" panose="020B0604020202020204" pitchFamily="34" charset="0"/>
                          <a:ea typeface="Microsoft YaHei UI" panose="020B0503020204020204" pitchFamily="34" charset="-122"/>
                          <a:cs typeface="Arial" panose="020B0604020202020204" pitchFamily="34" charset="0"/>
                        </a:rPr>
                        <a:t>Geological</a:t>
                      </a:r>
                      <a:r>
                        <a:rPr lang="en-US" sz="900" b="0" i="0" u="none" strike="noStrike" baseline="0" dirty="0">
                          <a:solidFill>
                            <a:prstClr val="black"/>
                          </a:solidFill>
                          <a:effectLst/>
                          <a:latin typeface="Arial" panose="020B0604020202020204" pitchFamily="34" charset="0"/>
                          <a:ea typeface="Microsoft YaHei UI" panose="020B0503020204020204" pitchFamily="34" charset="-122"/>
                          <a:cs typeface="Arial" panose="020B0604020202020204" pitchFamily="34" charset="0"/>
                        </a:rPr>
                        <a:t> and Geophysical Studies</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anchor="ctr">
                    <a:solidFill>
                      <a:schemeClr val="accent1">
                        <a:lumMod val="20000"/>
                        <a:lumOff val="80000"/>
                      </a:schemeClr>
                    </a:solidFill>
                  </a:tcPr>
                </a:tc>
                <a:tc>
                  <a:txBody>
                    <a:bodyPr/>
                    <a:lstStyle/>
                    <a:p>
                      <a:pPr algn="l" fontAlgn="ctr"/>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Drilling: First</a:t>
                      </a:r>
                      <a:r>
                        <a:rPr lang="en-AU" sz="9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exploration well (Jonggol Area)</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anchor="ctr">
                    <a:solidFill>
                      <a:schemeClr val="accent1">
                        <a:lumMod val="20000"/>
                        <a:lumOff val="80000"/>
                      </a:schemeClr>
                    </a:solidFill>
                  </a:tcPr>
                </a:tc>
                <a:tc>
                  <a:txBody>
                    <a:bodyPr/>
                    <a:lstStyle/>
                    <a:p>
                      <a:pPr algn="l" fontAlgn="ctr"/>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Drilling: 2</a:t>
                      </a:r>
                      <a:r>
                        <a:rPr lang="en-AU" sz="9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delineation wells</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461880">
                <a:tc vMerge="1">
                  <a:txBody>
                    <a:bodyPr/>
                    <a:lstStyle/>
                    <a:p>
                      <a:endParaRPr lang="en-US"/>
                    </a:p>
                  </a:txBody>
                  <a:tcPr/>
                </a:tc>
                <a:tc>
                  <a:txBody>
                    <a:bodyPr/>
                    <a:lstStyle/>
                    <a:p>
                      <a:pPr lvl="0" algn="l" fontAlgn="ctr"/>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2D</a:t>
                      </a:r>
                      <a:r>
                        <a:rPr lang="en-AU" sz="9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Seismic (300 km</a:t>
                      </a:r>
                      <a:r>
                        <a:rPr lang="en-AU" sz="9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2</a:t>
                      </a:r>
                      <a:r>
                        <a:rPr lang="en-AU" sz="9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anchor="ctr">
                    <a:solidFill>
                      <a:schemeClr val="accent1">
                        <a:lumMod val="20000"/>
                        <a:lumOff val="80000"/>
                      </a:schemeClr>
                    </a:solidFill>
                  </a:tcPr>
                </a:tc>
                <a:tc>
                  <a:txBody>
                    <a:bodyPr/>
                    <a:lstStyle/>
                    <a:p>
                      <a:pPr algn="l" fontAlgn="ctr"/>
                      <a:r>
                        <a:rPr lang="en-AU" sz="9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3D Seismic (100 km</a:t>
                      </a:r>
                      <a:r>
                        <a:rPr lang="en-AU" sz="900" b="0" i="0" u="none" strike="noStrike" baseline="300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2</a:t>
                      </a:r>
                      <a:r>
                        <a:rPr lang="en-AU" sz="9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anchor="ctr">
                    <a:solidFill>
                      <a:schemeClr val="accent1">
                        <a:lumMod val="20000"/>
                        <a:lumOff val="80000"/>
                      </a:schemeClr>
                    </a:solidFill>
                  </a:tcPr>
                </a:tc>
                <a:tc>
                  <a:txBody>
                    <a:bodyPr/>
                    <a:lstStyle/>
                    <a:p>
                      <a:pPr algn="l" fontAlgn="ctr"/>
                      <a:r>
                        <a:rPr lang="en-AU" sz="900" b="0" i="0" u="none" strike="noStrike" baseline="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Propose Plan of Development Phase 1 </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82" name="TextBox 81">
            <a:extLst>
              <a:ext uri="{FF2B5EF4-FFF2-40B4-BE49-F238E27FC236}">
                <a16:creationId xmlns:a16="http://schemas.microsoft.com/office/drawing/2014/main" id="{D5728B5C-A299-4708-B157-C3EA35002A34}"/>
              </a:ext>
            </a:extLst>
          </p:cNvPr>
          <p:cNvSpPr txBox="1"/>
          <p:nvPr/>
        </p:nvSpPr>
        <p:spPr>
          <a:xfrm>
            <a:off x="240937" y="2590158"/>
            <a:ext cx="2328197" cy="307777"/>
          </a:xfrm>
          <a:prstGeom prst="rect">
            <a:avLst/>
          </a:prstGeom>
          <a:noFill/>
        </p:spPr>
        <p:txBody>
          <a:bodyPr wrap="square" rtlCol="0">
            <a:spAutoFit/>
          </a:bodyPr>
          <a:lstStyle/>
          <a:p>
            <a:pPr algn="just"/>
            <a:r>
              <a:rPr lang="en-US" sz="700" baseline="30000" dirty="0">
                <a:latin typeface="Arial" panose="020B0604020202020204" pitchFamily="34" charset="0"/>
                <a:ea typeface="Microsoft YaHei UI" panose="020B0503020204020204" pitchFamily="34" charset="-122"/>
                <a:cs typeface="Arial" panose="020B0604020202020204" pitchFamily="34" charset="0"/>
              </a:rPr>
              <a:t>*</a:t>
            </a:r>
            <a:r>
              <a:rPr lang="en-US" sz="700" dirty="0">
                <a:latin typeface="Arial" panose="020B0604020202020204" pitchFamily="34" charset="0"/>
                <a:ea typeface="Microsoft YaHei UI" panose="020B0503020204020204" pitchFamily="34" charset="-122"/>
                <a:cs typeface="Arial" panose="020B0604020202020204" pitchFamily="34" charset="0"/>
              </a:rPr>
              <a:t>3D Seismic, drilling of delineation wells and first plan of development are subject to having discovery.</a:t>
            </a:r>
          </a:p>
        </p:txBody>
      </p:sp>
      <p:sp>
        <p:nvSpPr>
          <p:cNvPr id="93" name="Rectangle 92">
            <a:extLst>
              <a:ext uri="{FF2B5EF4-FFF2-40B4-BE49-F238E27FC236}">
                <a16:creationId xmlns:a16="http://schemas.microsoft.com/office/drawing/2014/main" id="{9F8416E5-03B7-4DD4-B339-8AF6095C7733}"/>
              </a:ext>
            </a:extLst>
          </p:cNvPr>
          <p:cNvSpPr/>
          <p:nvPr/>
        </p:nvSpPr>
        <p:spPr>
          <a:xfrm>
            <a:off x="5975498" y="1042800"/>
            <a:ext cx="5931380" cy="498921"/>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ts val="1500"/>
              </a:lnSpc>
              <a:spcAft>
                <a:spcPts val="1200"/>
              </a:spcAft>
            </a:pPr>
            <a:r>
              <a:rPr lang="en-US" sz="100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First Priority: Confirm the Value of the Block by Proving Reserves and Monetize the Asset through Production and Sale of Gas</a:t>
            </a:r>
            <a:endParaRPr lang="en-US" sz="1000" dirty="0">
              <a:solidFill>
                <a:schemeClr val="bg1"/>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94" name="Straight Connector 93"/>
          <p:cNvCxnSpPr>
            <a:cxnSpLocks/>
          </p:cNvCxnSpPr>
          <p:nvPr/>
        </p:nvCxnSpPr>
        <p:spPr>
          <a:xfrm>
            <a:off x="319314" y="879110"/>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FB515E51-54F0-42DB-B467-9CF7A5A064E5}"/>
              </a:ext>
            </a:extLst>
          </p:cNvPr>
          <p:cNvSpPr/>
          <p:nvPr/>
        </p:nvSpPr>
        <p:spPr>
          <a:xfrm>
            <a:off x="7537102" y="6035827"/>
            <a:ext cx="1213865" cy="383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JONGGOL:</a:t>
            </a:r>
          </a:p>
          <a:p>
            <a:pPr algn="ctr"/>
            <a:r>
              <a:rPr lang="en-US" sz="1000" dirty="0">
                <a:solidFill>
                  <a:srgbClr val="00B050"/>
                </a:solidFill>
                <a:latin typeface="Arial" panose="020B0604020202020204" pitchFamily="34" charset="0"/>
                <a:ea typeface="Microsoft YaHei UI" panose="020B0503020204020204" pitchFamily="34" charset="-122"/>
                <a:cs typeface="Arial" panose="020B0604020202020204" pitchFamily="34" charset="0"/>
              </a:rPr>
              <a:t>19 prospects</a:t>
            </a:r>
          </a:p>
        </p:txBody>
      </p:sp>
      <p:sp>
        <p:nvSpPr>
          <p:cNvPr id="96" name="Rectangle 95">
            <a:extLst>
              <a:ext uri="{FF2B5EF4-FFF2-40B4-BE49-F238E27FC236}">
                <a16:creationId xmlns:a16="http://schemas.microsoft.com/office/drawing/2014/main" id="{FB515E51-54F0-42DB-B467-9CF7A5A064E5}"/>
              </a:ext>
            </a:extLst>
          </p:cNvPr>
          <p:cNvSpPr/>
          <p:nvPr/>
        </p:nvSpPr>
        <p:spPr>
          <a:xfrm>
            <a:off x="9073320" y="6038645"/>
            <a:ext cx="1213865" cy="383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PURWAKARTA:</a:t>
            </a:r>
          </a:p>
          <a:p>
            <a:pPr algn="ctr"/>
            <a:r>
              <a:rPr lang="en-US" sz="1000" dirty="0">
                <a:solidFill>
                  <a:srgbClr val="00B050"/>
                </a:solidFill>
                <a:latin typeface="Arial" panose="020B0604020202020204" pitchFamily="34" charset="0"/>
                <a:ea typeface="Microsoft YaHei UI" panose="020B0503020204020204" pitchFamily="34" charset="-122"/>
                <a:cs typeface="Arial" panose="020B0604020202020204" pitchFamily="34" charset="0"/>
              </a:rPr>
              <a:t>9 prospects</a:t>
            </a:r>
          </a:p>
        </p:txBody>
      </p:sp>
      <p:sp>
        <p:nvSpPr>
          <p:cNvPr id="97" name="Rectangle 96">
            <a:extLst>
              <a:ext uri="{FF2B5EF4-FFF2-40B4-BE49-F238E27FC236}">
                <a16:creationId xmlns:a16="http://schemas.microsoft.com/office/drawing/2014/main" id="{FB515E51-54F0-42DB-B467-9CF7A5A064E5}"/>
              </a:ext>
            </a:extLst>
          </p:cNvPr>
          <p:cNvSpPr/>
          <p:nvPr/>
        </p:nvSpPr>
        <p:spPr>
          <a:xfrm>
            <a:off x="10609538" y="6035830"/>
            <a:ext cx="1213865" cy="383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MAJALENGKA</a:t>
            </a:r>
          </a:p>
          <a:p>
            <a:pPr algn="ctr"/>
            <a:r>
              <a:rPr lang="en-US" sz="1000" dirty="0">
                <a:solidFill>
                  <a:srgbClr val="00B050"/>
                </a:solidFill>
                <a:latin typeface="Arial" panose="020B0604020202020204" pitchFamily="34" charset="0"/>
                <a:ea typeface="Microsoft YaHei UI" panose="020B0503020204020204" pitchFamily="34" charset="-122"/>
                <a:cs typeface="Arial" panose="020B0604020202020204" pitchFamily="34" charset="0"/>
              </a:rPr>
              <a:t>Under evaluation</a:t>
            </a:r>
          </a:p>
        </p:txBody>
      </p:sp>
      <p:sp>
        <p:nvSpPr>
          <p:cNvPr id="98" name="Rectangle 97">
            <a:extLst>
              <a:ext uri="{FF2B5EF4-FFF2-40B4-BE49-F238E27FC236}">
                <a16:creationId xmlns:a16="http://schemas.microsoft.com/office/drawing/2014/main" id="{FB515E51-54F0-42DB-B467-9CF7A5A064E5}"/>
              </a:ext>
            </a:extLst>
          </p:cNvPr>
          <p:cNvSpPr/>
          <p:nvPr/>
        </p:nvSpPr>
        <p:spPr>
          <a:xfrm>
            <a:off x="6000903" y="5670897"/>
            <a:ext cx="5822499" cy="245152"/>
          </a:xfrm>
          <a:prstGeom prst="rect">
            <a:avLst/>
          </a:prstGeom>
          <a:solidFill>
            <a:srgbClr val="3E4E6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r>
              <a:rPr lang="en-US" sz="90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Economic model: assuming success on only 8 out of 28 prospects (or more)</a:t>
            </a:r>
          </a:p>
        </p:txBody>
      </p:sp>
      <p:sp>
        <p:nvSpPr>
          <p:cNvPr id="99" name="Rectangle 98">
            <a:extLst>
              <a:ext uri="{FF2B5EF4-FFF2-40B4-BE49-F238E27FC236}">
                <a16:creationId xmlns:a16="http://schemas.microsoft.com/office/drawing/2014/main" id="{FB515E51-54F0-42DB-B467-9CF7A5A064E5}"/>
              </a:ext>
            </a:extLst>
          </p:cNvPr>
          <p:cNvSpPr/>
          <p:nvPr/>
        </p:nvSpPr>
        <p:spPr>
          <a:xfrm>
            <a:off x="6000903" y="6035828"/>
            <a:ext cx="1341101" cy="383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Development from West to East</a:t>
            </a:r>
            <a:endParaRPr lang="en-US" sz="1000" dirty="0">
              <a:solidFill>
                <a:srgbClr val="00B050"/>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101" name="Straight Arrow Connector 100">
            <a:extLst>
              <a:ext uri="{FF2B5EF4-FFF2-40B4-BE49-F238E27FC236}">
                <a16:creationId xmlns:a16="http://schemas.microsoft.com/office/drawing/2014/main" id="{F391CEE9-31EB-4359-B9B0-F58F490CDF40}"/>
              </a:ext>
            </a:extLst>
          </p:cNvPr>
          <p:cNvCxnSpPr>
            <a:cxnSpLocks/>
          </p:cNvCxnSpPr>
          <p:nvPr/>
        </p:nvCxnSpPr>
        <p:spPr>
          <a:xfrm>
            <a:off x="8791260" y="6227484"/>
            <a:ext cx="241766" cy="2819"/>
          </a:xfrm>
          <a:prstGeom prst="straightConnector1">
            <a:avLst/>
          </a:prstGeom>
          <a:ln>
            <a:solidFill>
              <a:srgbClr val="90603F"/>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391CEE9-31EB-4359-B9B0-F58F490CDF40}"/>
              </a:ext>
            </a:extLst>
          </p:cNvPr>
          <p:cNvCxnSpPr>
            <a:cxnSpLocks/>
          </p:cNvCxnSpPr>
          <p:nvPr/>
        </p:nvCxnSpPr>
        <p:spPr>
          <a:xfrm>
            <a:off x="10336524" y="6220391"/>
            <a:ext cx="241766" cy="2819"/>
          </a:xfrm>
          <a:prstGeom prst="straightConnector1">
            <a:avLst/>
          </a:prstGeom>
          <a:ln>
            <a:solidFill>
              <a:srgbClr val="90603F"/>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2E3FFEA2-357C-114C-A414-D121CE40066B}" type="slidenum">
              <a:rPr lang="en-US" smtClean="0"/>
              <a:t>14</a:t>
            </a:fld>
            <a:endParaRPr lang="en-US" dirty="0"/>
          </a:p>
        </p:txBody>
      </p:sp>
      <p:sp>
        <p:nvSpPr>
          <p:cNvPr id="22" name="Rectangle 21">
            <a:extLst>
              <a:ext uri="{FF2B5EF4-FFF2-40B4-BE49-F238E27FC236}">
                <a16:creationId xmlns:a16="http://schemas.microsoft.com/office/drawing/2014/main" id="{782EDABC-D1D5-4FBC-8D5E-EE454DC4A1A4}"/>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2432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a:cxnSpLocks/>
          </p:cNvCxnSpPr>
          <p:nvPr/>
        </p:nvCxnSpPr>
        <p:spPr>
          <a:xfrm>
            <a:off x="319314" y="879110"/>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DD4BB17-46A5-4E47-85E2-DC627F7E8BB6}"/>
              </a:ext>
            </a:extLst>
          </p:cNvPr>
          <p:cNvSpPr txBox="1">
            <a:spLocks/>
          </p:cNvSpPr>
          <p:nvPr/>
        </p:nvSpPr>
        <p:spPr>
          <a:xfrm>
            <a:off x="342489" y="200976"/>
            <a:ext cx="6999515"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Executive Team</a:t>
            </a:r>
          </a:p>
        </p:txBody>
      </p:sp>
      <p:sp>
        <p:nvSpPr>
          <p:cNvPr id="21" name="Rectangle 20">
            <a:extLst>
              <a:ext uri="{FF2B5EF4-FFF2-40B4-BE49-F238E27FC236}">
                <a16:creationId xmlns:a16="http://schemas.microsoft.com/office/drawing/2014/main" id="{52650DC0-0444-4EB5-90A0-DBDA341F601A}"/>
              </a:ext>
            </a:extLst>
          </p:cNvPr>
          <p:cNvSpPr/>
          <p:nvPr/>
        </p:nvSpPr>
        <p:spPr>
          <a:xfrm>
            <a:off x="335359" y="1769240"/>
            <a:ext cx="5623623" cy="1364887"/>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9F8416E5-03B7-4DD4-B339-8AF6095C7733}"/>
              </a:ext>
            </a:extLst>
          </p:cNvPr>
          <p:cNvSpPr/>
          <p:nvPr/>
        </p:nvSpPr>
        <p:spPr>
          <a:xfrm>
            <a:off x="571500" y="978879"/>
            <a:ext cx="9982200" cy="402572"/>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ts val="1500"/>
              </a:lnSpc>
              <a:spcAft>
                <a:spcPts val="1200"/>
              </a:spcAft>
            </a:pPr>
            <a:r>
              <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IEC’s executive team is built to capture opportunities in Indonesia and execute projects with excellence </a:t>
            </a:r>
          </a:p>
        </p:txBody>
      </p:sp>
      <p:sp>
        <p:nvSpPr>
          <p:cNvPr id="68" name="Rectangle 67">
            <a:extLst>
              <a:ext uri="{FF2B5EF4-FFF2-40B4-BE49-F238E27FC236}">
                <a16:creationId xmlns:a16="http://schemas.microsoft.com/office/drawing/2014/main" id="{CDC9A9A9-9170-486F-9077-6F08598D7F6C}"/>
              </a:ext>
            </a:extLst>
          </p:cNvPr>
          <p:cNvSpPr/>
          <p:nvPr/>
        </p:nvSpPr>
        <p:spPr>
          <a:xfrm>
            <a:off x="319314" y="975989"/>
            <a:ext cx="252185" cy="40257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DA91E5D-E96B-4E85-8E36-F5A3FC23D47D}"/>
              </a:ext>
            </a:extLst>
          </p:cNvPr>
          <p:cNvSpPr/>
          <p:nvPr/>
        </p:nvSpPr>
        <p:spPr>
          <a:xfrm>
            <a:off x="2609850" y="1573965"/>
            <a:ext cx="3349132" cy="183137"/>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  Dr. Wirawan Jusuf</a:t>
            </a:r>
          </a:p>
        </p:txBody>
      </p:sp>
      <p:sp>
        <p:nvSpPr>
          <p:cNvPr id="58" name="Rectangle 57">
            <a:extLst>
              <a:ext uri="{FF2B5EF4-FFF2-40B4-BE49-F238E27FC236}">
                <a16:creationId xmlns:a16="http://schemas.microsoft.com/office/drawing/2014/main" id="{2C994B97-8092-440E-8485-038B32E2ABCF}"/>
              </a:ext>
            </a:extLst>
          </p:cNvPr>
          <p:cNvSpPr/>
          <p:nvPr/>
        </p:nvSpPr>
        <p:spPr>
          <a:xfrm>
            <a:off x="6257925" y="1769240"/>
            <a:ext cx="5614761" cy="1372507"/>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D5597F97-5801-4A0A-BE4B-225213A932E9}"/>
              </a:ext>
            </a:extLst>
          </p:cNvPr>
          <p:cNvSpPr/>
          <p:nvPr/>
        </p:nvSpPr>
        <p:spPr>
          <a:xfrm>
            <a:off x="8555289" y="1549581"/>
            <a:ext cx="3317397" cy="226584"/>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  Frank Ingriselli</a:t>
            </a:r>
          </a:p>
        </p:txBody>
      </p:sp>
      <p:sp>
        <p:nvSpPr>
          <p:cNvPr id="62" name="Rectangle 61">
            <a:extLst>
              <a:ext uri="{FF2B5EF4-FFF2-40B4-BE49-F238E27FC236}">
                <a16:creationId xmlns:a16="http://schemas.microsoft.com/office/drawing/2014/main" id="{9AFF6E01-5670-4C13-89C8-978309393E47}"/>
              </a:ext>
            </a:extLst>
          </p:cNvPr>
          <p:cNvSpPr/>
          <p:nvPr/>
        </p:nvSpPr>
        <p:spPr>
          <a:xfrm>
            <a:off x="319313" y="3574825"/>
            <a:ext cx="5614761" cy="136178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4FA53FE2-30E0-412B-A06A-FD73C038C246}"/>
              </a:ext>
            </a:extLst>
          </p:cNvPr>
          <p:cNvSpPr/>
          <p:nvPr/>
        </p:nvSpPr>
        <p:spPr>
          <a:xfrm>
            <a:off x="319313" y="3274608"/>
            <a:ext cx="2290536"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latin typeface="Arial" panose="020B0604020202020204" pitchFamily="34" charset="0"/>
                <a:cs typeface="Arial" panose="020B0604020202020204" pitchFamily="34" charset="0"/>
              </a:rPr>
              <a:t>Chief Technology Officer</a:t>
            </a:r>
            <a:endParaRPr lang="en-US" sz="1050" dirty="0">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85C80C48-A0D5-45E1-8664-C9F22B108EA0}"/>
              </a:ext>
            </a:extLst>
          </p:cNvPr>
          <p:cNvSpPr/>
          <p:nvPr/>
        </p:nvSpPr>
        <p:spPr>
          <a:xfrm>
            <a:off x="2609849" y="3371742"/>
            <a:ext cx="3324225" cy="197558"/>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  Dr. Chiahsin “Charlie” Wu</a:t>
            </a:r>
          </a:p>
        </p:txBody>
      </p:sp>
      <p:sp>
        <p:nvSpPr>
          <p:cNvPr id="65" name="Rectangle 64">
            <a:extLst>
              <a:ext uri="{FF2B5EF4-FFF2-40B4-BE49-F238E27FC236}">
                <a16:creationId xmlns:a16="http://schemas.microsoft.com/office/drawing/2014/main" id="{3E7E69F4-5F97-46AF-9D89-4D31FE19F7D5}"/>
              </a:ext>
            </a:extLst>
          </p:cNvPr>
          <p:cNvSpPr/>
          <p:nvPr/>
        </p:nvSpPr>
        <p:spPr>
          <a:xfrm>
            <a:off x="319315" y="5358959"/>
            <a:ext cx="5614761" cy="136178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1BD86358-93D1-4BC1-A308-D151B7663B71}"/>
              </a:ext>
            </a:extLst>
          </p:cNvPr>
          <p:cNvSpPr/>
          <p:nvPr/>
        </p:nvSpPr>
        <p:spPr>
          <a:xfrm>
            <a:off x="319314" y="5058742"/>
            <a:ext cx="2290535"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latin typeface="Arial" panose="020B0604020202020204" pitchFamily="34" charset="0"/>
                <a:cs typeface="Arial" panose="020B0604020202020204" pitchFamily="34" charset="0"/>
              </a:rPr>
              <a:t>Chief Operating Officer</a:t>
            </a:r>
          </a:p>
        </p:txBody>
      </p:sp>
      <p:sp>
        <p:nvSpPr>
          <p:cNvPr id="69" name="Rectangle 68">
            <a:extLst>
              <a:ext uri="{FF2B5EF4-FFF2-40B4-BE49-F238E27FC236}">
                <a16:creationId xmlns:a16="http://schemas.microsoft.com/office/drawing/2014/main" id="{A4861299-D511-44A6-A318-7D883B79D2AE}"/>
              </a:ext>
            </a:extLst>
          </p:cNvPr>
          <p:cNvSpPr/>
          <p:nvPr/>
        </p:nvSpPr>
        <p:spPr>
          <a:xfrm>
            <a:off x="2609851" y="5155876"/>
            <a:ext cx="3324226" cy="197558"/>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  Mirza F. Said</a:t>
            </a:r>
          </a:p>
        </p:txBody>
      </p:sp>
      <p:sp>
        <p:nvSpPr>
          <p:cNvPr id="71" name="Rectangle 70">
            <a:extLst>
              <a:ext uri="{FF2B5EF4-FFF2-40B4-BE49-F238E27FC236}">
                <a16:creationId xmlns:a16="http://schemas.microsoft.com/office/drawing/2014/main" id="{44B67570-9EE1-453F-9D37-AF91AF963785}"/>
              </a:ext>
            </a:extLst>
          </p:cNvPr>
          <p:cNvSpPr/>
          <p:nvPr/>
        </p:nvSpPr>
        <p:spPr>
          <a:xfrm>
            <a:off x="6257925" y="5354126"/>
            <a:ext cx="5614761" cy="136178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9397A220-8230-4093-B59A-39ED2753CD27}"/>
              </a:ext>
            </a:extLst>
          </p:cNvPr>
          <p:cNvSpPr/>
          <p:nvPr/>
        </p:nvSpPr>
        <p:spPr>
          <a:xfrm>
            <a:off x="8555289" y="5155876"/>
            <a:ext cx="3317397" cy="192725"/>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  James J. Huang, CFA</a:t>
            </a:r>
          </a:p>
        </p:txBody>
      </p:sp>
      <p:sp>
        <p:nvSpPr>
          <p:cNvPr id="30" name="TextBox 29">
            <a:extLst>
              <a:ext uri="{FF2B5EF4-FFF2-40B4-BE49-F238E27FC236}">
                <a16:creationId xmlns:a16="http://schemas.microsoft.com/office/drawing/2014/main" id="{DB9C1994-A853-4B0E-BCF9-6EAE9397152E}"/>
              </a:ext>
            </a:extLst>
          </p:cNvPr>
          <p:cNvSpPr txBox="1"/>
          <p:nvPr/>
        </p:nvSpPr>
        <p:spPr>
          <a:xfrm>
            <a:off x="1487487" y="1765202"/>
            <a:ext cx="4446585" cy="1354217"/>
          </a:xfrm>
          <a:prstGeom prst="rect">
            <a:avLst/>
          </a:prstGeom>
          <a:noFill/>
        </p:spPr>
        <p:txBody>
          <a:bodyPr wrap="square" rtlCol="0" anchor="ctr">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Co-founder and founding Chairman of the board of directors </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Strong qualifications in business development, government relations and strategic planning </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Master’s in Public Health at the Gajah Mada University-Jogjakarta in Central Java, Indonesia, and medical degree at the University of Tarumanegara in Jakarta, Indonesia</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Holds professional memberships with the Indonesian Petroleum Association (IPA) and Officer in Indonesian Doctors Association (IDI)</a:t>
            </a:r>
          </a:p>
        </p:txBody>
      </p:sp>
      <p:sp>
        <p:nvSpPr>
          <p:cNvPr id="31" name="TextBox 30">
            <a:extLst>
              <a:ext uri="{FF2B5EF4-FFF2-40B4-BE49-F238E27FC236}">
                <a16:creationId xmlns:a16="http://schemas.microsoft.com/office/drawing/2014/main" id="{A694E5C7-9F37-412E-9594-4747F2BC08A8}"/>
              </a:ext>
            </a:extLst>
          </p:cNvPr>
          <p:cNvSpPr txBox="1"/>
          <p:nvPr/>
        </p:nvSpPr>
        <p:spPr>
          <a:xfrm>
            <a:off x="1487487" y="3666434"/>
            <a:ext cx="4465719" cy="1025922"/>
          </a:xfrm>
          <a:prstGeom prst="rect">
            <a:avLst/>
          </a:prstGeom>
          <a:noFill/>
        </p:spPr>
        <p:txBody>
          <a:bodyPr wrap="square" rtlCol="0">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Highly qualified and recognized oil and gas industry veteran with over 40 years of global energy experience</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Responsible for building and leading the upstream exploration and production teams for 3 independent O&amp;G companies in Indonesia over the last 15 years</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Postgraduate Diploma in Business Administration at DeMontfort University, and Ph.D. in Geosciences at the University of Texas</a:t>
            </a:r>
          </a:p>
        </p:txBody>
      </p:sp>
      <p:sp>
        <p:nvSpPr>
          <p:cNvPr id="32" name="TextBox 31">
            <a:extLst>
              <a:ext uri="{FF2B5EF4-FFF2-40B4-BE49-F238E27FC236}">
                <a16:creationId xmlns:a16="http://schemas.microsoft.com/office/drawing/2014/main" id="{2CCA2C04-864B-4F1E-955A-5C90DF2C12A3}"/>
              </a:ext>
            </a:extLst>
          </p:cNvPr>
          <p:cNvSpPr txBox="1"/>
          <p:nvPr/>
        </p:nvSpPr>
        <p:spPr>
          <a:xfrm>
            <a:off x="1481713" y="5391879"/>
            <a:ext cx="4452361" cy="1215717"/>
          </a:xfrm>
          <a:prstGeom prst="rect">
            <a:avLst/>
          </a:prstGeom>
          <a:noFill/>
        </p:spPr>
        <p:txBody>
          <a:bodyPr wrap="square" rtlCol="0">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6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Experienced oil and gas veteran with expertise within the energy and infrastructure sector </a:t>
            </a:r>
          </a:p>
          <a:p>
            <a:pPr marL="171450" indent="-171450">
              <a:spcAft>
                <a:spcPts val="6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Master of Engineering Management, Curtin University of Technology in Perth, Australia, and Bachelor’s degree in Engineering at the Chemical Engineering Institute Technology of Indonesia</a:t>
            </a:r>
          </a:p>
          <a:p>
            <a:pPr marL="171450" indent="-171450">
              <a:spcAft>
                <a:spcPts val="6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Holds professional memberships with the Indonesian Petroleum Association (IPA) and Society of Indonesian Petroleum Engineers (IATMI)</a:t>
            </a:r>
          </a:p>
        </p:txBody>
      </p:sp>
      <p:sp>
        <p:nvSpPr>
          <p:cNvPr id="33" name="TextBox 32">
            <a:extLst>
              <a:ext uri="{FF2B5EF4-FFF2-40B4-BE49-F238E27FC236}">
                <a16:creationId xmlns:a16="http://schemas.microsoft.com/office/drawing/2014/main" id="{0B1EFC05-3073-41A3-AF23-AF0DDAC66B4B}"/>
              </a:ext>
            </a:extLst>
          </p:cNvPr>
          <p:cNvSpPr txBox="1"/>
          <p:nvPr/>
        </p:nvSpPr>
        <p:spPr>
          <a:xfrm>
            <a:off x="7433409" y="5362715"/>
            <a:ext cx="4431589" cy="1354217"/>
          </a:xfrm>
          <a:prstGeom prst="rect">
            <a:avLst/>
          </a:prstGeom>
          <a:noFill/>
        </p:spPr>
        <p:txBody>
          <a:bodyPr wrap="square" rtlCol="0">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Co-founder of IEC with educational and career background in finance, law and business management</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Holds the Chartered Financial Analyst (CFA) designation</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Maintains an Attorney at Law professional license from the Brazilian Bar Association (OAB/SP)</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Bachelor’s degree in law at the São Paulo Law School of Fundação Getúlio Vargas and participant in the Double Degree Business Management Program at the São Paulo Business School of Fundação </a:t>
            </a:r>
            <a:r>
              <a:rPr lang="en-US" dirty="0" err="1">
                <a:latin typeface="Arial" panose="020B0604020202020204" pitchFamily="34" charset="0"/>
                <a:cs typeface="Arial" panose="020B0604020202020204" pitchFamily="34" charset="0"/>
              </a:rPr>
              <a:t>Getúlio</a:t>
            </a:r>
            <a:r>
              <a:rPr lang="en-US" dirty="0">
                <a:latin typeface="Arial" panose="020B0604020202020204" pitchFamily="34" charset="0"/>
                <a:cs typeface="Arial" panose="020B0604020202020204" pitchFamily="34" charset="0"/>
              </a:rPr>
              <a:t> Vargas</a:t>
            </a:r>
          </a:p>
        </p:txBody>
      </p:sp>
      <p:sp>
        <p:nvSpPr>
          <p:cNvPr id="34" name="TextBox 33">
            <a:extLst>
              <a:ext uri="{FF2B5EF4-FFF2-40B4-BE49-F238E27FC236}">
                <a16:creationId xmlns:a16="http://schemas.microsoft.com/office/drawing/2014/main" id="{FD9E6DEC-36F0-4760-950F-D1DC1A7C5AE4}"/>
              </a:ext>
            </a:extLst>
          </p:cNvPr>
          <p:cNvSpPr txBox="1"/>
          <p:nvPr/>
        </p:nvSpPr>
        <p:spPr>
          <a:xfrm>
            <a:off x="7425789" y="1766917"/>
            <a:ext cx="4446897" cy="1426031"/>
          </a:xfrm>
          <a:prstGeom prst="rect">
            <a:avLst/>
          </a:prstGeom>
          <a:noFill/>
          <a:ln>
            <a:noFill/>
          </a:ln>
        </p:spPr>
        <p:txBody>
          <a:bodyPr wrap="square" rtlCol="0" anchor="ctr">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lnSpc>
                <a:spcPts val="1300"/>
              </a:lnSpc>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Seasoned leader and entrepreneur with over 40 years of wide-ranging oil exploration and production experience in diverse geographies, business climates and political environments</a:t>
            </a:r>
          </a:p>
          <a:p>
            <a:pPr marL="171450" indent="-171450">
              <a:lnSpc>
                <a:spcPts val="1300"/>
              </a:lnSpc>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Former President of Texaco International’s operations, a capacity that directed Texaco’s global initiatives in E&amp;P</a:t>
            </a:r>
          </a:p>
          <a:p>
            <a:pPr marL="171450" indent="-171450">
              <a:lnSpc>
                <a:spcPts val="1300"/>
              </a:lnSpc>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Previous founder and CEO of two public NYSE listed energy companies</a:t>
            </a:r>
          </a:p>
          <a:p>
            <a:pPr marL="171450" indent="-171450">
              <a:lnSpc>
                <a:spcPts val="1300"/>
              </a:lnSpc>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BSBA from Boston University, an MBA from New York University and a JD from Fordham School of Law</a:t>
            </a:r>
          </a:p>
        </p:txBody>
      </p:sp>
      <p:pic>
        <p:nvPicPr>
          <p:cNvPr id="14" name="Picture 13">
            <a:extLst>
              <a:ext uri="{FF2B5EF4-FFF2-40B4-BE49-F238E27FC236}">
                <a16:creationId xmlns:a16="http://schemas.microsoft.com/office/drawing/2014/main" id="{5D53A3C4-72D5-45F7-833F-428B172F69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3439" y="3574824"/>
            <a:ext cx="1158274" cy="1365788"/>
          </a:xfrm>
          <a:prstGeom prst="rect">
            <a:avLst/>
          </a:prstGeom>
        </p:spPr>
      </p:pic>
      <p:pic>
        <p:nvPicPr>
          <p:cNvPr id="12" name="Picture 11">
            <a:extLst>
              <a:ext uri="{FF2B5EF4-FFF2-40B4-BE49-F238E27FC236}">
                <a16:creationId xmlns:a16="http://schemas.microsoft.com/office/drawing/2014/main" id="{8D22746A-7515-4DE7-9C75-73E1F0F5DB3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9312" y="5363651"/>
            <a:ext cx="1158273" cy="1361788"/>
          </a:xfrm>
          <a:prstGeom prst="rect">
            <a:avLst/>
          </a:prstGeom>
        </p:spPr>
      </p:pic>
      <p:pic>
        <p:nvPicPr>
          <p:cNvPr id="17" name="Picture 16">
            <a:extLst>
              <a:ext uri="{FF2B5EF4-FFF2-40B4-BE49-F238E27FC236}">
                <a16:creationId xmlns:a16="http://schemas.microsoft.com/office/drawing/2014/main" id="{56C1E6A2-F27C-4A8D-BC51-72BF2BC3993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32028" y="1760345"/>
            <a:ext cx="1142329" cy="1372836"/>
          </a:xfrm>
          <a:prstGeom prst="rect">
            <a:avLst/>
          </a:prstGeom>
        </p:spPr>
      </p:pic>
      <p:pic>
        <p:nvPicPr>
          <p:cNvPr id="3" name="Picture 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259831" y="1782770"/>
            <a:ext cx="1165958" cy="1351357"/>
          </a:xfrm>
          <a:prstGeom prst="rect">
            <a:avLst/>
          </a:prstGeom>
        </p:spPr>
      </p:pic>
      <p:pic>
        <p:nvPicPr>
          <p:cNvPr id="74" name="Picture 73">
            <a:extLst>
              <a:ext uri="{FF2B5EF4-FFF2-40B4-BE49-F238E27FC236}">
                <a16:creationId xmlns:a16="http://schemas.microsoft.com/office/drawing/2014/main" id="{A10C9E55-B6D2-4C28-834B-AFCB7D50CE6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257925" y="5352601"/>
            <a:ext cx="1175484" cy="1372838"/>
          </a:xfrm>
          <a:prstGeom prst="rect">
            <a:avLst/>
          </a:prstGeom>
        </p:spPr>
      </p:pic>
      <p:sp>
        <p:nvSpPr>
          <p:cNvPr id="35" name="Rectangle 34">
            <a:extLst>
              <a:ext uri="{FF2B5EF4-FFF2-40B4-BE49-F238E27FC236}">
                <a16:creationId xmlns:a16="http://schemas.microsoft.com/office/drawing/2014/main" id="{44B67570-9EE1-453F-9D37-AF91AF963785}"/>
              </a:ext>
            </a:extLst>
          </p:cNvPr>
          <p:cNvSpPr/>
          <p:nvPr/>
        </p:nvSpPr>
        <p:spPr>
          <a:xfrm>
            <a:off x="6257925" y="3574825"/>
            <a:ext cx="5614761" cy="136178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9397A220-8230-4093-B59A-39ED2753CD27}"/>
              </a:ext>
            </a:extLst>
          </p:cNvPr>
          <p:cNvSpPr/>
          <p:nvPr/>
        </p:nvSpPr>
        <p:spPr>
          <a:xfrm>
            <a:off x="8555289" y="3371742"/>
            <a:ext cx="3317397" cy="197558"/>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  Gregory Overholtzer</a:t>
            </a:r>
          </a:p>
        </p:txBody>
      </p:sp>
      <p:sp>
        <p:nvSpPr>
          <p:cNvPr id="39" name="TextBox 38">
            <a:extLst>
              <a:ext uri="{FF2B5EF4-FFF2-40B4-BE49-F238E27FC236}">
                <a16:creationId xmlns:a16="http://schemas.microsoft.com/office/drawing/2014/main" id="{0B1EFC05-3073-41A3-AF23-AF0DDAC66B4B}"/>
              </a:ext>
            </a:extLst>
          </p:cNvPr>
          <p:cNvSpPr txBox="1"/>
          <p:nvPr/>
        </p:nvSpPr>
        <p:spPr>
          <a:xfrm>
            <a:off x="7425789" y="3710035"/>
            <a:ext cx="4439210" cy="938719"/>
          </a:xfrm>
          <a:prstGeom prst="rect">
            <a:avLst/>
          </a:prstGeom>
          <a:noFill/>
        </p:spPr>
        <p:txBody>
          <a:bodyPr wrap="square" rtlCol="0">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Experienced Chief Financial Officer for oil and gas public corporations</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Served as PEDEVCO’s (PED:NYSE) CFO prior to joining IEC in early 2019 </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Former CFO, Corporate Controller or Senior Director for seven different companies engaged in various industries: hi-tech, bio-tech and energy industries</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MBA and BA degree from the University of California, Berkeley</a:t>
            </a:r>
          </a:p>
        </p:txBody>
      </p:sp>
      <p:pic>
        <p:nvPicPr>
          <p:cNvPr id="2" name="Picture 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256828" y="3578040"/>
            <a:ext cx="1161341" cy="1366676"/>
          </a:xfrm>
          <a:prstGeom prst="rect">
            <a:avLst/>
          </a:prstGeom>
        </p:spPr>
      </p:pic>
      <p:sp>
        <p:nvSpPr>
          <p:cNvPr id="22" name="Rectangle 21">
            <a:extLst>
              <a:ext uri="{FF2B5EF4-FFF2-40B4-BE49-F238E27FC236}">
                <a16:creationId xmlns:a16="http://schemas.microsoft.com/office/drawing/2014/main" id="{08D8F606-931A-40FB-A9BB-1961B72CC59C}"/>
              </a:ext>
            </a:extLst>
          </p:cNvPr>
          <p:cNvSpPr/>
          <p:nvPr/>
        </p:nvSpPr>
        <p:spPr>
          <a:xfrm>
            <a:off x="335631" y="1468451"/>
            <a:ext cx="2286412"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latin typeface="Arial" panose="020B0604020202020204" pitchFamily="34" charset="0"/>
                <a:cs typeface="Arial" panose="020B0604020202020204" pitchFamily="34" charset="0"/>
              </a:rPr>
              <a:t>Chairman &amp; Chief Executive Officer</a:t>
            </a:r>
          </a:p>
        </p:txBody>
      </p:sp>
      <p:sp>
        <p:nvSpPr>
          <p:cNvPr id="59" name="Rectangle 58">
            <a:extLst>
              <a:ext uri="{FF2B5EF4-FFF2-40B4-BE49-F238E27FC236}">
                <a16:creationId xmlns:a16="http://schemas.microsoft.com/office/drawing/2014/main" id="{FA172B76-9C84-437F-B007-124E1610998C}"/>
              </a:ext>
            </a:extLst>
          </p:cNvPr>
          <p:cNvSpPr/>
          <p:nvPr/>
        </p:nvSpPr>
        <p:spPr>
          <a:xfrm>
            <a:off x="6257924" y="1483692"/>
            <a:ext cx="2297363" cy="295200"/>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latin typeface="Arial" panose="020B0604020202020204" pitchFamily="34" charset="0"/>
                <a:cs typeface="Arial" panose="020B0604020202020204" pitchFamily="34" charset="0"/>
              </a:rPr>
              <a:t>President</a:t>
            </a:r>
          </a:p>
        </p:txBody>
      </p:sp>
      <p:sp>
        <p:nvSpPr>
          <p:cNvPr id="36" name="Rectangle 35">
            <a:extLst>
              <a:ext uri="{FF2B5EF4-FFF2-40B4-BE49-F238E27FC236}">
                <a16:creationId xmlns:a16="http://schemas.microsoft.com/office/drawing/2014/main" id="{D62BAA9C-FBDF-4C64-B562-9E1591A03FA7}"/>
              </a:ext>
            </a:extLst>
          </p:cNvPr>
          <p:cNvSpPr/>
          <p:nvPr/>
        </p:nvSpPr>
        <p:spPr>
          <a:xfrm>
            <a:off x="6257925" y="3274608"/>
            <a:ext cx="2297364"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latin typeface="Arial" panose="020B0604020202020204" pitchFamily="34" charset="0"/>
                <a:cs typeface="Arial" panose="020B0604020202020204" pitchFamily="34" charset="0"/>
              </a:rPr>
              <a:t>Chief Financial Officer</a:t>
            </a:r>
          </a:p>
        </p:txBody>
      </p:sp>
      <p:sp>
        <p:nvSpPr>
          <p:cNvPr id="72" name="Rectangle 71">
            <a:extLst>
              <a:ext uri="{FF2B5EF4-FFF2-40B4-BE49-F238E27FC236}">
                <a16:creationId xmlns:a16="http://schemas.microsoft.com/office/drawing/2014/main" id="{D62BAA9C-FBDF-4C64-B562-9E1591A03FA7}"/>
              </a:ext>
            </a:extLst>
          </p:cNvPr>
          <p:cNvSpPr/>
          <p:nvPr/>
        </p:nvSpPr>
        <p:spPr>
          <a:xfrm>
            <a:off x="6257925" y="5062874"/>
            <a:ext cx="2297362" cy="284321"/>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latin typeface="Arial" panose="020B0604020202020204" pitchFamily="34" charset="0"/>
                <a:cs typeface="Arial" panose="020B0604020202020204" pitchFamily="34" charset="0"/>
              </a:rPr>
              <a:t>Chief Investment Officer</a:t>
            </a:r>
          </a:p>
        </p:txBody>
      </p:sp>
      <p:sp>
        <p:nvSpPr>
          <p:cNvPr id="4" name="Slide Number Placeholder 3"/>
          <p:cNvSpPr>
            <a:spLocks noGrp="1"/>
          </p:cNvSpPr>
          <p:nvPr>
            <p:ph type="sldNum" sz="quarter" idx="12"/>
          </p:nvPr>
        </p:nvSpPr>
        <p:spPr/>
        <p:txBody>
          <a:bodyPr/>
          <a:lstStyle/>
          <a:p>
            <a:fld id="{2E3FFEA2-357C-114C-A414-D121CE40066B}" type="slidenum">
              <a:rPr lang="en-US" smtClean="0"/>
              <a:t>15</a:t>
            </a:fld>
            <a:endParaRPr lang="en-US" dirty="0"/>
          </a:p>
        </p:txBody>
      </p:sp>
      <p:sp>
        <p:nvSpPr>
          <p:cNvPr id="40" name="Rectangle 39">
            <a:extLst>
              <a:ext uri="{FF2B5EF4-FFF2-40B4-BE49-F238E27FC236}">
                <a16:creationId xmlns:a16="http://schemas.microsoft.com/office/drawing/2014/main" id="{705F92FC-4CEB-41EA-A1D6-70D5F7C36F9D}"/>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369811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p:cNvCxnSpPr>
          <p:nvPr/>
        </p:nvCxnSpPr>
        <p:spPr>
          <a:xfrm>
            <a:off x="319314" y="879110"/>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DD4BB17-46A5-4E47-85E2-DC627F7E8BB6}"/>
              </a:ext>
            </a:extLst>
          </p:cNvPr>
          <p:cNvSpPr txBox="1">
            <a:spLocks/>
          </p:cNvSpPr>
          <p:nvPr/>
        </p:nvSpPr>
        <p:spPr>
          <a:xfrm>
            <a:off x="342489" y="200976"/>
            <a:ext cx="6999515"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Board of Directors</a:t>
            </a:r>
          </a:p>
        </p:txBody>
      </p:sp>
      <p:sp>
        <p:nvSpPr>
          <p:cNvPr id="21" name="Rectangle 20">
            <a:extLst>
              <a:ext uri="{FF2B5EF4-FFF2-40B4-BE49-F238E27FC236}">
                <a16:creationId xmlns:a16="http://schemas.microsoft.com/office/drawing/2014/main" id="{52650DC0-0444-4EB5-90A0-DBDA341F601A}"/>
              </a:ext>
            </a:extLst>
          </p:cNvPr>
          <p:cNvSpPr/>
          <p:nvPr/>
        </p:nvSpPr>
        <p:spPr>
          <a:xfrm>
            <a:off x="319314" y="1769240"/>
            <a:ext cx="5614761" cy="1938686"/>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8D8F606-931A-40FB-A9BB-1961B72CC59C}"/>
              </a:ext>
            </a:extLst>
          </p:cNvPr>
          <p:cNvSpPr/>
          <p:nvPr/>
        </p:nvSpPr>
        <p:spPr>
          <a:xfrm>
            <a:off x="319314" y="1468451"/>
            <a:ext cx="2290535"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latin typeface="Arial" panose="020B0604020202020204" pitchFamily="34" charset="0"/>
                <a:cs typeface="Arial" panose="020B0604020202020204" pitchFamily="34" charset="0"/>
              </a:rPr>
              <a:t>Director</a:t>
            </a:r>
          </a:p>
        </p:txBody>
      </p:sp>
      <p:sp>
        <p:nvSpPr>
          <p:cNvPr id="67" name="Rectangle 66">
            <a:extLst>
              <a:ext uri="{FF2B5EF4-FFF2-40B4-BE49-F238E27FC236}">
                <a16:creationId xmlns:a16="http://schemas.microsoft.com/office/drawing/2014/main" id="{9F8416E5-03B7-4DD4-B339-8AF6095C7733}"/>
              </a:ext>
            </a:extLst>
          </p:cNvPr>
          <p:cNvSpPr/>
          <p:nvPr/>
        </p:nvSpPr>
        <p:spPr>
          <a:xfrm>
            <a:off x="571500" y="986499"/>
            <a:ext cx="9982200" cy="402572"/>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lnSpc>
                <a:spcPts val="1500"/>
              </a:lnSpc>
              <a:spcAft>
                <a:spcPts val="1200"/>
              </a:spcAft>
            </a:pPr>
            <a:r>
              <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IEC’s</a:t>
            </a:r>
            <a:r>
              <a:rPr lang="en-US" sz="140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 </a:t>
            </a:r>
            <a:r>
              <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board of directors is built to capture opportunities in Indonesia and execute projects with excellence </a:t>
            </a:r>
          </a:p>
        </p:txBody>
      </p:sp>
      <p:sp>
        <p:nvSpPr>
          <p:cNvPr id="68" name="Rectangle 67">
            <a:extLst>
              <a:ext uri="{FF2B5EF4-FFF2-40B4-BE49-F238E27FC236}">
                <a16:creationId xmlns:a16="http://schemas.microsoft.com/office/drawing/2014/main" id="{CDC9A9A9-9170-486F-9077-6F08598D7F6C}"/>
              </a:ext>
            </a:extLst>
          </p:cNvPr>
          <p:cNvSpPr/>
          <p:nvPr/>
        </p:nvSpPr>
        <p:spPr>
          <a:xfrm>
            <a:off x="319314" y="985514"/>
            <a:ext cx="252185" cy="40257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DA91E5D-E96B-4E85-8E36-F5A3FC23D47D}"/>
              </a:ext>
            </a:extLst>
          </p:cNvPr>
          <p:cNvSpPr/>
          <p:nvPr/>
        </p:nvSpPr>
        <p:spPr>
          <a:xfrm>
            <a:off x="2609850" y="1573965"/>
            <a:ext cx="3324226" cy="195275"/>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Mochtar Hussein</a:t>
            </a:r>
          </a:p>
        </p:txBody>
      </p:sp>
      <p:sp>
        <p:nvSpPr>
          <p:cNvPr id="58" name="Rectangle 57">
            <a:extLst>
              <a:ext uri="{FF2B5EF4-FFF2-40B4-BE49-F238E27FC236}">
                <a16:creationId xmlns:a16="http://schemas.microsoft.com/office/drawing/2014/main" id="{2C994B97-8092-440E-8485-038B32E2ABCF}"/>
              </a:ext>
            </a:extLst>
          </p:cNvPr>
          <p:cNvSpPr/>
          <p:nvPr/>
        </p:nvSpPr>
        <p:spPr>
          <a:xfrm>
            <a:off x="6257925" y="1769240"/>
            <a:ext cx="5614761" cy="1938686"/>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FA172B76-9C84-437F-B007-124E1610998C}"/>
              </a:ext>
            </a:extLst>
          </p:cNvPr>
          <p:cNvSpPr/>
          <p:nvPr/>
        </p:nvSpPr>
        <p:spPr>
          <a:xfrm>
            <a:off x="6257924" y="1488863"/>
            <a:ext cx="2297363"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D" sz="1050" dirty="0">
                <a:latin typeface="Arial" panose="020B0604020202020204" pitchFamily="34" charset="0"/>
                <a:cs typeface="Arial" panose="020B0604020202020204" pitchFamily="34" charset="0"/>
              </a:rPr>
              <a:t>Director</a:t>
            </a:r>
            <a:endParaRPr lang="en-US" sz="1050" dirty="0">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D5597F97-5801-4A0A-BE4B-225213A932E9}"/>
              </a:ext>
            </a:extLst>
          </p:cNvPr>
          <p:cNvSpPr/>
          <p:nvPr/>
        </p:nvSpPr>
        <p:spPr>
          <a:xfrm>
            <a:off x="8555289" y="1573965"/>
            <a:ext cx="3317397" cy="211816"/>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Michael L. Peterson</a:t>
            </a:r>
          </a:p>
        </p:txBody>
      </p:sp>
      <p:sp>
        <p:nvSpPr>
          <p:cNvPr id="62" name="Rectangle 61">
            <a:extLst>
              <a:ext uri="{FF2B5EF4-FFF2-40B4-BE49-F238E27FC236}">
                <a16:creationId xmlns:a16="http://schemas.microsoft.com/office/drawing/2014/main" id="{9AFF6E01-5670-4C13-89C8-978309393E47}"/>
              </a:ext>
            </a:extLst>
          </p:cNvPr>
          <p:cNvSpPr/>
          <p:nvPr/>
        </p:nvSpPr>
        <p:spPr>
          <a:xfrm>
            <a:off x="319313" y="4348950"/>
            <a:ext cx="5614761" cy="136178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4FA53FE2-30E0-412B-A06A-FD73C038C246}"/>
              </a:ext>
            </a:extLst>
          </p:cNvPr>
          <p:cNvSpPr/>
          <p:nvPr/>
        </p:nvSpPr>
        <p:spPr>
          <a:xfrm>
            <a:off x="319313" y="4048733"/>
            <a:ext cx="2290536"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latin typeface="Arial" panose="020B0604020202020204" pitchFamily="34" charset="0"/>
                <a:cs typeface="Arial" panose="020B0604020202020204" pitchFamily="34" charset="0"/>
              </a:rPr>
              <a:t>Director</a:t>
            </a:r>
          </a:p>
        </p:txBody>
      </p:sp>
      <p:sp>
        <p:nvSpPr>
          <p:cNvPr id="64" name="Rectangle 63">
            <a:extLst>
              <a:ext uri="{FF2B5EF4-FFF2-40B4-BE49-F238E27FC236}">
                <a16:creationId xmlns:a16="http://schemas.microsoft.com/office/drawing/2014/main" id="{85C80C48-A0D5-45E1-8664-C9F22B108EA0}"/>
              </a:ext>
            </a:extLst>
          </p:cNvPr>
          <p:cNvSpPr/>
          <p:nvPr/>
        </p:nvSpPr>
        <p:spPr>
          <a:xfrm>
            <a:off x="2609849" y="4145867"/>
            <a:ext cx="3324225" cy="197558"/>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Benny Dharmawan</a:t>
            </a:r>
          </a:p>
        </p:txBody>
      </p:sp>
      <p:sp>
        <p:nvSpPr>
          <p:cNvPr id="35" name="Rectangle 34">
            <a:extLst>
              <a:ext uri="{FF2B5EF4-FFF2-40B4-BE49-F238E27FC236}">
                <a16:creationId xmlns:a16="http://schemas.microsoft.com/office/drawing/2014/main" id="{44B67570-9EE1-453F-9D37-AF91AF963785}"/>
              </a:ext>
            </a:extLst>
          </p:cNvPr>
          <p:cNvSpPr/>
          <p:nvPr/>
        </p:nvSpPr>
        <p:spPr>
          <a:xfrm>
            <a:off x="6257925" y="4348950"/>
            <a:ext cx="5614761" cy="136178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D62BAA9C-FBDF-4C64-B562-9E1591A03FA7}"/>
              </a:ext>
            </a:extLst>
          </p:cNvPr>
          <p:cNvSpPr/>
          <p:nvPr/>
        </p:nvSpPr>
        <p:spPr>
          <a:xfrm>
            <a:off x="6257925" y="4048733"/>
            <a:ext cx="2297364" cy="294692"/>
          </a:xfrm>
          <a:prstGeom prst="rect">
            <a:avLst/>
          </a:prstGeom>
          <a:solidFill>
            <a:schemeClr val="tx2">
              <a:lumMod val="60000"/>
              <a:lumOff val="40000"/>
            </a:schemeClr>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latin typeface="Arial" panose="020B0604020202020204" pitchFamily="34" charset="0"/>
                <a:cs typeface="Arial" panose="020B0604020202020204" pitchFamily="34" charset="0"/>
              </a:rPr>
              <a:t>Director</a:t>
            </a:r>
          </a:p>
        </p:txBody>
      </p:sp>
      <p:sp>
        <p:nvSpPr>
          <p:cNvPr id="37" name="Rectangle 36">
            <a:extLst>
              <a:ext uri="{FF2B5EF4-FFF2-40B4-BE49-F238E27FC236}">
                <a16:creationId xmlns:a16="http://schemas.microsoft.com/office/drawing/2014/main" id="{9397A220-8230-4093-B59A-39ED2753CD27}"/>
              </a:ext>
            </a:extLst>
          </p:cNvPr>
          <p:cNvSpPr/>
          <p:nvPr/>
        </p:nvSpPr>
        <p:spPr>
          <a:xfrm>
            <a:off x="8555289" y="4145867"/>
            <a:ext cx="3317397" cy="197558"/>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Arial" panose="020B0604020202020204" pitchFamily="34" charset="0"/>
                <a:cs typeface="Arial" panose="020B0604020202020204" pitchFamily="34" charset="0"/>
              </a:rPr>
              <a:t>Ahmad </a:t>
            </a:r>
            <a:r>
              <a:rPr lang="en-US" sz="1000" b="1" dirty="0" err="1">
                <a:solidFill>
                  <a:schemeClr val="bg1"/>
                </a:solidFill>
                <a:latin typeface="Arial" panose="020B0604020202020204" pitchFamily="34" charset="0"/>
                <a:cs typeface="Arial" panose="020B0604020202020204" pitchFamily="34" charset="0"/>
              </a:rPr>
              <a:t>Fathurachman</a:t>
            </a:r>
            <a:endParaRPr lang="en-US" sz="1000" b="1" dirty="0">
              <a:solidFill>
                <a:schemeClr val="bg1"/>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9313" y="1873731"/>
            <a:ext cx="1158274" cy="137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19313" y="4356273"/>
            <a:ext cx="1141142" cy="136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a:extLst>
              <a:ext uri="{FF2B5EF4-FFF2-40B4-BE49-F238E27FC236}">
                <a16:creationId xmlns:a16="http://schemas.microsoft.com/office/drawing/2014/main" id="{DB9C1994-A853-4B0E-BCF9-6EAE9397152E}"/>
              </a:ext>
            </a:extLst>
          </p:cNvPr>
          <p:cNvSpPr txBox="1"/>
          <p:nvPr/>
        </p:nvSpPr>
        <p:spPr>
          <a:xfrm>
            <a:off x="1477587" y="1848658"/>
            <a:ext cx="4446569" cy="1682512"/>
          </a:xfrm>
          <a:prstGeom prst="rect">
            <a:avLst/>
          </a:prstGeom>
          <a:noFill/>
        </p:spPr>
        <p:txBody>
          <a:bodyPr wrap="square" rtlCol="0">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Rich experience in fields of investigative auditing, compliance and corporate governance</a:t>
            </a:r>
          </a:p>
          <a:p>
            <a:pPr marL="171450" indent="-171450">
              <a:spcAft>
                <a:spcPts val="400"/>
              </a:spcAft>
              <a:buSzPct val="115000"/>
              <a:buFont typeface="Arial" panose="020B0604020202020204" pitchFamily="34" charset="0"/>
              <a:buChar char="•"/>
            </a:pPr>
            <a:r>
              <a:rPr lang="en-ID" dirty="0">
                <a:solidFill>
                  <a:schemeClr val="tx1"/>
                </a:solidFill>
                <a:latin typeface="Arial" panose="020B0604020202020204" pitchFamily="34" charset="0"/>
                <a:cs typeface="Arial" panose="020B0604020202020204" pitchFamily="34" charset="0"/>
              </a:rPr>
              <a:t>Served as Inspector General of The Ministry of Energy and Mineral Resources of the Republic of Indonesia in 2013-2018</a:t>
            </a:r>
            <a:endParaRPr lang="en-US" dirty="0">
              <a:solidFill>
                <a:schemeClr val="tx1"/>
              </a:solidFill>
              <a:latin typeface="Arial" panose="020B0604020202020204" pitchFamily="34" charset="0"/>
              <a:cs typeface="Arial" panose="020B0604020202020204" pitchFamily="34" charset="0"/>
            </a:endParaRP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Served as Commissioner of PT Timah (Persero) Tbk, an Indonesian state owned enterprise engaged in tin mining and listed on Indonesia Stock Exchange from 2014 to 2018</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Holds a Forensic Auditor Certification</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Bachelor’s degree in Economics at the Brawijaya University, Malang in East Java</a:t>
            </a:r>
          </a:p>
        </p:txBody>
      </p:sp>
      <p:sp>
        <p:nvSpPr>
          <p:cNvPr id="24" name="TextBox 23">
            <a:extLst>
              <a:ext uri="{FF2B5EF4-FFF2-40B4-BE49-F238E27FC236}">
                <a16:creationId xmlns:a16="http://schemas.microsoft.com/office/drawing/2014/main" id="{A694E5C7-9F37-412E-9594-4747F2BC08A8}"/>
              </a:ext>
            </a:extLst>
          </p:cNvPr>
          <p:cNvSpPr txBox="1"/>
          <p:nvPr/>
        </p:nvSpPr>
        <p:spPr>
          <a:xfrm>
            <a:off x="1460455" y="4443087"/>
            <a:ext cx="4470204" cy="1215717"/>
          </a:xfrm>
          <a:prstGeom prst="rect">
            <a:avLst/>
          </a:prstGeom>
          <a:noFill/>
        </p:spPr>
        <p:txBody>
          <a:bodyPr wrap="square" rtlCol="0">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Served as Director of PT Panasia Indo Resources Tbk., a holding company that primarily engages in yarn manufacturing, synthetic fibres and mining</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Acted in several executive positions with the Macquarie Group from 2007 to 2015</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Earned Graduate Certification in Applied Finance and Investments in Kaplan, Australia, and Bachelor’s degree in Commerce at the Macquarie University in Australia</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Holds the Certified Anti Money Laundering Specialist (CAMS-ACAMS) credential</a:t>
            </a:r>
          </a:p>
        </p:txBody>
      </p:sp>
      <p:sp>
        <p:nvSpPr>
          <p:cNvPr id="26" name="TextBox 25">
            <a:extLst>
              <a:ext uri="{FF2B5EF4-FFF2-40B4-BE49-F238E27FC236}">
                <a16:creationId xmlns:a16="http://schemas.microsoft.com/office/drawing/2014/main" id="{0B1EFC05-3073-41A3-AF23-AF0DDAC66B4B}"/>
              </a:ext>
            </a:extLst>
          </p:cNvPr>
          <p:cNvSpPr txBox="1"/>
          <p:nvPr/>
        </p:nvSpPr>
        <p:spPr>
          <a:xfrm>
            <a:off x="7385243" y="1856762"/>
            <a:ext cx="4473618" cy="1769715"/>
          </a:xfrm>
          <a:prstGeom prst="rect">
            <a:avLst/>
          </a:prstGeom>
          <a:noFill/>
        </p:spPr>
        <p:txBody>
          <a:bodyPr wrap="square" rtlCol="0" anchor="ctr">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400"/>
              </a:spcAft>
              <a:buSzPct val="1150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 highly qualified financial executive with broad experience in building and leading companies. He began his career with 10 years at Goldman Sacs, and 5 years at Merrill Lynch, then left his investment banking career to personally invest in and help build companies and manage their growth</a:t>
            </a:r>
          </a:p>
          <a:p>
            <a:pPr marL="171450" indent="-171450">
              <a:spcAft>
                <a:spcPts val="400"/>
              </a:spcAft>
              <a:buSzPct val="1150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Has served as CEO of two public companies, including NYSE listed oil and gas company</a:t>
            </a:r>
          </a:p>
          <a:p>
            <a:pPr marL="171450" indent="-171450">
              <a:spcAft>
                <a:spcPts val="400"/>
              </a:spcAft>
              <a:buSzPct val="1150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Has been a member of the board of directors for 6 U.S. publicly listed companies, and served as Chairman of the Audit Committee on 2 of these boards</a:t>
            </a:r>
          </a:p>
          <a:p>
            <a:pPr marL="171450" indent="-171450">
              <a:spcAft>
                <a:spcPts val="400"/>
              </a:spcAft>
              <a:buSzPct val="1150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Previously served as CFO of a publicly listed company where he successfully executed a restructure of $85 million of debt to equity and raised over $50 million in equity and $100 million in debt</a:t>
            </a:r>
          </a:p>
        </p:txBody>
      </p:sp>
      <p:sp>
        <p:nvSpPr>
          <p:cNvPr id="3" name="Slide Number Placeholder 2"/>
          <p:cNvSpPr>
            <a:spLocks noGrp="1"/>
          </p:cNvSpPr>
          <p:nvPr>
            <p:ph type="sldNum" sz="quarter" idx="12"/>
          </p:nvPr>
        </p:nvSpPr>
        <p:spPr/>
        <p:txBody>
          <a:bodyPr/>
          <a:lstStyle/>
          <a:p>
            <a:fld id="{2E3FFEA2-357C-114C-A414-D121CE40066B}" type="slidenum">
              <a:rPr lang="en-US" smtClean="0"/>
              <a:t>16</a:t>
            </a:fld>
            <a:endParaRPr lang="en-US" dirty="0"/>
          </a:p>
        </p:txBody>
      </p:sp>
      <p:sp>
        <p:nvSpPr>
          <p:cNvPr id="29" name="Rectangle 28">
            <a:extLst>
              <a:ext uri="{FF2B5EF4-FFF2-40B4-BE49-F238E27FC236}">
                <a16:creationId xmlns:a16="http://schemas.microsoft.com/office/drawing/2014/main" id="{04F32647-9459-4271-B7CD-BD08A311DD72}"/>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8266967-742B-B94A-9776-F9C777594137}"/>
              </a:ext>
            </a:extLst>
          </p:cNvPr>
          <p:cNvSpPr txBox="1"/>
          <p:nvPr/>
        </p:nvSpPr>
        <p:spPr>
          <a:xfrm>
            <a:off x="1698171" y="5892581"/>
            <a:ext cx="7101444" cy="646331"/>
          </a:xfrm>
          <a:prstGeom prst="rect">
            <a:avLst/>
          </a:prstGeom>
          <a:noFill/>
        </p:spPr>
        <p:txBody>
          <a:bodyPr wrap="square" rtlCol="0">
            <a:spAutoFit/>
          </a:bodyPr>
          <a:lstStyle/>
          <a:p>
            <a:r>
              <a:rPr lang="en-US" b="1" u="sng" dirty="0">
                <a:latin typeface="Arial" panose="020B0604020202020204" pitchFamily="34" charset="0"/>
                <a:cs typeface="Arial" panose="020B0604020202020204" pitchFamily="34" charset="0"/>
              </a:rPr>
              <a:t>Note</a:t>
            </a:r>
            <a:r>
              <a:rPr lang="en-US" dirty="0">
                <a:latin typeface="Arial" panose="020B0604020202020204" pitchFamily="34" charset="0"/>
                <a:cs typeface="Arial" panose="020B0604020202020204" pitchFamily="34" charset="0"/>
              </a:rPr>
              <a:t>: Executive Officers: Dr. Wirawan Jusuf, James J Huang and                Mirza F Said also serve as Directors of Indonesia Energy Corp.</a:t>
            </a:r>
          </a:p>
        </p:txBody>
      </p:sp>
      <p:grpSp>
        <p:nvGrpSpPr>
          <p:cNvPr id="30" name="Group 29"/>
          <p:cNvGrpSpPr/>
          <p:nvPr/>
        </p:nvGrpSpPr>
        <p:grpSpPr>
          <a:xfrm>
            <a:off x="6257925" y="1971675"/>
            <a:ext cx="1129699" cy="1447800"/>
            <a:chOff x="6264275" y="1971675"/>
            <a:chExt cx="1129699" cy="1447800"/>
          </a:xfrm>
        </p:grpSpPr>
        <p:pic>
          <p:nvPicPr>
            <p:cNvPr id="31" name="Picture 2" descr="H:\00 BackUp Data HANY\DATA Hany\Web Compro Developer\Pic &amp; Video\IEC - Photostudio office\DSC_150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889" b="-359"/>
            <a:stretch/>
          </p:blipFill>
          <p:spPr bwMode="auto">
            <a:xfrm>
              <a:off x="6264275" y="1971675"/>
              <a:ext cx="1129699"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24EBB49-BFD4-1B4A-9FCB-FD785F1EF36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3" b="99285" l="1947" r="100000">
                          <a14:foregroundMark x1="32035" y1="82117" x2="20177" y2="87268"/>
                          <a14:foregroundMark x1="64071" y1="83834" x2="87434" y2="86409"/>
                          <a14:foregroundMark x1="84248" y1="84692" x2="95929" y2="94134"/>
                          <a14:foregroundMark x1="30796" y1="74821" x2="18053" y2="78970"/>
                          <a14:foregroundMark x1="22832" y1="81545" x2="33628" y2="97997"/>
                          <a14:foregroundMark x1="17522" y1="74821" x2="7965" y2="80544"/>
                          <a14:foregroundMark x1="9912" y1="79685" x2="9912" y2="95851"/>
                          <a14:foregroundMark x1="31504" y1="62232" x2="26726" y2="64807"/>
                          <a14:foregroundMark x1="31150" y1="93848" x2="75929" y2="95136"/>
                          <a14:backgroundMark x1="7965" y1="2718" x2="7965" y2="19456"/>
                          <a14:backgroundMark x1="87965" y1="14020" x2="85133" y2="2003"/>
                        </a14:backgroundRemoval>
                      </a14:imgEffect>
                    </a14:imgLayer>
                  </a14:imgProps>
                </a:ext>
              </a:extLst>
            </a:blip>
            <a:srcRect t="-331"/>
            <a:stretch/>
          </p:blipFill>
          <p:spPr>
            <a:xfrm>
              <a:off x="6265972" y="2016143"/>
              <a:ext cx="1125621" cy="1397671"/>
            </a:xfrm>
            <a:prstGeom prst="rect">
              <a:avLst/>
            </a:prstGeom>
          </p:spPr>
        </p:pic>
      </p:grpSp>
      <p:pic>
        <p:nvPicPr>
          <p:cNvPr id="2" name="Picture 1">
            <a:extLst>
              <a:ext uri="{FF2B5EF4-FFF2-40B4-BE49-F238E27FC236}">
                <a16:creationId xmlns:a16="http://schemas.microsoft.com/office/drawing/2014/main" id="{A0A6D94B-B947-3631-A9F7-1A92BC05ED22}"/>
              </a:ext>
            </a:extLst>
          </p:cNvPr>
          <p:cNvPicPr>
            <a:picLocks noChangeAspect="1"/>
          </p:cNvPicPr>
          <p:nvPr/>
        </p:nvPicPr>
        <p:blipFill>
          <a:blip r:embed="rId8"/>
          <a:stretch>
            <a:fillRect/>
          </a:stretch>
        </p:blipFill>
        <p:spPr>
          <a:xfrm>
            <a:off x="6265011" y="4353534"/>
            <a:ext cx="1150821" cy="1368045"/>
          </a:xfrm>
          <a:prstGeom prst="rect">
            <a:avLst/>
          </a:prstGeom>
        </p:spPr>
      </p:pic>
      <p:sp>
        <p:nvSpPr>
          <p:cNvPr id="7" name="TextBox 6">
            <a:extLst>
              <a:ext uri="{FF2B5EF4-FFF2-40B4-BE49-F238E27FC236}">
                <a16:creationId xmlns:a16="http://schemas.microsoft.com/office/drawing/2014/main" id="{9936C7CC-C46B-A772-9672-19C2DBB27516}"/>
              </a:ext>
            </a:extLst>
          </p:cNvPr>
          <p:cNvSpPr txBox="1"/>
          <p:nvPr/>
        </p:nvSpPr>
        <p:spPr>
          <a:xfrm>
            <a:off x="7427411" y="4421985"/>
            <a:ext cx="4452361" cy="1267014"/>
          </a:xfrm>
          <a:prstGeom prst="rect">
            <a:avLst/>
          </a:prstGeom>
          <a:noFill/>
        </p:spPr>
        <p:txBody>
          <a:bodyPr wrap="square" rtlCol="0">
            <a:spAutoFit/>
          </a:bodyPr>
          <a:lstStyle>
            <a:defPPr>
              <a:defRPr lang="en-US"/>
            </a:defPPr>
            <a:lvl1pPr algn="just">
              <a:defRPr sz="900">
                <a:solidFill>
                  <a:prstClr val="black"/>
                </a:solidFill>
                <a:latin typeface="Microsoft YaHei UI" panose="020B0503020204020204" pitchFamily="34" charset="-122"/>
                <a:ea typeface="Microsoft YaHei UI" panose="020B0503020204020204" pitchFamily="34" charset="-122"/>
              </a:defRPr>
            </a:lvl1pPr>
          </a:lstStyle>
          <a:p>
            <a:pPr marL="171450" indent="-171450">
              <a:spcAft>
                <a:spcPts val="6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Experienced oil and gas professional with expertise within the energy and digital oilfield solutions</a:t>
            </a:r>
          </a:p>
          <a:p>
            <a:pPr marL="171450" indent="-171450">
              <a:spcAft>
                <a:spcPts val="4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Responsible for building and leading the oilfield digitalization and production optimization systems for Oil &amp; Gas companies in Indonesia.</a:t>
            </a:r>
          </a:p>
          <a:p>
            <a:pPr marL="171450" indent="-171450">
              <a:spcAft>
                <a:spcPts val="600"/>
              </a:spcAft>
              <a:buSzPct val="115000"/>
              <a:buFont typeface="Arial" panose="020B0604020202020204" pitchFamily="34" charset="0"/>
              <a:buChar char="•"/>
            </a:pPr>
            <a:r>
              <a:rPr lang="en-US" dirty="0">
                <a:latin typeface="Arial" panose="020B0604020202020204" pitchFamily="34" charset="0"/>
                <a:cs typeface="Arial" panose="020B0604020202020204" pitchFamily="34" charset="0"/>
              </a:rPr>
              <a:t>Bachelor’s degree in Electrical Engineering at the </a:t>
            </a:r>
            <a:r>
              <a:rPr lang="en-US" dirty="0" err="1">
                <a:latin typeface="Arial" panose="020B0604020202020204" pitchFamily="34" charset="0"/>
                <a:cs typeface="Arial" panose="020B0604020202020204" pitchFamily="34" charset="0"/>
              </a:rPr>
              <a:t>Jenderal</a:t>
            </a:r>
            <a:r>
              <a:rPr lang="en-US" dirty="0">
                <a:latin typeface="Arial" panose="020B0604020202020204" pitchFamily="34" charset="0"/>
                <a:cs typeface="Arial" panose="020B0604020202020204" pitchFamily="34" charset="0"/>
              </a:rPr>
              <a:t> Achmad </a:t>
            </a:r>
            <a:r>
              <a:rPr lang="en-US" dirty="0" err="1">
                <a:latin typeface="Arial" panose="020B0604020202020204" pitchFamily="34" charset="0"/>
                <a:cs typeface="Arial" panose="020B0604020202020204" pitchFamily="34" charset="0"/>
              </a:rPr>
              <a:t>Yani</a:t>
            </a:r>
            <a:r>
              <a:rPr lang="en-US" dirty="0">
                <a:latin typeface="Arial" panose="020B0604020202020204" pitchFamily="34" charset="0"/>
                <a:cs typeface="Arial" panose="020B0604020202020204" pitchFamily="34" charset="0"/>
              </a:rPr>
              <a:t> University, Indonesia</a:t>
            </a:r>
          </a:p>
          <a:p>
            <a:pPr>
              <a:spcAft>
                <a:spcPts val="600"/>
              </a:spcAft>
              <a:buSzPct val="115000"/>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5084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trategic Investment Allocation in Existing Blocks"/>
          <p:cNvSpPr txBox="1"/>
          <p:nvPr/>
        </p:nvSpPr>
        <p:spPr>
          <a:xfrm>
            <a:off x="1384339" y="3892096"/>
            <a:ext cx="2553797"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a:defRPr sz="1800">
                <a:solidFill>
                  <a:schemeClr val="accent5">
                    <a:hueOff val="-145714"/>
                    <a:satOff val="-8275"/>
                    <a:lumOff val="-14568"/>
                  </a:schemeClr>
                </a:solidFill>
                <a:latin typeface="Avenir Heavy"/>
                <a:ea typeface="Avenir Heavy"/>
                <a:cs typeface="Avenir Heavy"/>
                <a:sym typeface="Avenir Heavy"/>
              </a:defRPr>
            </a:lvl1pPr>
          </a:lstStyle>
          <a:p>
            <a:endParaRPr sz="1400" b="1" dirty="0">
              <a:solidFill>
                <a:srgbClr val="6A493A"/>
              </a:solidFill>
              <a:latin typeface="Arial" panose="020B0604020202020204" pitchFamily="34" charset="0"/>
              <a:cs typeface="Arial" panose="020B0604020202020204" pitchFamily="34" charset="0"/>
            </a:endParaRPr>
          </a:p>
        </p:txBody>
      </p:sp>
      <p:sp>
        <p:nvSpPr>
          <p:cNvPr id="191" name="Focus on validating the reserves of…"/>
          <p:cNvSpPr txBox="1"/>
          <p:nvPr/>
        </p:nvSpPr>
        <p:spPr>
          <a:xfrm>
            <a:off x="1589314" y="5624911"/>
            <a:ext cx="2348822"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600">
                <a:solidFill>
                  <a:srgbClr val="4F4F4F"/>
                </a:solidFill>
              </a:defRPr>
            </a:pPr>
            <a:endParaRPr sz="1125" dirty="0">
              <a:latin typeface="Arial" panose="020B0604020202020204" pitchFamily="34" charset="0"/>
              <a:cs typeface="Arial" panose="020B0604020202020204" pitchFamily="34" charset="0"/>
            </a:endParaRPr>
          </a:p>
        </p:txBody>
      </p:sp>
      <p:sp>
        <p:nvSpPr>
          <p:cNvPr id="195" name="Over $40 million invested by its previous owner, who drilled 4 wells and successfully discovered natural gas and gas flow rom each of the 4 wells…"/>
          <p:cNvSpPr txBox="1"/>
          <p:nvPr/>
        </p:nvSpPr>
        <p:spPr>
          <a:xfrm>
            <a:off x="6057900" y="5600876"/>
            <a:ext cx="2420444"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600">
                <a:solidFill>
                  <a:srgbClr val="4F4F4F"/>
                </a:solidFill>
              </a:defRPr>
            </a:pPr>
            <a:endParaRPr sz="1125" dirty="0">
              <a:latin typeface="Arial" panose="020B0604020202020204" pitchFamily="34" charset="0"/>
              <a:cs typeface="Arial" panose="020B0604020202020204" pitchFamily="34" charset="0"/>
            </a:endParaRPr>
          </a:p>
        </p:txBody>
      </p:sp>
      <p:sp>
        <p:nvSpPr>
          <p:cNvPr id="196" name="Develop our “De-risked”…"/>
          <p:cNvSpPr txBox="1"/>
          <p:nvPr/>
        </p:nvSpPr>
        <p:spPr>
          <a:xfrm>
            <a:off x="5800662" y="3917356"/>
            <a:ext cx="2466631"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lgn="l">
              <a:defRPr sz="1800">
                <a:solidFill>
                  <a:srgbClr val="941100"/>
                </a:solidFill>
                <a:latin typeface="Avenir Heavy"/>
                <a:ea typeface="Avenir Heavy"/>
                <a:cs typeface="Avenir Heavy"/>
                <a:sym typeface="Avenir Heavy"/>
              </a:defRPr>
            </a:pPr>
            <a:endParaRPr sz="1400" b="1" dirty="0">
              <a:solidFill>
                <a:srgbClr val="6A493A"/>
              </a:solidFill>
              <a:latin typeface="Arial" panose="020B0604020202020204" pitchFamily="34" charset="0"/>
              <a:cs typeface="Arial" panose="020B0604020202020204" pitchFamily="34" charset="0"/>
            </a:endParaRPr>
          </a:p>
        </p:txBody>
      </p:sp>
      <p:sp>
        <p:nvSpPr>
          <p:cNvPr id="198" name="Fund E&amp;P activities with free cash flow, equity and moderate use of debt"/>
          <p:cNvSpPr txBox="1"/>
          <p:nvPr/>
        </p:nvSpPr>
        <p:spPr>
          <a:xfrm>
            <a:off x="9209311" y="4886355"/>
            <a:ext cx="2697565"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600">
                <a:solidFill>
                  <a:srgbClr val="4F4F4F"/>
                </a:solidFill>
              </a:defRPr>
            </a:pPr>
            <a:endParaRPr sz="1125" dirty="0">
              <a:latin typeface="Arial" panose="020B0604020202020204" pitchFamily="34" charset="0"/>
              <a:cs typeface="Arial" panose="020B0604020202020204" pitchFamily="34" charset="0"/>
            </a:endParaRPr>
          </a:p>
        </p:txBody>
      </p:sp>
      <p:sp>
        <p:nvSpPr>
          <p:cNvPr id="199" name="Maintain Balance Sheet Strength…"/>
          <p:cNvSpPr txBox="1"/>
          <p:nvPr/>
        </p:nvSpPr>
        <p:spPr>
          <a:xfrm>
            <a:off x="9209312" y="3996195"/>
            <a:ext cx="2553796"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800">
                <a:solidFill>
                  <a:schemeClr val="accent5">
                    <a:hueOff val="-145714"/>
                    <a:satOff val="-8275"/>
                    <a:lumOff val="-14568"/>
                  </a:schemeClr>
                </a:solidFill>
                <a:latin typeface="Avenir Heavy"/>
                <a:ea typeface="Avenir Heavy"/>
                <a:cs typeface="Avenir Heavy"/>
                <a:sym typeface="Avenir Heavy"/>
              </a:defRPr>
            </a:pPr>
            <a:endParaRPr sz="1400" b="1" dirty="0">
              <a:solidFill>
                <a:srgbClr val="6A493A"/>
              </a:solidFill>
              <a:latin typeface="Arial" panose="020B0604020202020204" pitchFamily="34" charset="0"/>
              <a:cs typeface="Arial" panose="020B0604020202020204" pitchFamily="34" charset="0"/>
            </a:endParaRPr>
          </a:p>
        </p:txBody>
      </p:sp>
      <p:sp>
        <p:nvSpPr>
          <p:cNvPr id="33" name="Title 1">
            <a:extLst>
              <a:ext uri="{FF2B5EF4-FFF2-40B4-BE49-F238E27FC236}">
                <a16:creationId xmlns:a16="http://schemas.microsoft.com/office/drawing/2014/main" id="{2CA65385-DFF2-4FAA-9FEF-AF71574774BE}"/>
              </a:ext>
            </a:extLst>
          </p:cNvPr>
          <p:cNvSpPr txBox="1">
            <a:spLocks/>
          </p:cNvSpPr>
          <p:nvPr/>
        </p:nvSpPr>
        <p:spPr>
          <a:xfrm>
            <a:off x="576262" y="357298"/>
            <a:ext cx="7495945"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A Commitment to Driving Results</a:t>
            </a:r>
          </a:p>
        </p:txBody>
      </p:sp>
      <p:sp>
        <p:nvSpPr>
          <p:cNvPr id="2" name="Slide Number Placeholder 1"/>
          <p:cNvSpPr>
            <a:spLocks noGrp="1"/>
          </p:cNvSpPr>
          <p:nvPr>
            <p:ph type="sldNum" sz="quarter" idx="12"/>
          </p:nvPr>
        </p:nvSpPr>
        <p:spPr/>
        <p:txBody>
          <a:bodyPr/>
          <a:lstStyle/>
          <a:p>
            <a:fld id="{2E3FFEA2-357C-114C-A414-D121CE40066B}" type="slidenum">
              <a:rPr lang="en-US" smtClean="0"/>
              <a:t>17</a:t>
            </a:fld>
            <a:endParaRPr lang="en-US" dirty="0"/>
          </a:p>
        </p:txBody>
      </p:sp>
      <p:sp>
        <p:nvSpPr>
          <p:cNvPr id="35" name="Rectangle 34">
            <a:extLst>
              <a:ext uri="{FF2B5EF4-FFF2-40B4-BE49-F238E27FC236}">
                <a16:creationId xmlns:a16="http://schemas.microsoft.com/office/drawing/2014/main" id="{E20E0E7F-444E-4646-90F3-FF55C0C2CC95}"/>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图片 7">
            <a:extLst>
              <a:ext uri="{FF2B5EF4-FFF2-40B4-BE49-F238E27FC236}">
                <a16:creationId xmlns:a16="http://schemas.microsoft.com/office/drawing/2014/main" id="{6C0394CE-A8DB-6F4A-845E-4B44A6DCE0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4317" y="282056"/>
            <a:ext cx="2232939" cy="695627"/>
          </a:xfrm>
          <a:prstGeom prst="rect">
            <a:avLst/>
          </a:prstGeom>
        </p:spPr>
      </p:pic>
      <p:sp>
        <p:nvSpPr>
          <p:cNvPr id="5" name="TextBox 4">
            <a:extLst>
              <a:ext uri="{FF2B5EF4-FFF2-40B4-BE49-F238E27FC236}">
                <a16:creationId xmlns:a16="http://schemas.microsoft.com/office/drawing/2014/main" id="{D6FBCEEC-AF81-FB4F-B519-40EDB89CB0B4}"/>
              </a:ext>
            </a:extLst>
          </p:cNvPr>
          <p:cNvSpPr txBox="1"/>
          <p:nvPr/>
        </p:nvSpPr>
        <p:spPr>
          <a:xfrm>
            <a:off x="1048871" y="2160813"/>
            <a:ext cx="9977717" cy="4408899"/>
          </a:xfrm>
          <a:prstGeom prst="rect">
            <a:avLst/>
          </a:prstGeom>
          <a:noFill/>
        </p:spPr>
        <p:txBody>
          <a:bodyPr wrap="square" rtlCol="0">
            <a:spAutoFit/>
          </a:bodyPr>
          <a:lstStyle/>
          <a:p>
            <a:pPr>
              <a:defRPr sz="1600">
                <a:solidFill>
                  <a:srgbClr val="4F4F4F"/>
                </a:solidFill>
              </a:defRPr>
            </a:pPr>
            <a:endParaRPr lang="en-US" sz="1050" dirty="0">
              <a:solidFill>
                <a:schemeClr val="tx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Completed 29 sq. km.  comprehensive #D seismic program to maximize economic returns on investment and drive down production costs to below $20/barrel</a:t>
            </a: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Commence continuous drilling program on Kruh Block in Q4 2024</a:t>
            </a: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Drilled 4 consecutive oil discoveries and evaluating a new potential gas zone and 2 new oil formations </a:t>
            </a:r>
          </a:p>
          <a:p>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500" dirty="0">
                <a:latin typeface="Arial" panose="020B0604020202020204" pitchFamily="34" charset="0"/>
                <a:cs typeface="Arial" panose="020B0604020202020204" pitchFamily="34" charset="0"/>
              </a:rPr>
              <a:t>Plan to commence operations on 650,000 Acre De-Risked Citarum Block to Unlock Potential $1 billion Resource Value</a:t>
            </a: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Maintain Strong Balance Sheet to Offset Commodity Cyclicality</a:t>
            </a:r>
          </a:p>
          <a:p>
            <a:pPr marL="171450" indent="-1714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Fund E&amp;P Activities with Free Cash Flow, Moderate use of Debt and Equity</a:t>
            </a: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Focus on Validating the Reserves of our Blocks to Provide Growth Trajectory</a:t>
            </a:r>
          </a:p>
          <a:p>
            <a:endParaRPr lang="en-US" sz="1600" dirty="0">
              <a:latin typeface="Arial" panose="020B0604020202020204" pitchFamily="34" charset="0"/>
              <a:cs typeface="Arial" panose="020B0604020202020204" pitchFamily="34" charset="0"/>
            </a:endParaRPr>
          </a:p>
          <a:p>
            <a:r>
              <a:rPr lang="en-US" sz="1600" b="1" dirty="0">
                <a:solidFill>
                  <a:schemeClr val="tx2"/>
                </a:solidFill>
                <a:latin typeface="Arial" panose="020B0604020202020204" pitchFamily="34" charset="0"/>
                <a:cs typeface="Arial" panose="020B0604020202020204" pitchFamily="34" charset="0"/>
              </a:rPr>
              <a:t>  </a:t>
            </a:r>
          </a:p>
        </p:txBody>
      </p:sp>
      <p:cxnSp>
        <p:nvCxnSpPr>
          <p:cNvPr id="14" name="Straight Connector 13">
            <a:extLst>
              <a:ext uri="{FF2B5EF4-FFF2-40B4-BE49-F238E27FC236}">
                <a16:creationId xmlns:a16="http://schemas.microsoft.com/office/drawing/2014/main" id="{02FB6F26-4CFC-4CEF-B607-60AD9219B68B}"/>
              </a:ext>
            </a:extLst>
          </p:cNvPr>
          <p:cNvCxnSpPr>
            <a:cxnSpLocks/>
          </p:cNvCxnSpPr>
          <p:nvPr/>
        </p:nvCxnSpPr>
        <p:spPr>
          <a:xfrm>
            <a:off x="319314" y="1026067"/>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BAF5F92-4D12-4F41-B93C-2620801258EB}"/>
              </a:ext>
            </a:extLst>
          </p:cNvPr>
          <p:cNvSpPr/>
          <p:nvPr/>
        </p:nvSpPr>
        <p:spPr>
          <a:xfrm>
            <a:off x="576263" y="1476216"/>
            <a:ext cx="11316382" cy="495427"/>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ts val="1500"/>
              </a:lnSpc>
              <a:spcAft>
                <a:spcPts val="1200"/>
              </a:spcAft>
            </a:pPr>
            <a:r>
              <a:rPr lang="en-AU"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Operating Plans to Create Long-Term Shareholder Value</a:t>
            </a:r>
            <a:endPar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6" name="Rectangle 15">
            <a:extLst>
              <a:ext uri="{FF2B5EF4-FFF2-40B4-BE49-F238E27FC236}">
                <a16:creationId xmlns:a16="http://schemas.microsoft.com/office/drawing/2014/main" id="{1737432A-EE69-4DDB-8190-964CB79F3DF6}"/>
              </a:ext>
            </a:extLst>
          </p:cNvPr>
          <p:cNvSpPr/>
          <p:nvPr/>
        </p:nvSpPr>
        <p:spPr>
          <a:xfrm>
            <a:off x="319315" y="1476215"/>
            <a:ext cx="256947" cy="495427"/>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37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AE0304F-D235-4D11-AF0D-39633DC0BE0B}"/>
              </a:ext>
            </a:extLst>
          </p:cNvPr>
          <p:cNvSpPr/>
          <p:nvPr/>
        </p:nvSpPr>
        <p:spPr>
          <a:xfrm>
            <a:off x="0" y="2614127"/>
            <a:ext cx="12192000" cy="1155440"/>
          </a:xfrm>
          <a:prstGeom prst="rect">
            <a:avLst/>
          </a:prstGeom>
          <a:solidFill>
            <a:srgbClr val="3E4E68">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矩形 4">
            <a:extLst>
              <a:ext uri="{FF2B5EF4-FFF2-40B4-BE49-F238E27FC236}">
                <a16:creationId xmlns:a16="http://schemas.microsoft.com/office/drawing/2014/main" id="{6488EAC0-4BD6-4978-BC7B-41F55F58CA4B}"/>
              </a:ext>
            </a:extLst>
          </p:cNvPr>
          <p:cNvSpPr/>
          <p:nvPr/>
        </p:nvSpPr>
        <p:spPr>
          <a:xfrm>
            <a:off x="0" y="3429000"/>
            <a:ext cx="12192000" cy="984380"/>
          </a:xfrm>
          <a:prstGeom prst="rect">
            <a:avLst/>
          </a:prstGeom>
          <a:solidFill>
            <a:srgbClr val="3E4E68">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2967335"/>
            <a:ext cx="8056633" cy="923330"/>
          </a:xfrm>
          <a:prstGeom prst="rect">
            <a:avLst/>
          </a:prstGeom>
          <a:noFill/>
          <a:ln>
            <a:noFill/>
          </a:ln>
        </p:spPr>
        <p:txBody>
          <a:bodyPr wrap="square" lIns="91440" tIns="45720" rIns="91440" bIns="45720">
            <a:spAutoFit/>
          </a:bodyPr>
          <a:lstStyle/>
          <a:p>
            <a:pPr algn="ctr"/>
            <a:r>
              <a:rPr lang="en-US" sz="5400" b="0" cap="none" spc="0" dirty="0">
                <a:ln w="18415" cmpd="sng">
                  <a:noFill/>
                  <a:prstDash val="solid"/>
                </a:ln>
                <a:solidFill>
                  <a:srgbClr val="FFFFFF"/>
                </a:solidFill>
                <a:effectLst>
                  <a:outerShdw blurRad="63500" dir="3600000" algn="tl" rotWithShape="0">
                    <a:srgbClr val="000000">
                      <a:alpha val="70000"/>
                    </a:srgbClr>
                  </a:outerShdw>
                </a:effectLst>
                <a:latin typeface="Geometos" charset="0"/>
                <a:ea typeface="Geometos" charset="0"/>
                <a:cs typeface="Geometos" charset="0"/>
              </a:rPr>
              <a:t>THANK YOU</a:t>
            </a:r>
          </a:p>
        </p:txBody>
      </p:sp>
      <p:cxnSp>
        <p:nvCxnSpPr>
          <p:cNvPr id="14" name="Straight Connector 13"/>
          <p:cNvCxnSpPr/>
          <p:nvPr/>
        </p:nvCxnSpPr>
        <p:spPr>
          <a:xfrm>
            <a:off x="378718" y="827996"/>
            <a:ext cx="1476000" cy="0"/>
          </a:xfrm>
          <a:prstGeom prst="line">
            <a:avLst/>
          </a:prstGeom>
          <a:ln w="19050">
            <a:solidFill>
              <a:srgbClr val="EFE2D9"/>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2E3FFEA2-357C-114C-A414-D121CE40066B}" type="slidenum">
              <a:rPr lang="en-US" smtClean="0"/>
              <a:t>18</a:t>
            </a:fld>
            <a:endParaRPr lang="en-US" dirty="0"/>
          </a:p>
        </p:txBody>
      </p:sp>
      <p:pic>
        <p:nvPicPr>
          <p:cNvPr id="8" name="Picture 7" descr="A picture containing drawing&#10;&#10;Description automatically generated">
            <a:extLst>
              <a:ext uri="{FF2B5EF4-FFF2-40B4-BE49-F238E27FC236}">
                <a16:creationId xmlns:a16="http://schemas.microsoft.com/office/drawing/2014/main" id="{00353107-7C74-584D-B67E-2936ED3CABE0}"/>
              </a:ext>
            </a:extLst>
          </p:cNvPr>
          <p:cNvPicPr>
            <a:picLocks noChangeAspect="1"/>
          </p:cNvPicPr>
          <p:nvPr/>
        </p:nvPicPr>
        <p:blipFill>
          <a:blip r:embed="rId4"/>
          <a:stretch>
            <a:fillRect/>
          </a:stretch>
        </p:blipFill>
        <p:spPr>
          <a:xfrm>
            <a:off x="339761" y="184183"/>
            <a:ext cx="1514957" cy="523021"/>
          </a:xfrm>
          <a:prstGeom prst="rect">
            <a:avLst/>
          </a:prstGeom>
        </p:spPr>
      </p:pic>
    </p:spTree>
    <p:extLst>
      <p:ext uri="{BB962C8B-B14F-4D97-AF65-F5344CB8AC3E}">
        <p14:creationId xmlns:p14="http://schemas.microsoft.com/office/powerpoint/2010/main" val="830733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5CA9A19-58E2-446D-8E42-EE25D96FDF33}"/>
              </a:ext>
            </a:extLst>
          </p:cNvPr>
          <p:cNvSpPr txBox="1"/>
          <p:nvPr/>
        </p:nvSpPr>
        <p:spPr>
          <a:xfrm>
            <a:off x="319314" y="1155416"/>
            <a:ext cx="11533052" cy="3386248"/>
          </a:xfrm>
          <a:prstGeom prst="rect">
            <a:avLst/>
          </a:prstGeom>
          <a:noFill/>
        </p:spPr>
        <p:txBody>
          <a:bodyPr wrap="square" rtlCol="0">
            <a:spAutoFit/>
          </a:bodyPr>
          <a:lstStyle/>
          <a:p>
            <a:pPr algn="just" eaLnBrk="0" fontAlgn="base" hangingPunct="0">
              <a:lnSpc>
                <a:spcPct val="114000"/>
              </a:lnSpc>
              <a:spcBef>
                <a:spcPct val="0"/>
              </a:spcBef>
              <a:spcAft>
                <a:spcPts val="1200"/>
              </a:spcAft>
              <a:buSzPct val="115000"/>
            </a:pPr>
            <a:r>
              <a:rPr lang="en-US" sz="1200" dirty="0">
                <a:latin typeface="Arial" charset="0"/>
                <a:ea typeface="Arial" charset="0"/>
                <a:cs typeface="Arial" charset="0"/>
              </a:rPr>
              <a:t>Readers are cautioned that the securities of Indonesia Energy Corporation Limited (“IEC”) are highly speculative.  No representation or warranty, expressed or implied, is or will be made and, save in the case of intention or fraud, no responsibility or liability is or will be accepted by IEC or by any of its directors, employees, agents or affiliates as to or in relation to the presentation or the information contained therein or forming the basis of this presentation or for any reliance placed on the presentation by any person whatsoever.  Save in the case of intention or fraud, no representation or warranty is given and neither IEC nor any of its directors, employees, agents or affiliates assume any liability as to the achievement or reasonableness of any future projections, targets, estimates or forecasts contained in the presentation.</a:t>
            </a:r>
          </a:p>
          <a:p>
            <a:pPr algn="just" eaLnBrk="0" fontAlgn="base" hangingPunct="0">
              <a:lnSpc>
                <a:spcPct val="114000"/>
              </a:lnSpc>
              <a:spcBef>
                <a:spcPct val="0"/>
              </a:spcBef>
              <a:spcAft>
                <a:spcPts val="1200"/>
              </a:spcAft>
              <a:buSzPct val="115000"/>
            </a:pPr>
            <a:r>
              <a:rPr lang="en-US" sz="1200" dirty="0">
                <a:latin typeface="Arial" charset="0"/>
                <a:ea typeface="Arial" charset="0"/>
                <a:cs typeface="Arial" charset="0"/>
              </a:rPr>
              <a:t>This presentation contains or may contain forward-looking  statements about IEC’s plans and future outcomes, including, without limitation, statements containing the words “anticipates”, “projected”, “potential” “believes”, “expects”, “plans”, ”estimates” and similar expressions.  Such forward-looking statements involve significant known and unknown risks, uncertainties and other factors which might cause IEC’s actual results, financial condition, performance or achievements (including without limitation, the results of IEC’s oil exploration and commercialization efforts as described herein), or the market for energy in Indonesia, to be materially different from any actual future results, financial conditions, performance or achievements expressed or implied by such forward-looking statements. Given these uncertainties, you advised not to place any undue reliance on such forward-looking statements. These forward-looking statements speak only as at the date of this presentation. IEC expressly disclaims any obligation to update any such forward-looking statements in this presentation to reflect any change in its expectations with regard thereto or any change in events, conditions or circumstances on which any such statement is based, unless required by law or regulation. This presentation shall not constitute an offer to sell or the solicitation of an offer to buy our securities, nor shall there be any sale of securities in any jurisdiction in which such solicitation or sale would be unlawful prior to registration or qualification of our securities under the laws of any such jurisdiction.</a:t>
            </a:r>
          </a:p>
        </p:txBody>
      </p:sp>
      <p:sp>
        <p:nvSpPr>
          <p:cNvPr id="5" name="Title 1">
            <a:extLst>
              <a:ext uri="{FF2B5EF4-FFF2-40B4-BE49-F238E27FC236}">
                <a16:creationId xmlns:a16="http://schemas.microsoft.com/office/drawing/2014/main" id="{91C8EB6B-A31A-4347-8C09-A2B98847A0E7}"/>
              </a:ext>
            </a:extLst>
          </p:cNvPr>
          <p:cNvSpPr txBox="1">
            <a:spLocks/>
          </p:cNvSpPr>
          <p:nvPr/>
        </p:nvSpPr>
        <p:spPr>
          <a:xfrm>
            <a:off x="342488" y="571814"/>
            <a:ext cx="11958180" cy="3386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TW" sz="20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DISCLAIMERS AND CAUTIONARY NOTE ON FORWARD-LOOKING STATEMENTS</a:t>
            </a:r>
            <a:endParaRPr lang="en-US" sz="2000" b="1" dirty="0">
              <a:solidFill>
                <a:srgbClr val="39271F"/>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6" name="Straight Connector 5">
            <a:extLst>
              <a:ext uri="{FF2B5EF4-FFF2-40B4-BE49-F238E27FC236}">
                <a16:creationId xmlns:a16="http://schemas.microsoft.com/office/drawing/2014/main" id="{546038F4-D76D-4FE1-BEB3-19BFA970A80F}"/>
              </a:ext>
            </a:extLst>
          </p:cNvPr>
          <p:cNvCxnSpPr>
            <a:cxnSpLocks/>
          </p:cNvCxnSpPr>
          <p:nvPr/>
        </p:nvCxnSpPr>
        <p:spPr>
          <a:xfrm>
            <a:off x="319314" y="879110"/>
            <a:ext cx="11533052"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2E3FFEA2-357C-114C-A414-D121CE40066B}" type="slidenum">
              <a:rPr lang="en-US" smtClean="0"/>
              <a:t>2</a:t>
            </a:fld>
            <a:endParaRPr lang="en-US" dirty="0"/>
          </a:p>
        </p:txBody>
      </p:sp>
    </p:spTree>
    <p:extLst>
      <p:ext uri="{BB962C8B-B14F-4D97-AF65-F5344CB8AC3E}">
        <p14:creationId xmlns:p14="http://schemas.microsoft.com/office/powerpoint/2010/main" val="732942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trategic Investment Allocation in Existing Blocks"/>
          <p:cNvSpPr txBox="1"/>
          <p:nvPr/>
        </p:nvSpPr>
        <p:spPr>
          <a:xfrm>
            <a:off x="1384339" y="3892096"/>
            <a:ext cx="2553797"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a:defRPr sz="1800">
                <a:solidFill>
                  <a:schemeClr val="accent5">
                    <a:hueOff val="-145714"/>
                    <a:satOff val="-8275"/>
                    <a:lumOff val="-14568"/>
                  </a:schemeClr>
                </a:solidFill>
                <a:latin typeface="Avenir Heavy"/>
                <a:ea typeface="Avenir Heavy"/>
                <a:cs typeface="Avenir Heavy"/>
                <a:sym typeface="Avenir Heavy"/>
              </a:defRPr>
            </a:lvl1pPr>
          </a:lstStyle>
          <a:p>
            <a:endParaRPr sz="1400" b="1" dirty="0">
              <a:solidFill>
                <a:srgbClr val="6A493A"/>
              </a:solidFill>
              <a:latin typeface="Arial" panose="020B0604020202020204" pitchFamily="34" charset="0"/>
              <a:cs typeface="Arial" panose="020B0604020202020204" pitchFamily="34" charset="0"/>
            </a:endParaRPr>
          </a:p>
        </p:txBody>
      </p:sp>
      <p:sp>
        <p:nvSpPr>
          <p:cNvPr id="191" name="Focus on validating the reserves of…"/>
          <p:cNvSpPr txBox="1"/>
          <p:nvPr/>
        </p:nvSpPr>
        <p:spPr>
          <a:xfrm>
            <a:off x="1589314" y="5624911"/>
            <a:ext cx="2348822"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600">
                <a:solidFill>
                  <a:srgbClr val="4F4F4F"/>
                </a:solidFill>
              </a:defRPr>
            </a:pPr>
            <a:endParaRPr sz="1125" dirty="0">
              <a:latin typeface="Arial" panose="020B0604020202020204" pitchFamily="34" charset="0"/>
              <a:cs typeface="Arial" panose="020B0604020202020204" pitchFamily="34" charset="0"/>
            </a:endParaRPr>
          </a:p>
        </p:txBody>
      </p:sp>
      <p:sp>
        <p:nvSpPr>
          <p:cNvPr id="195" name="Over $40 million invested by its previous owner, who drilled 4 wells and successfully discovered natural gas and gas flow rom each of the 4 wells…"/>
          <p:cNvSpPr txBox="1"/>
          <p:nvPr/>
        </p:nvSpPr>
        <p:spPr>
          <a:xfrm>
            <a:off x="6057900" y="5600876"/>
            <a:ext cx="2420444"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600">
                <a:solidFill>
                  <a:srgbClr val="4F4F4F"/>
                </a:solidFill>
              </a:defRPr>
            </a:pPr>
            <a:endParaRPr sz="1125" dirty="0">
              <a:latin typeface="Arial" panose="020B0604020202020204" pitchFamily="34" charset="0"/>
              <a:cs typeface="Arial" panose="020B0604020202020204" pitchFamily="34" charset="0"/>
            </a:endParaRPr>
          </a:p>
        </p:txBody>
      </p:sp>
      <p:sp>
        <p:nvSpPr>
          <p:cNvPr id="196" name="Develop our “De-risked”…"/>
          <p:cNvSpPr txBox="1"/>
          <p:nvPr/>
        </p:nvSpPr>
        <p:spPr>
          <a:xfrm>
            <a:off x="5800662" y="3917356"/>
            <a:ext cx="2466631"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lgn="l">
              <a:defRPr sz="1800">
                <a:solidFill>
                  <a:srgbClr val="941100"/>
                </a:solidFill>
                <a:latin typeface="Avenir Heavy"/>
                <a:ea typeface="Avenir Heavy"/>
                <a:cs typeface="Avenir Heavy"/>
                <a:sym typeface="Avenir Heavy"/>
              </a:defRPr>
            </a:pPr>
            <a:endParaRPr sz="1400" b="1" dirty="0">
              <a:solidFill>
                <a:srgbClr val="6A493A"/>
              </a:solidFill>
              <a:latin typeface="Arial" panose="020B0604020202020204" pitchFamily="34" charset="0"/>
              <a:cs typeface="Arial" panose="020B0604020202020204" pitchFamily="34" charset="0"/>
            </a:endParaRPr>
          </a:p>
        </p:txBody>
      </p:sp>
      <p:sp>
        <p:nvSpPr>
          <p:cNvPr id="198" name="Fund E&amp;P activities with free cash flow, equity and moderate use of debt"/>
          <p:cNvSpPr txBox="1"/>
          <p:nvPr/>
        </p:nvSpPr>
        <p:spPr>
          <a:xfrm>
            <a:off x="9209311" y="4886355"/>
            <a:ext cx="2697565" cy="245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600">
                <a:solidFill>
                  <a:srgbClr val="4F4F4F"/>
                </a:solidFill>
              </a:defRPr>
            </a:pPr>
            <a:endParaRPr sz="1125" dirty="0">
              <a:latin typeface="Arial" panose="020B0604020202020204" pitchFamily="34" charset="0"/>
              <a:cs typeface="Arial" panose="020B0604020202020204" pitchFamily="34" charset="0"/>
            </a:endParaRPr>
          </a:p>
        </p:txBody>
      </p:sp>
      <p:sp>
        <p:nvSpPr>
          <p:cNvPr id="199" name="Maintain Balance Sheet Strength…"/>
          <p:cNvSpPr txBox="1"/>
          <p:nvPr/>
        </p:nvSpPr>
        <p:spPr>
          <a:xfrm>
            <a:off x="9209312" y="3996195"/>
            <a:ext cx="2553796"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1800">
                <a:solidFill>
                  <a:schemeClr val="accent5">
                    <a:hueOff val="-145714"/>
                    <a:satOff val="-8275"/>
                    <a:lumOff val="-14568"/>
                  </a:schemeClr>
                </a:solidFill>
                <a:latin typeface="Avenir Heavy"/>
                <a:ea typeface="Avenir Heavy"/>
                <a:cs typeface="Avenir Heavy"/>
                <a:sym typeface="Avenir Heavy"/>
              </a:defRPr>
            </a:pPr>
            <a:endParaRPr sz="1400" b="1" dirty="0">
              <a:solidFill>
                <a:srgbClr val="6A493A"/>
              </a:solidFill>
              <a:latin typeface="Arial" panose="020B0604020202020204" pitchFamily="34" charset="0"/>
              <a:cs typeface="Arial" panose="020B0604020202020204" pitchFamily="34" charset="0"/>
            </a:endParaRPr>
          </a:p>
        </p:txBody>
      </p:sp>
      <p:sp>
        <p:nvSpPr>
          <p:cNvPr id="33" name="Title 1">
            <a:extLst>
              <a:ext uri="{FF2B5EF4-FFF2-40B4-BE49-F238E27FC236}">
                <a16:creationId xmlns:a16="http://schemas.microsoft.com/office/drawing/2014/main" id="{2CA65385-DFF2-4FAA-9FEF-AF71574774BE}"/>
              </a:ext>
            </a:extLst>
          </p:cNvPr>
          <p:cNvSpPr txBox="1">
            <a:spLocks/>
          </p:cNvSpPr>
          <p:nvPr/>
        </p:nvSpPr>
        <p:spPr>
          <a:xfrm>
            <a:off x="771348" y="235013"/>
            <a:ext cx="7495945"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INDONESIA ENERGY</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000" b="1" i="1" dirty="0">
                <a:solidFill>
                  <a:srgbClr val="FF0000"/>
                </a:solidFill>
                <a:latin typeface="Arial" panose="020B0604020202020204" pitchFamily="34" charset="0"/>
                <a:ea typeface="Microsoft YaHei UI" panose="020B0503020204020204" pitchFamily="34" charset="-122"/>
                <a:cs typeface="Arial" panose="020B0604020202020204" pitchFamily="34" charset="0"/>
              </a:rPr>
              <a:t>The Right Place at the Right Time</a:t>
            </a:r>
          </a:p>
        </p:txBody>
      </p:sp>
      <p:sp>
        <p:nvSpPr>
          <p:cNvPr id="2" name="Slide Number Placeholder 1"/>
          <p:cNvSpPr>
            <a:spLocks noGrp="1"/>
          </p:cNvSpPr>
          <p:nvPr>
            <p:ph type="sldNum" sz="quarter" idx="12"/>
          </p:nvPr>
        </p:nvSpPr>
        <p:spPr/>
        <p:txBody>
          <a:bodyPr/>
          <a:lstStyle/>
          <a:p>
            <a:fld id="{2E3FFEA2-357C-114C-A414-D121CE40066B}" type="slidenum">
              <a:rPr lang="en-US" smtClean="0"/>
              <a:t>3</a:t>
            </a:fld>
            <a:endParaRPr lang="en-US" dirty="0"/>
          </a:p>
        </p:txBody>
      </p:sp>
      <p:sp>
        <p:nvSpPr>
          <p:cNvPr id="35" name="Rectangle 34">
            <a:extLst>
              <a:ext uri="{FF2B5EF4-FFF2-40B4-BE49-F238E27FC236}">
                <a16:creationId xmlns:a16="http://schemas.microsoft.com/office/drawing/2014/main" id="{E20E0E7F-444E-4646-90F3-FF55C0C2CC95}"/>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图片 7">
            <a:extLst>
              <a:ext uri="{FF2B5EF4-FFF2-40B4-BE49-F238E27FC236}">
                <a16:creationId xmlns:a16="http://schemas.microsoft.com/office/drawing/2014/main" id="{6C0394CE-A8DB-6F4A-845E-4B44A6DCE0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4317" y="282056"/>
            <a:ext cx="2232939" cy="695627"/>
          </a:xfrm>
          <a:prstGeom prst="rect">
            <a:avLst/>
          </a:prstGeom>
        </p:spPr>
      </p:pic>
      <p:sp>
        <p:nvSpPr>
          <p:cNvPr id="5" name="TextBox 4">
            <a:extLst>
              <a:ext uri="{FF2B5EF4-FFF2-40B4-BE49-F238E27FC236}">
                <a16:creationId xmlns:a16="http://schemas.microsoft.com/office/drawing/2014/main" id="{D6FBCEEC-AF81-FB4F-B519-40EDB89CB0B4}"/>
              </a:ext>
            </a:extLst>
          </p:cNvPr>
          <p:cNvSpPr txBox="1"/>
          <p:nvPr/>
        </p:nvSpPr>
        <p:spPr>
          <a:xfrm>
            <a:off x="428891" y="1094439"/>
            <a:ext cx="6722515" cy="6871112"/>
          </a:xfrm>
          <a:prstGeom prst="rect">
            <a:avLst/>
          </a:prstGeom>
          <a:noFill/>
        </p:spPr>
        <p:txBody>
          <a:bodyPr wrap="square" rtlCol="0">
            <a:spAutoFit/>
          </a:bodyPr>
          <a:lstStyle/>
          <a:p>
            <a:pPr>
              <a:defRPr sz="1600">
                <a:solidFill>
                  <a:srgbClr val="4F4F4F"/>
                </a:solidFill>
              </a:defRPr>
            </a:pPr>
            <a:endParaRPr lang="en-US" sz="1050" dirty="0">
              <a:solidFill>
                <a:schemeClr val="tx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NYSE American: INDO   (IPO in December 2019)</a:t>
            </a:r>
          </a:p>
          <a:p>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Drilled 4 successive oil discoveries &amp; gas discovery in Kruh Block </a:t>
            </a: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Low Cost - High Value Production &amp; Development  Assets</a:t>
            </a: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Kruh Block: 5-year extension and improved contract terms:</a:t>
            </a:r>
          </a:p>
          <a:p>
            <a:pPr marL="80010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Profit Oil:              </a:t>
            </a:r>
            <a:r>
              <a:rPr lang="en-US" sz="1600" b="1" dirty="0">
                <a:solidFill>
                  <a:srgbClr val="FF0000"/>
                </a:solidFill>
                <a:latin typeface="Arial" panose="020B0604020202020204" pitchFamily="34" charset="0"/>
                <a:cs typeface="Arial" panose="020B0604020202020204" pitchFamily="34" charset="0"/>
              </a:rPr>
              <a:t>Increased 100%</a:t>
            </a:r>
            <a:r>
              <a:rPr lang="en-US" sz="1600" b="1" dirty="0">
                <a:latin typeface="Arial" panose="020B0604020202020204" pitchFamily="34" charset="0"/>
                <a:cs typeface="Arial" panose="020B0604020202020204" pitchFamily="34" charset="0"/>
              </a:rPr>
              <a:t> </a:t>
            </a:r>
          </a:p>
          <a:p>
            <a:pPr marL="80010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Reserves:             </a:t>
            </a:r>
            <a:r>
              <a:rPr lang="en-US" sz="1600" b="1" dirty="0">
                <a:solidFill>
                  <a:srgbClr val="FF0000"/>
                </a:solidFill>
                <a:latin typeface="Arial" panose="020B0604020202020204" pitchFamily="34" charset="0"/>
                <a:cs typeface="Arial" panose="020B0604020202020204" pitchFamily="34" charset="0"/>
              </a:rPr>
              <a:t>Increased 40%</a:t>
            </a:r>
          </a:p>
          <a:p>
            <a:pPr marL="80010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Net Cash Flow:     </a:t>
            </a:r>
            <a:r>
              <a:rPr lang="en-US" sz="1600" b="1" dirty="0">
                <a:solidFill>
                  <a:srgbClr val="FF0000"/>
                </a:solidFill>
                <a:latin typeface="Arial" panose="020B0604020202020204" pitchFamily="34" charset="0"/>
                <a:cs typeface="Arial" panose="020B0604020202020204" pitchFamily="34" charset="0"/>
              </a:rPr>
              <a:t>Increased nearly 300%</a:t>
            </a:r>
          </a:p>
          <a:p>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2024 Program in Kruh Block:</a:t>
            </a:r>
          </a:p>
          <a:p>
            <a:r>
              <a:rPr lang="en-US" sz="1600" dirty="0">
                <a:latin typeface="Arial" panose="020B0604020202020204" pitchFamily="34" charset="0"/>
                <a:cs typeface="Arial" panose="020B0604020202020204" pitchFamily="34" charset="0"/>
              </a:rPr>
              <a:t>	- Completed 29 sq km of a comprehensive 3D seismic program to 	   maximize economic returns for our drilling program</a:t>
            </a:r>
          </a:p>
          <a:p>
            <a:r>
              <a:rPr lang="en-US" sz="1600" dirty="0">
                <a:latin typeface="Arial" panose="020B0604020202020204" pitchFamily="34" charset="0"/>
                <a:cs typeface="Arial" panose="020B0604020202020204" pitchFamily="34" charset="0"/>
              </a:rPr>
              <a:t>	- Commence new drilling operations in Q4 &amp; drill 18 wells by 2026 </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Drive down production costs to below $20/barrel</a:t>
            </a:r>
          </a:p>
          <a:p>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Commenced operations on the 650,000 Acre De-Risked Citarum     Block, a potential billion-barrel equivalent asset. Citarum Block has a  30-year term; natural gas prices are 200% higher than in USA and Block is only 16 miles form Jakarta </a:t>
            </a: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02FB6F26-4CFC-4CEF-B607-60AD9219B68B}"/>
              </a:ext>
            </a:extLst>
          </p:cNvPr>
          <p:cNvCxnSpPr>
            <a:cxnSpLocks/>
          </p:cNvCxnSpPr>
          <p:nvPr/>
        </p:nvCxnSpPr>
        <p:spPr>
          <a:xfrm>
            <a:off x="319314" y="1026067"/>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C91CF06-C99F-01AF-618E-2BA8A2B53B62}"/>
              </a:ext>
            </a:extLst>
          </p:cNvPr>
          <p:cNvPicPr>
            <a:picLocks noChangeAspect="1"/>
          </p:cNvPicPr>
          <p:nvPr/>
        </p:nvPicPr>
        <p:blipFill>
          <a:blip r:embed="rId3"/>
          <a:stretch>
            <a:fillRect/>
          </a:stretch>
        </p:blipFill>
        <p:spPr>
          <a:xfrm>
            <a:off x="7151407" y="2185612"/>
            <a:ext cx="4652257" cy="3526672"/>
          </a:xfrm>
          <a:prstGeom prst="rect">
            <a:avLst/>
          </a:prstGeom>
        </p:spPr>
      </p:pic>
    </p:spTree>
    <p:extLst>
      <p:ext uri="{BB962C8B-B14F-4D97-AF65-F5344CB8AC3E}">
        <p14:creationId xmlns:p14="http://schemas.microsoft.com/office/powerpoint/2010/main" val="2372477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6" name="Straight Connector 5"/>
          <p:cNvCxnSpPr>
            <a:cxnSpLocks/>
          </p:cNvCxnSpPr>
          <p:nvPr/>
        </p:nvCxnSpPr>
        <p:spPr>
          <a:xfrm>
            <a:off x="319314" y="879110"/>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DD4BB17-46A5-4E47-85E2-DC627F7E8BB6}"/>
              </a:ext>
            </a:extLst>
          </p:cNvPr>
          <p:cNvSpPr txBox="1">
            <a:spLocks/>
          </p:cNvSpPr>
          <p:nvPr/>
        </p:nvSpPr>
        <p:spPr>
          <a:xfrm>
            <a:off x="319314" y="265208"/>
            <a:ext cx="8291286"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TW"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Indonesia Energy</a:t>
            </a:r>
            <a:r>
              <a:rPr kumimoji="0" lang="en-US" altLang="zh-TW" sz="2400" b="1" i="0" u="none" strike="noStrike" kern="1200" cap="none" spc="0" normalizeH="0" baseline="0" noProof="0" dirty="0">
                <a:ln>
                  <a:noFill/>
                </a:ln>
                <a:solidFill>
                  <a:srgbClr val="39271F"/>
                </a:solidFill>
                <a:effectLst/>
                <a:uLnTx/>
                <a:uFillTx/>
                <a:latin typeface="Arial" panose="020B0604020202020204" pitchFamily="34" charset="0"/>
                <a:ea typeface="Microsoft YaHei UI" panose="020B0503020204020204" pitchFamily="34" charset="-122"/>
                <a:cs typeface="Arial" panose="020B0604020202020204" pitchFamily="34" charset="0"/>
              </a:rPr>
              <a:t> Assets</a:t>
            </a:r>
            <a:endPar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32" name="TextBox 31">
            <a:extLst>
              <a:ext uri="{FF2B5EF4-FFF2-40B4-BE49-F238E27FC236}">
                <a16:creationId xmlns:a16="http://schemas.microsoft.com/office/drawing/2014/main" id="{AFC1CF7E-9B0E-4261-97B2-1EB7F0703B57}"/>
              </a:ext>
            </a:extLst>
          </p:cNvPr>
          <p:cNvSpPr txBox="1"/>
          <p:nvPr/>
        </p:nvSpPr>
        <p:spPr>
          <a:xfrm>
            <a:off x="7244443" y="1816180"/>
            <a:ext cx="4662438" cy="1661993"/>
          </a:xfrm>
          <a:prstGeom prst="rect">
            <a:avLst/>
          </a:prstGeom>
          <a:noFill/>
        </p:spPr>
        <p:txBody>
          <a:bodyPr wrap="square" rtlCol="0">
            <a:spAutoFit/>
          </a:bodyPr>
          <a:lstStyle/>
          <a:p>
            <a:pPr marL="179388" lvl="1" indent="-179388" algn="just">
              <a:spcAft>
                <a:spcPts val="600"/>
              </a:spcAft>
              <a:buSzPct val="120000"/>
              <a:buFont typeface="Wingdings" panose="05000000000000000000" pitchFamily="2" charset="2"/>
              <a:buChar char="§"/>
            </a:pPr>
            <a:r>
              <a:rPr lang="en-US" sz="1100" dirty="0">
                <a:latin typeface="Arial" panose="020B0604020202020204" pitchFamily="34" charset="0"/>
                <a:ea typeface="Microsoft YaHei UI" panose="020B0503020204020204" pitchFamily="34" charset="-122"/>
                <a:cs typeface="Arial" panose="020B0604020202020204" pitchFamily="34" charset="0"/>
              </a:rPr>
              <a:t>650,000 acre appraisal &amp; development block controlled until 2048</a:t>
            </a:r>
          </a:p>
          <a:p>
            <a:pPr marL="179388" lvl="1" indent="-179388" algn="just">
              <a:spcAft>
                <a:spcPts val="600"/>
              </a:spcAft>
              <a:buSzPct val="120000"/>
              <a:buFont typeface="Wingdings" panose="05000000000000000000" pitchFamily="2" charset="2"/>
              <a:buChar char="§"/>
            </a:pPr>
            <a:r>
              <a:rPr lang="en-US" sz="1100" dirty="0">
                <a:latin typeface="Arial" panose="020B0604020202020204" pitchFamily="34" charset="0"/>
                <a:ea typeface="Microsoft YaHei UI" panose="020B0503020204020204" pitchFamily="34" charset="-122"/>
                <a:cs typeface="Arial" panose="020B0604020202020204" pitchFamily="34" charset="0"/>
                <a:sym typeface="Wingdings" panose="05000000000000000000" pitchFamily="2" charset="2"/>
              </a:rPr>
              <a:t>16 miles from Jakarta  significant pipeline infrastructure in place </a:t>
            </a:r>
            <a:endParaRPr lang="en-US" sz="1100" dirty="0">
              <a:latin typeface="Arial" panose="020B0604020202020204" pitchFamily="34" charset="0"/>
              <a:ea typeface="Microsoft YaHei UI" panose="020B0503020204020204" pitchFamily="34" charset="-122"/>
              <a:cs typeface="Arial" panose="020B0604020202020204" pitchFamily="34" charset="0"/>
            </a:endParaRPr>
          </a:p>
          <a:p>
            <a:pPr marL="179388" lvl="1" indent="-179388" algn="just">
              <a:spcAft>
                <a:spcPts val="600"/>
              </a:spcAft>
              <a:buSzPct val="120000"/>
              <a:buFont typeface="Wingdings" panose="05000000000000000000" pitchFamily="2" charset="2"/>
              <a:buChar char="§"/>
            </a:pPr>
            <a:r>
              <a:rPr lang="en-US" sz="1100" dirty="0">
                <a:latin typeface="Arial" panose="020B0604020202020204" pitchFamily="34" charset="0"/>
                <a:ea typeface="Microsoft YaHei UI" panose="020B0503020204020204" pitchFamily="34" charset="-122"/>
                <a:cs typeface="Arial" panose="020B0604020202020204" pitchFamily="34" charset="0"/>
              </a:rPr>
              <a:t>Adjacent fields producing 45,000 BOPD and 450 MMSCFD</a:t>
            </a:r>
          </a:p>
          <a:p>
            <a:pPr marL="179388" lvl="1" indent="-179388" algn="just">
              <a:spcAft>
                <a:spcPts val="600"/>
              </a:spcAft>
              <a:buSzPct val="120000"/>
              <a:buFont typeface="Wingdings" panose="05000000000000000000" pitchFamily="2" charset="2"/>
              <a:buChar char="§"/>
            </a:pPr>
            <a:r>
              <a:rPr lang="en-US" sz="1100" dirty="0">
                <a:latin typeface="Arial" panose="020B0604020202020204" pitchFamily="34" charset="0"/>
                <a:ea typeface="Microsoft YaHei UI" panose="020B0503020204020204" pitchFamily="34" charset="-122"/>
                <a:cs typeface="Arial" panose="020B0604020202020204" pitchFamily="34" charset="0"/>
              </a:rPr>
              <a:t>“Derisked” asset with proven presence of hydrocarbons </a:t>
            </a:r>
          </a:p>
          <a:p>
            <a:pPr marL="179388" lvl="1" indent="-179388" algn="just">
              <a:spcAft>
                <a:spcPts val="600"/>
              </a:spcAft>
              <a:buSzPct val="100000"/>
              <a:buFont typeface="Wingdings" panose="05000000000000000000" pitchFamily="2" charset="2"/>
              <a:buChar char="§"/>
            </a:pPr>
            <a:r>
              <a:rPr lang="en-US" sz="1100" dirty="0">
                <a:latin typeface="Arial" panose="020B0604020202020204" pitchFamily="34" charset="0"/>
                <a:ea typeface="Microsoft YaHei UI" panose="020B0503020204020204" pitchFamily="34" charset="-122"/>
                <a:cs typeface="Arial" panose="020B0604020202020204" pitchFamily="34" charset="0"/>
              </a:rPr>
              <a:t>~$40M invested by prior owner, Pan Orient Energy, drilled 4 discovery wells </a:t>
            </a:r>
          </a:p>
          <a:p>
            <a:pPr marL="179388" indent="-179388">
              <a:spcAft>
                <a:spcPts val="600"/>
              </a:spcAft>
              <a:buSzPct val="120000"/>
              <a:buFont typeface="Wingdings" panose="05000000000000000000" pitchFamily="2" charset="2"/>
              <a:buChar char="§"/>
            </a:pPr>
            <a:r>
              <a:rPr lang="en-US" sz="1100" dirty="0">
                <a:latin typeface="Arial" panose="020B0604020202020204" pitchFamily="34" charset="0"/>
                <a:ea typeface="Microsoft YaHei UI" panose="020B0503020204020204" pitchFamily="34" charset="-122"/>
                <a:cs typeface="Arial" panose="020B0604020202020204" pitchFamily="34" charset="0"/>
              </a:rPr>
              <a:t>Downstream integration opportunities</a:t>
            </a:r>
          </a:p>
        </p:txBody>
      </p:sp>
      <p:sp>
        <p:nvSpPr>
          <p:cNvPr id="33" name="TextBox 32">
            <a:extLst>
              <a:ext uri="{FF2B5EF4-FFF2-40B4-BE49-F238E27FC236}">
                <a16:creationId xmlns:a16="http://schemas.microsoft.com/office/drawing/2014/main" id="{EA16EAEB-29C8-4A87-BB2A-2A35E88DD94D}"/>
              </a:ext>
            </a:extLst>
          </p:cNvPr>
          <p:cNvSpPr txBox="1"/>
          <p:nvPr/>
        </p:nvSpPr>
        <p:spPr>
          <a:xfrm>
            <a:off x="1407872" y="1911097"/>
            <a:ext cx="4613431" cy="1308050"/>
          </a:xfrm>
          <a:prstGeom prst="rect">
            <a:avLst/>
          </a:prstGeom>
          <a:ln w="19050">
            <a:noFill/>
            <a:prstDash val="dash"/>
          </a:ln>
        </p:spPr>
        <p:style>
          <a:lnRef idx="1">
            <a:schemeClr val="accent1"/>
          </a:lnRef>
          <a:fillRef idx="0">
            <a:schemeClr val="accent1"/>
          </a:fillRef>
          <a:effectRef idx="0">
            <a:schemeClr val="accent1"/>
          </a:effectRef>
          <a:fontRef idx="minor">
            <a:schemeClr val="tx1"/>
          </a:fontRef>
        </p:style>
        <p:txBody>
          <a:bodyPr wrap="square" rtlCol="0">
            <a:spAutoFit/>
          </a:bodyPr>
          <a:lstStyle/>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Stable cash flow generating asset owned controlled until 2030</a:t>
            </a:r>
          </a:p>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160 BOPD average productivity in 2023</a:t>
            </a:r>
          </a:p>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Currently producing from only 1 out of 7 structures</a:t>
            </a:r>
          </a:p>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Average production costs in 2023 was $32 per barrel of oil</a:t>
            </a:r>
          </a:p>
          <a:p>
            <a:pPr algn="just">
              <a:spcAft>
                <a:spcPts val="600"/>
              </a:spcAft>
              <a:buSzPct val="120000"/>
            </a:pPr>
            <a:endParaRPr lang="en-US" sz="1100" dirty="0">
              <a:latin typeface="Arial" panose="020B0604020202020204" pitchFamily="34" charset="0"/>
              <a:ea typeface="Microsoft YaHei UI" panose="020B0503020204020204" pitchFamily="34" charset="-122"/>
              <a:cs typeface="Arial" panose="020B0604020202020204" pitchFamily="34" charset="0"/>
            </a:endParaRPr>
          </a:p>
        </p:txBody>
      </p:sp>
      <p:sp>
        <p:nvSpPr>
          <p:cNvPr id="49" name="Rectangle 48">
            <a:extLst>
              <a:ext uri="{FF2B5EF4-FFF2-40B4-BE49-F238E27FC236}">
                <a16:creationId xmlns:a16="http://schemas.microsoft.com/office/drawing/2014/main" id="{4A0CD36E-19F3-4920-8682-11CB666A6B42}"/>
              </a:ext>
            </a:extLst>
          </p:cNvPr>
          <p:cNvSpPr/>
          <p:nvPr/>
        </p:nvSpPr>
        <p:spPr>
          <a:xfrm>
            <a:off x="319314" y="1604563"/>
            <a:ext cx="11587567" cy="2067557"/>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ED2A27B3-8C27-40E4-8246-2DCEC79A75FD}"/>
              </a:ext>
            </a:extLst>
          </p:cNvPr>
          <p:cNvSpPr/>
          <p:nvPr/>
        </p:nvSpPr>
        <p:spPr>
          <a:xfrm>
            <a:off x="319314" y="1038081"/>
            <a:ext cx="11587565" cy="556598"/>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latin typeface="Arial" panose="020B0604020202020204" pitchFamily="34" charset="0"/>
                <a:cs typeface="Arial" panose="020B0604020202020204" pitchFamily="34" charset="0"/>
              </a:rPr>
              <a:t>IEC Currently Owns a Producing Asset and a D</a:t>
            </a:r>
            <a:r>
              <a:rPr lang="en-AU" sz="120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e-risked Development &amp; Exploration Property </a:t>
            </a:r>
            <a:endParaRPr lang="en-US" sz="1200" b="1" dirty="0">
              <a:latin typeface="Arial" panose="020B0604020202020204" pitchFamily="34" charset="0"/>
              <a:cs typeface="Arial" panose="020B0604020202020204" pitchFamily="34" charset="0"/>
            </a:endParaRPr>
          </a:p>
        </p:txBody>
      </p:sp>
      <p:grpSp>
        <p:nvGrpSpPr>
          <p:cNvPr id="5" name="Group 4"/>
          <p:cNvGrpSpPr/>
          <p:nvPr/>
        </p:nvGrpSpPr>
        <p:grpSpPr>
          <a:xfrm>
            <a:off x="225464" y="1816179"/>
            <a:ext cx="1301072" cy="1137409"/>
            <a:chOff x="222928" y="2611200"/>
            <a:chExt cx="1301072" cy="1137409"/>
          </a:xfrm>
        </p:grpSpPr>
        <p:sp>
          <p:nvSpPr>
            <p:cNvPr id="8" name="TextBox 7">
              <a:extLst>
                <a:ext uri="{FF2B5EF4-FFF2-40B4-BE49-F238E27FC236}">
                  <a16:creationId xmlns:a16="http://schemas.microsoft.com/office/drawing/2014/main" id="{4E7ADEB5-3315-41E6-BC3B-DE0CB598AA74}"/>
                </a:ext>
              </a:extLst>
            </p:cNvPr>
            <p:cNvSpPr txBox="1"/>
            <p:nvPr/>
          </p:nvSpPr>
          <p:spPr>
            <a:xfrm>
              <a:off x="222928" y="3245907"/>
              <a:ext cx="1301072" cy="502702"/>
            </a:xfrm>
            <a:prstGeom prst="rect">
              <a:avLst/>
            </a:prstGeom>
            <a:noFill/>
            <a:ln>
              <a:noFill/>
              <a:prstDash val="dashDot"/>
            </a:ln>
          </p:spPr>
          <p:txBody>
            <a:bodyPr wrap="square" rtlCol="0" anchor="ctr">
              <a:spAutoFit/>
            </a:bodyPr>
            <a:lstStyle/>
            <a:p>
              <a:pPr algn="ctr">
                <a:lnSpc>
                  <a:spcPts val="1600"/>
                </a:lnSpc>
              </a:pPr>
              <a:r>
                <a:rPr lang="en-US" sz="1000" b="1" dirty="0">
                  <a:latin typeface="Arial" panose="020B0604020202020204" pitchFamily="34" charset="0"/>
                  <a:cs typeface="Arial" panose="020B0604020202020204" pitchFamily="34" charset="0"/>
                </a:rPr>
                <a:t>KRUH BLOCK</a:t>
              </a:r>
            </a:p>
            <a:p>
              <a:pPr algn="ctr">
                <a:lnSpc>
                  <a:spcPts val="1600"/>
                </a:lnSpc>
              </a:pPr>
              <a:r>
                <a:rPr lang="en-US" sz="1000" dirty="0">
                  <a:latin typeface="Arial" panose="020B0604020202020204" pitchFamily="34" charset="0"/>
                  <a:cs typeface="Arial" panose="020B0604020202020204" pitchFamily="34" charset="0"/>
                </a:rPr>
                <a:t>(PRODUCTION)</a:t>
              </a:r>
            </a:p>
          </p:txBody>
        </p:sp>
        <p:pic>
          <p:nvPicPr>
            <p:cNvPr id="1030" name="Picture 6" descr="https://superawesomevectors.com/wp-content/uploads/2017/07/oil-pump-free-vector-silhouette-800x566.jpg">
              <a:extLst>
                <a:ext uri="{FF2B5EF4-FFF2-40B4-BE49-F238E27FC236}">
                  <a16:creationId xmlns:a16="http://schemas.microsoft.com/office/drawing/2014/main" id="{CA7DCEE1-5C98-409D-8ABB-5047C148C6D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1332" y="2611200"/>
              <a:ext cx="678594" cy="6605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5773313" y="1862335"/>
            <a:ext cx="1539710" cy="1256474"/>
            <a:chOff x="5871393" y="2574379"/>
            <a:chExt cx="1472109" cy="1409055"/>
          </a:xfrm>
        </p:grpSpPr>
        <p:sp>
          <p:nvSpPr>
            <p:cNvPr id="38" name="TextBox 37">
              <a:extLst>
                <a:ext uri="{FF2B5EF4-FFF2-40B4-BE49-F238E27FC236}">
                  <a16:creationId xmlns:a16="http://schemas.microsoft.com/office/drawing/2014/main" id="{DCCF6467-F74E-4B46-9D0F-56172DE3733E}"/>
                </a:ext>
              </a:extLst>
            </p:cNvPr>
            <p:cNvSpPr txBox="1"/>
            <p:nvPr/>
          </p:nvSpPr>
          <p:spPr>
            <a:xfrm>
              <a:off x="5871393" y="3214393"/>
              <a:ext cx="1472109" cy="769041"/>
            </a:xfrm>
            <a:prstGeom prst="rect">
              <a:avLst/>
            </a:prstGeom>
            <a:noFill/>
            <a:ln>
              <a:noFill/>
              <a:prstDash val="dashDot"/>
            </a:ln>
          </p:spPr>
          <p:txBody>
            <a:bodyPr wrap="square" rtlCol="0" anchor="ctr">
              <a:spAutoFit/>
            </a:bodyPr>
            <a:lstStyle/>
            <a:p>
              <a:pPr algn="ctr">
                <a:lnSpc>
                  <a:spcPts val="1600"/>
                </a:lnSpc>
              </a:pPr>
              <a:r>
                <a:rPr lang="en-US" sz="1000" b="1" dirty="0">
                  <a:latin typeface="Arial" panose="020B0604020202020204" pitchFamily="34" charset="0"/>
                  <a:cs typeface="Arial" panose="020B0604020202020204" pitchFamily="34" charset="0"/>
                </a:rPr>
                <a:t>CITARUM BLOCK</a:t>
              </a:r>
            </a:p>
            <a:p>
              <a:pPr algn="ctr">
                <a:lnSpc>
                  <a:spcPts val="1600"/>
                </a:lnSpc>
              </a:pPr>
              <a:r>
                <a:rPr lang="en-US" sz="1000" dirty="0">
                  <a:latin typeface="Arial" panose="020B0604020202020204" pitchFamily="34" charset="0"/>
                  <a:cs typeface="Arial" panose="020B0604020202020204" pitchFamily="34" charset="0"/>
                </a:rPr>
                <a:t>(APPRAISAL &amp; DEVELOPMENT)</a:t>
              </a:r>
            </a:p>
          </p:txBody>
        </p:sp>
        <p:pic>
          <p:nvPicPr>
            <p:cNvPr id="34" name="Picture 33">
              <a:extLst>
                <a:ext uri="{FF2B5EF4-FFF2-40B4-BE49-F238E27FC236}">
                  <a16:creationId xmlns:a16="http://schemas.microsoft.com/office/drawing/2014/main" id="{900CAA4F-DE3A-4D2F-93FA-FD8FF17910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7544" y="2574379"/>
              <a:ext cx="696675" cy="681986"/>
            </a:xfrm>
            <a:prstGeom prst="rect">
              <a:avLst/>
            </a:prstGeom>
          </p:spPr>
        </p:pic>
      </p:grpSp>
      <p:sp>
        <p:nvSpPr>
          <p:cNvPr id="2" name="TextBox 1">
            <a:extLst>
              <a:ext uri="{FF2B5EF4-FFF2-40B4-BE49-F238E27FC236}">
                <a16:creationId xmlns:a16="http://schemas.microsoft.com/office/drawing/2014/main" id="{9144467F-D351-2D46-A5DE-681B9D993E4B}"/>
              </a:ext>
            </a:extLst>
          </p:cNvPr>
          <p:cNvSpPr txBox="1"/>
          <p:nvPr/>
        </p:nvSpPr>
        <p:spPr>
          <a:xfrm>
            <a:off x="12509292" y="3672122"/>
            <a:ext cx="184731"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2E3FFEA2-357C-114C-A414-D121CE40066B}" type="slidenum">
              <a:rPr lang="en-US" smtClean="0"/>
              <a:t>4</a:t>
            </a:fld>
            <a:endParaRPr lang="en-US" dirty="0"/>
          </a:p>
        </p:txBody>
      </p:sp>
      <p:sp>
        <p:nvSpPr>
          <p:cNvPr id="40" name="Rectangle 39">
            <a:extLst>
              <a:ext uri="{FF2B5EF4-FFF2-40B4-BE49-F238E27FC236}">
                <a16:creationId xmlns:a16="http://schemas.microsoft.com/office/drawing/2014/main" id="{D8AEAEE6-AFEE-42AB-8580-72FE2031F345}"/>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133C0FA-7F2C-2147-B55A-C1A1F59E07D6}"/>
              </a:ext>
            </a:extLst>
          </p:cNvPr>
          <p:cNvSpPr txBox="1"/>
          <p:nvPr/>
        </p:nvSpPr>
        <p:spPr>
          <a:xfrm>
            <a:off x="11592732" y="480447"/>
            <a:ext cx="184731" cy="369332"/>
          </a:xfrm>
          <a:prstGeom prst="rect">
            <a:avLst/>
          </a:prstGeom>
          <a:noFill/>
        </p:spPr>
        <p:txBody>
          <a:bodyPr wrap="none" rtlCol="0">
            <a:spAutoFit/>
          </a:bodyPr>
          <a:lstStyle/>
          <a:p>
            <a:endParaRPr lang="en-US" dirty="0"/>
          </a:p>
        </p:txBody>
      </p:sp>
      <p:grpSp>
        <p:nvGrpSpPr>
          <p:cNvPr id="23" name="Group 22">
            <a:extLst>
              <a:ext uri="{FF2B5EF4-FFF2-40B4-BE49-F238E27FC236}">
                <a16:creationId xmlns:a16="http://schemas.microsoft.com/office/drawing/2014/main" id="{62953479-7435-694B-A451-C4EB5BC4D6CB}"/>
              </a:ext>
            </a:extLst>
          </p:cNvPr>
          <p:cNvGrpSpPr/>
          <p:nvPr/>
        </p:nvGrpSpPr>
        <p:grpSpPr>
          <a:xfrm>
            <a:off x="2487223" y="3735674"/>
            <a:ext cx="6364497" cy="2679808"/>
            <a:chOff x="342490" y="1510069"/>
            <a:chExt cx="7327744" cy="2679808"/>
          </a:xfrm>
        </p:grpSpPr>
        <p:grpSp>
          <p:nvGrpSpPr>
            <p:cNvPr id="24" name="Group 23">
              <a:extLst>
                <a:ext uri="{FF2B5EF4-FFF2-40B4-BE49-F238E27FC236}">
                  <a16:creationId xmlns:a16="http://schemas.microsoft.com/office/drawing/2014/main" id="{B463EC9F-84C2-D342-9E1F-BF839A2A7082}"/>
                </a:ext>
              </a:extLst>
            </p:cNvPr>
            <p:cNvGrpSpPr>
              <a:grpSpLocks noChangeAspect="1"/>
            </p:cNvGrpSpPr>
            <p:nvPr/>
          </p:nvGrpSpPr>
          <p:grpSpPr>
            <a:xfrm>
              <a:off x="342490" y="1510069"/>
              <a:ext cx="7327744" cy="2679808"/>
              <a:chOff x="6550747" y="2046811"/>
              <a:chExt cx="4702047" cy="1719572"/>
            </a:xfrm>
          </p:grpSpPr>
          <p:sp>
            <p:nvSpPr>
              <p:cNvPr id="28" name="Freeform 96">
                <a:extLst>
                  <a:ext uri="{FF2B5EF4-FFF2-40B4-BE49-F238E27FC236}">
                    <a16:creationId xmlns:a16="http://schemas.microsoft.com/office/drawing/2014/main" id="{B8FC6B2F-6CE8-0B40-950A-65553C886B3E}"/>
                  </a:ext>
                </a:extLst>
              </p:cNvPr>
              <p:cNvSpPr>
                <a:spLocks noChangeArrowheads="1"/>
              </p:cNvSpPr>
              <p:nvPr/>
            </p:nvSpPr>
            <p:spPr bwMode="auto">
              <a:xfrm>
                <a:off x="9413691" y="2185519"/>
                <a:ext cx="397043" cy="440482"/>
              </a:xfrm>
              <a:custGeom>
                <a:avLst/>
                <a:gdLst>
                  <a:gd name="T0" fmla="*/ 1573 w 1652"/>
                  <a:gd name="T1" fmla="*/ 11 h 1835"/>
                  <a:gd name="T2" fmla="*/ 1551 w 1652"/>
                  <a:gd name="T3" fmla="*/ 89 h 1835"/>
                  <a:gd name="T4" fmla="*/ 1546 w 1652"/>
                  <a:gd name="T5" fmla="*/ 233 h 1835"/>
                  <a:gd name="T6" fmla="*/ 1596 w 1652"/>
                  <a:gd name="T7" fmla="*/ 244 h 1835"/>
                  <a:gd name="T8" fmla="*/ 1651 w 1652"/>
                  <a:gd name="T9" fmla="*/ 122 h 1835"/>
                  <a:gd name="T10" fmla="*/ 1607 w 1652"/>
                  <a:gd name="T11" fmla="*/ 11 h 1835"/>
                  <a:gd name="T12" fmla="*/ 1141 w 1652"/>
                  <a:gd name="T13" fmla="*/ 355 h 1835"/>
                  <a:gd name="T14" fmla="*/ 1097 w 1652"/>
                  <a:gd name="T15" fmla="*/ 383 h 1835"/>
                  <a:gd name="T16" fmla="*/ 1147 w 1652"/>
                  <a:gd name="T17" fmla="*/ 460 h 1835"/>
                  <a:gd name="T18" fmla="*/ 1202 w 1652"/>
                  <a:gd name="T19" fmla="*/ 516 h 1835"/>
                  <a:gd name="T20" fmla="*/ 1186 w 1652"/>
                  <a:gd name="T21" fmla="*/ 405 h 1835"/>
                  <a:gd name="T22" fmla="*/ 1019 w 1652"/>
                  <a:gd name="T23" fmla="*/ 754 h 1835"/>
                  <a:gd name="T24" fmla="*/ 1014 w 1652"/>
                  <a:gd name="T25" fmla="*/ 770 h 1835"/>
                  <a:gd name="T26" fmla="*/ 1019 w 1652"/>
                  <a:gd name="T27" fmla="*/ 793 h 1835"/>
                  <a:gd name="T28" fmla="*/ 1030 w 1652"/>
                  <a:gd name="T29" fmla="*/ 743 h 1835"/>
                  <a:gd name="T30" fmla="*/ 0 w 1652"/>
                  <a:gd name="T31" fmla="*/ 1541 h 1835"/>
                  <a:gd name="T32" fmla="*/ 0 w 1652"/>
                  <a:gd name="T33" fmla="*/ 1541 h 1835"/>
                  <a:gd name="T34" fmla="*/ 171 w 1652"/>
                  <a:gd name="T35" fmla="*/ 1713 h 1835"/>
                  <a:gd name="T36" fmla="*/ 155 w 1652"/>
                  <a:gd name="T37" fmla="*/ 1812 h 1835"/>
                  <a:gd name="T38" fmla="*/ 210 w 1652"/>
                  <a:gd name="T39" fmla="*/ 1801 h 1835"/>
                  <a:gd name="T40" fmla="*/ 299 w 1652"/>
                  <a:gd name="T41" fmla="*/ 1812 h 1835"/>
                  <a:gd name="T42" fmla="*/ 460 w 1652"/>
                  <a:gd name="T43" fmla="*/ 1790 h 1835"/>
                  <a:gd name="T44" fmla="*/ 521 w 1652"/>
                  <a:gd name="T45" fmla="*/ 1785 h 1835"/>
                  <a:gd name="T46" fmla="*/ 726 w 1652"/>
                  <a:gd name="T47" fmla="*/ 1563 h 1835"/>
                  <a:gd name="T48" fmla="*/ 820 w 1652"/>
                  <a:gd name="T49" fmla="*/ 1474 h 1835"/>
                  <a:gd name="T50" fmla="*/ 897 w 1652"/>
                  <a:gd name="T51" fmla="*/ 1347 h 1835"/>
                  <a:gd name="T52" fmla="*/ 925 w 1652"/>
                  <a:gd name="T53" fmla="*/ 1275 h 1835"/>
                  <a:gd name="T54" fmla="*/ 892 w 1652"/>
                  <a:gd name="T55" fmla="*/ 1230 h 1835"/>
                  <a:gd name="T56" fmla="*/ 831 w 1652"/>
                  <a:gd name="T57" fmla="*/ 1203 h 1835"/>
                  <a:gd name="T58" fmla="*/ 753 w 1652"/>
                  <a:gd name="T59" fmla="*/ 1291 h 1835"/>
                  <a:gd name="T60" fmla="*/ 737 w 1652"/>
                  <a:gd name="T61" fmla="*/ 1369 h 1835"/>
                  <a:gd name="T62" fmla="*/ 620 w 1652"/>
                  <a:gd name="T63" fmla="*/ 1441 h 1835"/>
                  <a:gd name="T64" fmla="*/ 565 w 1652"/>
                  <a:gd name="T65" fmla="*/ 1435 h 1835"/>
                  <a:gd name="T66" fmla="*/ 476 w 1652"/>
                  <a:gd name="T67" fmla="*/ 1541 h 1835"/>
                  <a:gd name="T68" fmla="*/ 360 w 1652"/>
                  <a:gd name="T69" fmla="*/ 1591 h 1835"/>
                  <a:gd name="T70" fmla="*/ 238 w 1652"/>
                  <a:gd name="T71" fmla="*/ 1568 h 1835"/>
                  <a:gd name="T72" fmla="*/ 182 w 1652"/>
                  <a:gd name="T73" fmla="*/ 1568 h 1835"/>
                  <a:gd name="T74" fmla="*/ 94 w 1652"/>
                  <a:gd name="T75" fmla="*/ 1552 h 1835"/>
                  <a:gd name="T76" fmla="*/ 49 w 1652"/>
                  <a:gd name="T77" fmla="*/ 1546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2" h="1835">
                    <a:moveTo>
                      <a:pt x="1573" y="11"/>
                    </a:moveTo>
                    <a:lnTo>
                      <a:pt x="1573" y="11"/>
                    </a:lnTo>
                    <a:cubicBezTo>
                      <a:pt x="1573" y="23"/>
                      <a:pt x="1573" y="28"/>
                      <a:pt x="1573" y="39"/>
                    </a:cubicBezTo>
                    <a:cubicBezTo>
                      <a:pt x="1573" y="61"/>
                      <a:pt x="1551" y="67"/>
                      <a:pt x="1551" y="89"/>
                    </a:cubicBezTo>
                    <a:cubicBezTo>
                      <a:pt x="1551" y="117"/>
                      <a:pt x="1585" y="122"/>
                      <a:pt x="1585" y="150"/>
                    </a:cubicBezTo>
                    <a:cubicBezTo>
                      <a:pt x="1585" y="183"/>
                      <a:pt x="1546" y="194"/>
                      <a:pt x="1546" y="233"/>
                    </a:cubicBezTo>
                    <a:cubicBezTo>
                      <a:pt x="1546" y="244"/>
                      <a:pt x="1568" y="244"/>
                      <a:pt x="1579" y="244"/>
                    </a:cubicBezTo>
                    <a:cubicBezTo>
                      <a:pt x="1596" y="244"/>
                      <a:pt x="1596" y="244"/>
                      <a:pt x="1596" y="244"/>
                    </a:cubicBezTo>
                    <a:cubicBezTo>
                      <a:pt x="1596" y="183"/>
                      <a:pt x="1596" y="183"/>
                      <a:pt x="1596" y="183"/>
                    </a:cubicBezTo>
                    <a:cubicBezTo>
                      <a:pt x="1623" y="166"/>
                      <a:pt x="1651" y="156"/>
                      <a:pt x="1651" y="122"/>
                    </a:cubicBezTo>
                    <a:cubicBezTo>
                      <a:pt x="1651" y="105"/>
                      <a:pt x="1629" y="100"/>
                      <a:pt x="1623" y="83"/>
                    </a:cubicBezTo>
                    <a:cubicBezTo>
                      <a:pt x="1618" y="56"/>
                      <a:pt x="1623" y="33"/>
                      <a:pt x="1607" y="11"/>
                    </a:cubicBezTo>
                    <a:cubicBezTo>
                      <a:pt x="1601" y="0"/>
                      <a:pt x="1585" y="11"/>
                      <a:pt x="1573" y="11"/>
                    </a:cubicBezTo>
                    <a:close/>
                    <a:moveTo>
                      <a:pt x="1141" y="355"/>
                    </a:moveTo>
                    <a:lnTo>
                      <a:pt x="1141" y="355"/>
                    </a:lnTo>
                    <a:cubicBezTo>
                      <a:pt x="1125" y="355"/>
                      <a:pt x="1097" y="361"/>
                      <a:pt x="1097" y="383"/>
                    </a:cubicBezTo>
                    <a:cubicBezTo>
                      <a:pt x="1097" y="394"/>
                      <a:pt x="1125" y="388"/>
                      <a:pt x="1130" y="399"/>
                    </a:cubicBezTo>
                    <a:cubicBezTo>
                      <a:pt x="1152" y="416"/>
                      <a:pt x="1147" y="438"/>
                      <a:pt x="1147" y="460"/>
                    </a:cubicBezTo>
                    <a:cubicBezTo>
                      <a:pt x="1147" y="477"/>
                      <a:pt x="1158" y="482"/>
                      <a:pt x="1169" y="488"/>
                    </a:cubicBezTo>
                    <a:cubicBezTo>
                      <a:pt x="1186" y="499"/>
                      <a:pt x="1186" y="516"/>
                      <a:pt x="1202" y="516"/>
                    </a:cubicBezTo>
                    <a:cubicBezTo>
                      <a:pt x="1219" y="516"/>
                      <a:pt x="1224" y="499"/>
                      <a:pt x="1224" y="482"/>
                    </a:cubicBezTo>
                    <a:cubicBezTo>
                      <a:pt x="1224" y="449"/>
                      <a:pt x="1191" y="438"/>
                      <a:pt x="1186" y="405"/>
                    </a:cubicBezTo>
                    <a:cubicBezTo>
                      <a:pt x="1180" y="377"/>
                      <a:pt x="1169" y="355"/>
                      <a:pt x="1141" y="355"/>
                    </a:cubicBezTo>
                    <a:close/>
                    <a:moveTo>
                      <a:pt x="1019" y="754"/>
                    </a:moveTo>
                    <a:lnTo>
                      <a:pt x="1019" y="754"/>
                    </a:lnTo>
                    <a:cubicBezTo>
                      <a:pt x="1019" y="759"/>
                      <a:pt x="1014" y="765"/>
                      <a:pt x="1014" y="770"/>
                    </a:cubicBezTo>
                    <a:cubicBezTo>
                      <a:pt x="1014" y="793"/>
                      <a:pt x="1014" y="793"/>
                      <a:pt x="1014" y="793"/>
                    </a:cubicBezTo>
                    <a:cubicBezTo>
                      <a:pt x="1019" y="793"/>
                      <a:pt x="1019" y="793"/>
                      <a:pt x="1019" y="793"/>
                    </a:cubicBezTo>
                    <a:cubicBezTo>
                      <a:pt x="1036" y="787"/>
                      <a:pt x="1047" y="776"/>
                      <a:pt x="1047" y="759"/>
                    </a:cubicBezTo>
                    <a:cubicBezTo>
                      <a:pt x="1047" y="748"/>
                      <a:pt x="1036" y="743"/>
                      <a:pt x="1030" y="743"/>
                    </a:cubicBezTo>
                    <a:cubicBezTo>
                      <a:pt x="1019" y="743"/>
                      <a:pt x="1025" y="748"/>
                      <a:pt x="1019" y="754"/>
                    </a:cubicBezTo>
                    <a:close/>
                    <a:moveTo>
                      <a:pt x="0" y="1541"/>
                    </a:moveTo>
                    <a:lnTo>
                      <a:pt x="0" y="1541"/>
                    </a:lnTo>
                    <a:lnTo>
                      <a:pt x="0" y="1541"/>
                    </a:lnTo>
                    <a:cubicBezTo>
                      <a:pt x="11" y="1580"/>
                      <a:pt x="49" y="1591"/>
                      <a:pt x="88" y="1607"/>
                    </a:cubicBezTo>
                    <a:cubicBezTo>
                      <a:pt x="133" y="1629"/>
                      <a:pt x="171" y="1657"/>
                      <a:pt x="171" y="1713"/>
                    </a:cubicBezTo>
                    <a:cubicBezTo>
                      <a:pt x="171" y="1746"/>
                      <a:pt x="155" y="1762"/>
                      <a:pt x="155" y="1796"/>
                    </a:cubicBezTo>
                    <a:cubicBezTo>
                      <a:pt x="155" y="1801"/>
                      <a:pt x="155" y="1807"/>
                      <a:pt x="155" y="1812"/>
                    </a:cubicBezTo>
                    <a:lnTo>
                      <a:pt x="155" y="1812"/>
                    </a:lnTo>
                    <a:cubicBezTo>
                      <a:pt x="177" y="1807"/>
                      <a:pt x="188" y="1801"/>
                      <a:pt x="210" y="1801"/>
                    </a:cubicBezTo>
                    <a:cubicBezTo>
                      <a:pt x="232" y="1801"/>
                      <a:pt x="232" y="1834"/>
                      <a:pt x="249" y="1834"/>
                    </a:cubicBezTo>
                    <a:cubicBezTo>
                      <a:pt x="271" y="1834"/>
                      <a:pt x="277" y="1812"/>
                      <a:pt x="299" y="1812"/>
                    </a:cubicBezTo>
                    <a:cubicBezTo>
                      <a:pt x="349" y="1812"/>
                      <a:pt x="349" y="1812"/>
                      <a:pt x="349" y="1812"/>
                    </a:cubicBezTo>
                    <a:cubicBezTo>
                      <a:pt x="393" y="1812"/>
                      <a:pt x="415" y="1790"/>
                      <a:pt x="460" y="1790"/>
                    </a:cubicBezTo>
                    <a:cubicBezTo>
                      <a:pt x="471" y="1790"/>
                      <a:pt x="476" y="1790"/>
                      <a:pt x="487" y="1790"/>
                    </a:cubicBezTo>
                    <a:cubicBezTo>
                      <a:pt x="504" y="1790"/>
                      <a:pt x="509" y="1785"/>
                      <a:pt x="521" y="1785"/>
                    </a:cubicBezTo>
                    <a:cubicBezTo>
                      <a:pt x="570" y="1768"/>
                      <a:pt x="604" y="1752"/>
                      <a:pt x="637" y="1707"/>
                    </a:cubicBezTo>
                    <a:cubicBezTo>
                      <a:pt x="676" y="1657"/>
                      <a:pt x="670" y="1596"/>
                      <a:pt x="726" y="1563"/>
                    </a:cubicBezTo>
                    <a:cubicBezTo>
                      <a:pt x="742" y="1557"/>
                      <a:pt x="748" y="1546"/>
                      <a:pt x="759" y="1535"/>
                    </a:cubicBezTo>
                    <a:cubicBezTo>
                      <a:pt x="787" y="1513"/>
                      <a:pt x="803" y="1502"/>
                      <a:pt x="820" y="1474"/>
                    </a:cubicBezTo>
                    <a:cubicBezTo>
                      <a:pt x="831" y="1458"/>
                      <a:pt x="836" y="1441"/>
                      <a:pt x="853" y="1430"/>
                    </a:cubicBezTo>
                    <a:cubicBezTo>
                      <a:pt x="875" y="1402"/>
                      <a:pt x="881" y="1380"/>
                      <a:pt x="897" y="1347"/>
                    </a:cubicBezTo>
                    <a:cubicBezTo>
                      <a:pt x="908" y="1319"/>
                      <a:pt x="942" y="1314"/>
                      <a:pt x="942" y="1286"/>
                    </a:cubicBezTo>
                    <a:cubicBezTo>
                      <a:pt x="942" y="1275"/>
                      <a:pt x="931" y="1280"/>
                      <a:pt x="925" y="1275"/>
                    </a:cubicBezTo>
                    <a:cubicBezTo>
                      <a:pt x="908" y="1264"/>
                      <a:pt x="908" y="1247"/>
                      <a:pt x="914" y="1230"/>
                    </a:cubicBezTo>
                    <a:cubicBezTo>
                      <a:pt x="903" y="1230"/>
                      <a:pt x="897" y="1230"/>
                      <a:pt x="892" y="1230"/>
                    </a:cubicBezTo>
                    <a:cubicBezTo>
                      <a:pt x="886" y="1230"/>
                      <a:pt x="881" y="1236"/>
                      <a:pt x="875" y="1236"/>
                    </a:cubicBezTo>
                    <a:cubicBezTo>
                      <a:pt x="853" y="1236"/>
                      <a:pt x="847" y="1214"/>
                      <a:pt x="831" y="1203"/>
                    </a:cubicBezTo>
                    <a:cubicBezTo>
                      <a:pt x="814" y="1225"/>
                      <a:pt x="798" y="1236"/>
                      <a:pt x="781" y="1253"/>
                    </a:cubicBezTo>
                    <a:cubicBezTo>
                      <a:pt x="764" y="1264"/>
                      <a:pt x="753" y="1275"/>
                      <a:pt x="753" y="1291"/>
                    </a:cubicBezTo>
                    <a:cubicBezTo>
                      <a:pt x="753" y="1308"/>
                      <a:pt x="759" y="1319"/>
                      <a:pt x="759" y="1336"/>
                    </a:cubicBezTo>
                    <a:cubicBezTo>
                      <a:pt x="759" y="1353"/>
                      <a:pt x="748" y="1358"/>
                      <a:pt x="737" y="1369"/>
                    </a:cubicBezTo>
                    <a:cubicBezTo>
                      <a:pt x="714" y="1380"/>
                      <a:pt x="709" y="1391"/>
                      <a:pt x="692" y="1408"/>
                    </a:cubicBezTo>
                    <a:cubicBezTo>
                      <a:pt x="665" y="1424"/>
                      <a:pt x="654" y="1441"/>
                      <a:pt x="620" y="1441"/>
                    </a:cubicBezTo>
                    <a:cubicBezTo>
                      <a:pt x="604" y="1441"/>
                      <a:pt x="598" y="1430"/>
                      <a:pt x="587" y="1430"/>
                    </a:cubicBezTo>
                    <a:cubicBezTo>
                      <a:pt x="576" y="1430"/>
                      <a:pt x="576" y="1430"/>
                      <a:pt x="565" y="1435"/>
                    </a:cubicBezTo>
                    <a:cubicBezTo>
                      <a:pt x="565" y="1458"/>
                      <a:pt x="548" y="1469"/>
                      <a:pt x="537" y="1491"/>
                    </a:cubicBezTo>
                    <a:cubicBezTo>
                      <a:pt x="521" y="1513"/>
                      <a:pt x="504" y="1530"/>
                      <a:pt x="476" y="1541"/>
                    </a:cubicBezTo>
                    <a:cubicBezTo>
                      <a:pt x="437" y="1546"/>
                      <a:pt x="421" y="1557"/>
                      <a:pt x="393" y="1574"/>
                    </a:cubicBezTo>
                    <a:cubicBezTo>
                      <a:pt x="382" y="1585"/>
                      <a:pt x="371" y="1591"/>
                      <a:pt x="360" y="1591"/>
                    </a:cubicBezTo>
                    <a:cubicBezTo>
                      <a:pt x="315" y="1591"/>
                      <a:pt x="293" y="1585"/>
                      <a:pt x="249" y="1574"/>
                    </a:cubicBezTo>
                    <a:cubicBezTo>
                      <a:pt x="243" y="1574"/>
                      <a:pt x="243" y="1568"/>
                      <a:pt x="238" y="1568"/>
                    </a:cubicBezTo>
                    <a:cubicBezTo>
                      <a:pt x="221" y="1568"/>
                      <a:pt x="216" y="1580"/>
                      <a:pt x="199" y="1580"/>
                    </a:cubicBezTo>
                    <a:cubicBezTo>
                      <a:pt x="194" y="1580"/>
                      <a:pt x="194" y="1568"/>
                      <a:pt x="182" y="1568"/>
                    </a:cubicBezTo>
                    <a:cubicBezTo>
                      <a:pt x="166" y="1557"/>
                      <a:pt x="155" y="1552"/>
                      <a:pt x="133" y="1552"/>
                    </a:cubicBezTo>
                    <a:cubicBezTo>
                      <a:pt x="94" y="1552"/>
                      <a:pt x="94" y="1552"/>
                      <a:pt x="94" y="1552"/>
                    </a:cubicBezTo>
                    <a:cubicBezTo>
                      <a:pt x="88" y="1541"/>
                      <a:pt x="88" y="1535"/>
                      <a:pt x="77" y="1535"/>
                    </a:cubicBezTo>
                    <a:cubicBezTo>
                      <a:pt x="66" y="1535"/>
                      <a:pt x="61" y="1546"/>
                      <a:pt x="49" y="1546"/>
                    </a:cubicBezTo>
                    <a:cubicBezTo>
                      <a:pt x="33" y="1546"/>
                      <a:pt x="16" y="1546"/>
                      <a:pt x="0" y="1541"/>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29" name="Freeform 97">
                <a:extLst>
                  <a:ext uri="{FF2B5EF4-FFF2-40B4-BE49-F238E27FC236}">
                    <a16:creationId xmlns:a16="http://schemas.microsoft.com/office/drawing/2014/main" id="{379CC69B-C10C-7740-8EC2-5D1BD4470DC2}"/>
                  </a:ext>
                </a:extLst>
              </p:cNvPr>
              <p:cNvSpPr>
                <a:spLocks noChangeArrowheads="1"/>
              </p:cNvSpPr>
              <p:nvPr/>
            </p:nvSpPr>
            <p:spPr bwMode="auto">
              <a:xfrm>
                <a:off x="10600585" y="2719181"/>
                <a:ext cx="652209" cy="871434"/>
              </a:xfrm>
              <a:custGeom>
                <a:avLst/>
                <a:gdLst>
                  <a:gd name="T0" fmla="*/ 88 w 2716"/>
                  <a:gd name="T1" fmla="*/ 1069 h 3630"/>
                  <a:gd name="T2" fmla="*/ 271 w 2716"/>
                  <a:gd name="T3" fmla="*/ 1163 h 3630"/>
                  <a:gd name="T4" fmla="*/ 460 w 2716"/>
                  <a:gd name="T5" fmla="*/ 1069 h 3630"/>
                  <a:gd name="T6" fmla="*/ 587 w 2716"/>
                  <a:gd name="T7" fmla="*/ 897 h 3630"/>
                  <a:gd name="T8" fmla="*/ 720 w 2716"/>
                  <a:gd name="T9" fmla="*/ 699 h 3630"/>
                  <a:gd name="T10" fmla="*/ 809 w 2716"/>
                  <a:gd name="T11" fmla="*/ 671 h 3630"/>
                  <a:gd name="T12" fmla="*/ 947 w 2716"/>
                  <a:gd name="T13" fmla="*/ 654 h 3630"/>
                  <a:gd name="T14" fmla="*/ 1091 w 2716"/>
                  <a:gd name="T15" fmla="*/ 582 h 3630"/>
                  <a:gd name="T16" fmla="*/ 1224 w 2716"/>
                  <a:gd name="T17" fmla="*/ 410 h 3630"/>
                  <a:gd name="T18" fmla="*/ 1535 w 2716"/>
                  <a:gd name="T19" fmla="*/ 427 h 3630"/>
                  <a:gd name="T20" fmla="*/ 1828 w 2716"/>
                  <a:gd name="T21" fmla="*/ 555 h 3630"/>
                  <a:gd name="T22" fmla="*/ 2222 w 2716"/>
                  <a:gd name="T23" fmla="*/ 726 h 3630"/>
                  <a:gd name="T24" fmla="*/ 2449 w 2716"/>
                  <a:gd name="T25" fmla="*/ 760 h 3630"/>
                  <a:gd name="T26" fmla="*/ 2627 w 2716"/>
                  <a:gd name="T27" fmla="*/ 808 h 3630"/>
                  <a:gd name="T28" fmla="*/ 2715 w 2716"/>
                  <a:gd name="T29" fmla="*/ 2693 h 3630"/>
                  <a:gd name="T30" fmla="*/ 2571 w 2716"/>
                  <a:gd name="T31" fmla="*/ 3491 h 3630"/>
                  <a:gd name="T32" fmla="*/ 2316 w 2716"/>
                  <a:gd name="T33" fmla="*/ 3247 h 3630"/>
                  <a:gd name="T34" fmla="*/ 2094 w 2716"/>
                  <a:gd name="T35" fmla="*/ 3191 h 3630"/>
                  <a:gd name="T36" fmla="*/ 1928 w 2716"/>
                  <a:gd name="T37" fmla="*/ 3180 h 3630"/>
                  <a:gd name="T38" fmla="*/ 1696 w 2716"/>
                  <a:gd name="T39" fmla="*/ 3236 h 3630"/>
                  <a:gd name="T40" fmla="*/ 1474 w 2716"/>
                  <a:gd name="T41" fmla="*/ 3286 h 3630"/>
                  <a:gd name="T42" fmla="*/ 1302 w 2716"/>
                  <a:gd name="T43" fmla="*/ 3308 h 3630"/>
                  <a:gd name="T44" fmla="*/ 1363 w 2716"/>
                  <a:gd name="T45" fmla="*/ 3125 h 3630"/>
                  <a:gd name="T46" fmla="*/ 1529 w 2716"/>
                  <a:gd name="T47" fmla="*/ 2903 h 3630"/>
                  <a:gd name="T48" fmla="*/ 1862 w 2716"/>
                  <a:gd name="T49" fmla="*/ 2942 h 3630"/>
                  <a:gd name="T50" fmla="*/ 1745 w 2716"/>
                  <a:gd name="T51" fmla="*/ 2809 h 3630"/>
                  <a:gd name="T52" fmla="*/ 1917 w 2716"/>
                  <a:gd name="T53" fmla="*/ 2787 h 3630"/>
                  <a:gd name="T54" fmla="*/ 1707 w 2716"/>
                  <a:gd name="T55" fmla="*/ 2704 h 3630"/>
                  <a:gd name="T56" fmla="*/ 1795 w 2716"/>
                  <a:gd name="T57" fmla="*/ 2637 h 3630"/>
                  <a:gd name="T58" fmla="*/ 1718 w 2716"/>
                  <a:gd name="T59" fmla="*/ 2543 h 3630"/>
                  <a:gd name="T60" fmla="*/ 1585 w 2716"/>
                  <a:gd name="T61" fmla="*/ 2316 h 3630"/>
                  <a:gd name="T62" fmla="*/ 1524 w 2716"/>
                  <a:gd name="T63" fmla="*/ 2199 h 3630"/>
                  <a:gd name="T64" fmla="*/ 1468 w 2716"/>
                  <a:gd name="T65" fmla="*/ 2144 h 3630"/>
                  <a:gd name="T66" fmla="*/ 1441 w 2716"/>
                  <a:gd name="T67" fmla="*/ 2055 h 3630"/>
                  <a:gd name="T68" fmla="*/ 1319 w 2716"/>
                  <a:gd name="T69" fmla="*/ 1972 h 3630"/>
                  <a:gd name="T70" fmla="*/ 1208 w 2716"/>
                  <a:gd name="T71" fmla="*/ 1900 h 3630"/>
                  <a:gd name="T72" fmla="*/ 1097 w 2716"/>
                  <a:gd name="T73" fmla="*/ 1850 h 3630"/>
                  <a:gd name="T74" fmla="*/ 892 w 2716"/>
                  <a:gd name="T75" fmla="*/ 1800 h 3630"/>
                  <a:gd name="T76" fmla="*/ 659 w 2716"/>
                  <a:gd name="T77" fmla="*/ 1712 h 3630"/>
                  <a:gd name="T78" fmla="*/ 449 w 2716"/>
                  <a:gd name="T79" fmla="*/ 1640 h 3630"/>
                  <a:gd name="T80" fmla="*/ 199 w 2716"/>
                  <a:gd name="T81" fmla="*/ 1601 h 3630"/>
                  <a:gd name="T82" fmla="*/ 0 w 2716"/>
                  <a:gd name="T83" fmla="*/ 1468 h 3630"/>
                  <a:gd name="T84" fmla="*/ 72 w 2716"/>
                  <a:gd name="T85" fmla="*/ 1313 h 3630"/>
                  <a:gd name="T86" fmla="*/ 1756 w 2716"/>
                  <a:gd name="T87" fmla="*/ 3202 h 3630"/>
                  <a:gd name="T88" fmla="*/ 1812 w 2716"/>
                  <a:gd name="T89" fmla="*/ 3275 h 3630"/>
                  <a:gd name="T90" fmla="*/ 1707 w 2716"/>
                  <a:gd name="T91" fmla="*/ 2626 h 3630"/>
                  <a:gd name="T92" fmla="*/ 343 w 2716"/>
                  <a:gd name="T93" fmla="*/ 45 h 3630"/>
                  <a:gd name="T94" fmla="*/ 460 w 2716"/>
                  <a:gd name="T95" fmla="*/ 83 h 3630"/>
                  <a:gd name="T96" fmla="*/ 726 w 2716"/>
                  <a:gd name="T97" fmla="*/ 172 h 3630"/>
                  <a:gd name="T98" fmla="*/ 515 w 2716"/>
                  <a:gd name="T99" fmla="*/ 28 h 3630"/>
                  <a:gd name="T100" fmla="*/ 332 w 2716"/>
                  <a:gd name="T101" fmla="*/ 410 h 3630"/>
                  <a:gd name="T102" fmla="*/ 554 w 2716"/>
                  <a:gd name="T103" fmla="*/ 477 h 3630"/>
                  <a:gd name="T104" fmla="*/ 825 w 2716"/>
                  <a:gd name="T105" fmla="*/ 521 h 3630"/>
                  <a:gd name="T106" fmla="*/ 726 w 2716"/>
                  <a:gd name="T107" fmla="*/ 449 h 3630"/>
                  <a:gd name="T108" fmla="*/ 332 w 2716"/>
                  <a:gd name="T109" fmla="*/ 410 h 3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6" h="3630">
                    <a:moveTo>
                      <a:pt x="44" y="997"/>
                    </a:moveTo>
                    <a:lnTo>
                      <a:pt x="44" y="997"/>
                    </a:lnTo>
                    <a:cubicBezTo>
                      <a:pt x="61" y="997"/>
                      <a:pt x="61" y="969"/>
                      <a:pt x="83" y="969"/>
                    </a:cubicBezTo>
                    <a:cubicBezTo>
                      <a:pt x="88" y="969"/>
                      <a:pt x="94" y="980"/>
                      <a:pt x="94" y="986"/>
                    </a:cubicBezTo>
                    <a:cubicBezTo>
                      <a:pt x="94" y="1014"/>
                      <a:pt x="77" y="1025"/>
                      <a:pt x="77" y="1047"/>
                    </a:cubicBezTo>
                    <a:cubicBezTo>
                      <a:pt x="77" y="1058"/>
                      <a:pt x="88" y="1058"/>
                      <a:pt x="88" y="1069"/>
                    </a:cubicBezTo>
                    <a:cubicBezTo>
                      <a:pt x="94" y="1074"/>
                      <a:pt x="94" y="1080"/>
                      <a:pt x="100" y="1086"/>
                    </a:cubicBezTo>
                    <a:cubicBezTo>
                      <a:pt x="100" y="1097"/>
                      <a:pt x="105" y="1113"/>
                      <a:pt x="122" y="1113"/>
                    </a:cubicBezTo>
                    <a:cubicBezTo>
                      <a:pt x="127" y="1108"/>
                      <a:pt x="127" y="1108"/>
                      <a:pt x="127" y="1108"/>
                    </a:cubicBezTo>
                    <a:cubicBezTo>
                      <a:pt x="138" y="1119"/>
                      <a:pt x="138" y="1130"/>
                      <a:pt x="149" y="1141"/>
                    </a:cubicBezTo>
                    <a:cubicBezTo>
                      <a:pt x="166" y="1152"/>
                      <a:pt x="183" y="1152"/>
                      <a:pt x="205" y="1152"/>
                    </a:cubicBezTo>
                    <a:cubicBezTo>
                      <a:pt x="227" y="1158"/>
                      <a:pt x="244" y="1163"/>
                      <a:pt x="271" y="1163"/>
                    </a:cubicBezTo>
                    <a:cubicBezTo>
                      <a:pt x="288" y="1163"/>
                      <a:pt x="288" y="1163"/>
                      <a:pt x="288" y="1163"/>
                    </a:cubicBezTo>
                    <a:cubicBezTo>
                      <a:pt x="305" y="1163"/>
                      <a:pt x="310" y="1169"/>
                      <a:pt x="321" y="1169"/>
                    </a:cubicBezTo>
                    <a:cubicBezTo>
                      <a:pt x="343" y="1169"/>
                      <a:pt x="360" y="1163"/>
                      <a:pt x="371" y="1146"/>
                    </a:cubicBezTo>
                    <a:cubicBezTo>
                      <a:pt x="382" y="1130"/>
                      <a:pt x="399" y="1130"/>
                      <a:pt x="404" y="1108"/>
                    </a:cubicBezTo>
                    <a:cubicBezTo>
                      <a:pt x="410" y="1091"/>
                      <a:pt x="415" y="1080"/>
                      <a:pt x="438" y="1074"/>
                    </a:cubicBezTo>
                    <a:cubicBezTo>
                      <a:pt x="443" y="1074"/>
                      <a:pt x="449" y="1074"/>
                      <a:pt x="460" y="1069"/>
                    </a:cubicBezTo>
                    <a:cubicBezTo>
                      <a:pt x="465" y="1069"/>
                      <a:pt x="476" y="1069"/>
                      <a:pt x="476" y="1058"/>
                    </a:cubicBezTo>
                    <a:cubicBezTo>
                      <a:pt x="476" y="1047"/>
                      <a:pt x="471" y="1041"/>
                      <a:pt x="476" y="1030"/>
                    </a:cubicBezTo>
                    <a:cubicBezTo>
                      <a:pt x="510" y="1030"/>
                      <a:pt x="521" y="1002"/>
                      <a:pt x="548" y="980"/>
                    </a:cubicBezTo>
                    <a:cubicBezTo>
                      <a:pt x="548" y="969"/>
                      <a:pt x="554" y="958"/>
                      <a:pt x="559" y="947"/>
                    </a:cubicBezTo>
                    <a:cubicBezTo>
                      <a:pt x="565" y="936"/>
                      <a:pt x="559" y="925"/>
                      <a:pt x="565" y="908"/>
                    </a:cubicBezTo>
                    <a:cubicBezTo>
                      <a:pt x="571" y="903"/>
                      <a:pt x="582" y="908"/>
                      <a:pt x="587" y="897"/>
                    </a:cubicBezTo>
                    <a:cubicBezTo>
                      <a:pt x="593" y="892"/>
                      <a:pt x="587" y="886"/>
                      <a:pt x="593" y="881"/>
                    </a:cubicBezTo>
                    <a:cubicBezTo>
                      <a:pt x="598" y="875"/>
                      <a:pt x="609" y="875"/>
                      <a:pt x="615" y="869"/>
                    </a:cubicBezTo>
                    <a:cubicBezTo>
                      <a:pt x="643" y="858"/>
                      <a:pt x="654" y="853"/>
                      <a:pt x="676" y="836"/>
                    </a:cubicBezTo>
                    <a:cubicBezTo>
                      <a:pt x="692" y="820"/>
                      <a:pt x="692" y="803"/>
                      <a:pt x="698" y="782"/>
                    </a:cubicBezTo>
                    <a:cubicBezTo>
                      <a:pt x="704" y="760"/>
                      <a:pt x="720" y="749"/>
                      <a:pt x="720" y="721"/>
                    </a:cubicBezTo>
                    <a:cubicBezTo>
                      <a:pt x="720" y="699"/>
                      <a:pt x="720" y="699"/>
                      <a:pt x="720" y="699"/>
                    </a:cubicBezTo>
                    <a:cubicBezTo>
                      <a:pt x="720" y="693"/>
                      <a:pt x="726" y="688"/>
                      <a:pt x="731" y="682"/>
                    </a:cubicBezTo>
                    <a:cubicBezTo>
                      <a:pt x="737" y="682"/>
                      <a:pt x="742" y="688"/>
                      <a:pt x="748" y="682"/>
                    </a:cubicBezTo>
                    <a:cubicBezTo>
                      <a:pt x="753" y="682"/>
                      <a:pt x="753" y="676"/>
                      <a:pt x="759" y="676"/>
                    </a:cubicBezTo>
                    <a:cubicBezTo>
                      <a:pt x="770" y="671"/>
                      <a:pt x="776" y="671"/>
                      <a:pt x="787" y="665"/>
                    </a:cubicBezTo>
                    <a:cubicBezTo>
                      <a:pt x="792" y="660"/>
                      <a:pt x="798" y="654"/>
                      <a:pt x="803" y="654"/>
                    </a:cubicBezTo>
                    <a:cubicBezTo>
                      <a:pt x="809" y="654"/>
                      <a:pt x="803" y="665"/>
                      <a:pt x="809" y="671"/>
                    </a:cubicBezTo>
                    <a:cubicBezTo>
                      <a:pt x="814" y="676"/>
                      <a:pt x="820" y="676"/>
                      <a:pt x="825" y="676"/>
                    </a:cubicBezTo>
                    <a:cubicBezTo>
                      <a:pt x="842" y="676"/>
                      <a:pt x="848" y="682"/>
                      <a:pt x="864" y="682"/>
                    </a:cubicBezTo>
                    <a:cubicBezTo>
                      <a:pt x="886" y="682"/>
                      <a:pt x="886" y="682"/>
                      <a:pt x="886" y="682"/>
                    </a:cubicBezTo>
                    <a:cubicBezTo>
                      <a:pt x="892" y="682"/>
                      <a:pt x="892" y="676"/>
                      <a:pt x="898" y="676"/>
                    </a:cubicBezTo>
                    <a:cubicBezTo>
                      <a:pt x="914" y="671"/>
                      <a:pt x="920" y="676"/>
                      <a:pt x="936" y="665"/>
                    </a:cubicBezTo>
                    <a:cubicBezTo>
                      <a:pt x="942" y="665"/>
                      <a:pt x="942" y="660"/>
                      <a:pt x="947" y="654"/>
                    </a:cubicBezTo>
                    <a:cubicBezTo>
                      <a:pt x="958" y="649"/>
                      <a:pt x="964" y="654"/>
                      <a:pt x="970" y="649"/>
                    </a:cubicBezTo>
                    <a:cubicBezTo>
                      <a:pt x="981" y="643"/>
                      <a:pt x="986" y="638"/>
                      <a:pt x="997" y="632"/>
                    </a:cubicBezTo>
                    <a:cubicBezTo>
                      <a:pt x="1019" y="632"/>
                      <a:pt x="1031" y="632"/>
                      <a:pt x="1053" y="627"/>
                    </a:cubicBezTo>
                    <a:cubicBezTo>
                      <a:pt x="1064" y="627"/>
                      <a:pt x="1064" y="627"/>
                      <a:pt x="1075" y="627"/>
                    </a:cubicBezTo>
                    <a:cubicBezTo>
                      <a:pt x="1086" y="621"/>
                      <a:pt x="1103" y="627"/>
                      <a:pt x="1103" y="615"/>
                    </a:cubicBezTo>
                    <a:cubicBezTo>
                      <a:pt x="1103" y="599"/>
                      <a:pt x="1091" y="593"/>
                      <a:pt x="1091" y="582"/>
                    </a:cubicBezTo>
                    <a:cubicBezTo>
                      <a:pt x="1091" y="566"/>
                      <a:pt x="1091" y="566"/>
                      <a:pt x="1091" y="566"/>
                    </a:cubicBezTo>
                    <a:cubicBezTo>
                      <a:pt x="1091" y="560"/>
                      <a:pt x="1097" y="555"/>
                      <a:pt x="1097" y="549"/>
                    </a:cubicBezTo>
                    <a:cubicBezTo>
                      <a:pt x="1097" y="527"/>
                      <a:pt x="1080" y="510"/>
                      <a:pt x="1080" y="488"/>
                    </a:cubicBezTo>
                    <a:cubicBezTo>
                      <a:pt x="1080" y="466"/>
                      <a:pt x="1136" y="471"/>
                      <a:pt x="1158" y="455"/>
                    </a:cubicBezTo>
                    <a:cubicBezTo>
                      <a:pt x="1169" y="444"/>
                      <a:pt x="1180" y="444"/>
                      <a:pt x="1191" y="433"/>
                    </a:cubicBezTo>
                    <a:cubicBezTo>
                      <a:pt x="1202" y="422"/>
                      <a:pt x="1213" y="416"/>
                      <a:pt x="1224" y="410"/>
                    </a:cubicBezTo>
                    <a:cubicBezTo>
                      <a:pt x="1247" y="399"/>
                      <a:pt x="1258" y="388"/>
                      <a:pt x="1285" y="383"/>
                    </a:cubicBezTo>
                    <a:cubicBezTo>
                      <a:pt x="1313" y="372"/>
                      <a:pt x="1324" y="355"/>
                      <a:pt x="1352" y="355"/>
                    </a:cubicBezTo>
                    <a:cubicBezTo>
                      <a:pt x="1380" y="355"/>
                      <a:pt x="1396" y="366"/>
                      <a:pt x="1413" y="383"/>
                    </a:cubicBezTo>
                    <a:cubicBezTo>
                      <a:pt x="1424" y="394"/>
                      <a:pt x="1430" y="399"/>
                      <a:pt x="1446" y="405"/>
                    </a:cubicBezTo>
                    <a:cubicBezTo>
                      <a:pt x="1457" y="405"/>
                      <a:pt x="1463" y="410"/>
                      <a:pt x="1468" y="416"/>
                    </a:cubicBezTo>
                    <a:cubicBezTo>
                      <a:pt x="1496" y="422"/>
                      <a:pt x="1513" y="422"/>
                      <a:pt x="1535" y="427"/>
                    </a:cubicBezTo>
                    <a:cubicBezTo>
                      <a:pt x="1551" y="433"/>
                      <a:pt x="1557" y="449"/>
                      <a:pt x="1579" y="455"/>
                    </a:cubicBezTo>
                    <a:cubicBezTo>
                      <a:pt x="1601" y="460"/>
                      <a:pt x="1612" y="460"/>
                      <a:pt x="1635" y="466"/>
                    </a:cubicBezTo>
                    <a:cubicBezTo>
                      <a:pt x="1646" y="471"/>
                      <a:pt x="1657" y="471"/>
                      <a:pt x="1668" y="471"/>
                    </a:cubicBezTo>
                    <a:cubicBezTo>
                      <a:pt x="1701" y="477"/>
                      <a:pt x="1712" y="483"/>
                      <a:pt x="1745" y="499"/>
                    </a:cubicBezTo>
                    <a:cubicBezTo>
                      <a:pt x="1762" y="505"/>
                      <a:pt x="1762" y="521"/>
                      <a:pt x="1779" y="538"/>
                    </a:cubicBezTo>
                    <a:cubicBezTo>
                      <a:pt x="1795" y="549"/>
                      <a:pt x="1806" y="549"/>
                      <a:pt x="1828" y="555"/>
                    </a:cubicBezTo>
                    <a:cubicBezTo>
                      <a:pt x="1862" y="566"/>
                      <a:pt x="1884" y="571"/>
                      <a:pt x="1917" y="593"/>
                    </a:cubicBezTo>
                    <a:cubicBezTo>
                      <a:pt x="1928" y="599"/>
                      <a:pt x="1934" y="599"/>
                      <a:pt x="1945" y="604"/>
                    </a:cubicBezTo>
                    <a:cubicBezTo>
                      <a:pt x="1956" y="615"/>
                      <a:pt x="1967" y="615"/>
                      <a:pt x="1978" y="621"/>
                    </a:cubicBezTo>
                    <a:cubicBezTo>
                      <a:pt x="2000" y="632"/>
                      <a:pt x="2011" y="643"/>
                      <a:pt x="2028" y="649"/>
                    </a:cubicBezTo>
                    <a:cubicBezTo>
                      <a:pt x="2072" y="665"/>
                      <a:pt x="2100" y="660"/>
                      <a:pt x="2139" y="682"/>
                    </a:cubicBezTo>
                    <a:cubicBezTo>
                      <a:pt x="2172" y="704"/>
                      <a:pt x="2189" y="726"/>
                      <a:pt x="2222" y="726"/>
                    </a:cubicBezTo>
                    <a:cubicBezTo>
                      <a:pt x="2233" y="726"/>
                      <a:pt x="2239" y="726"/>
                      <a:pt x="2250" y="721"/>
                    </a:cubicBezTo>
                    <a:cubicBezTo>
                      <a:pt x="2288" y="699"/>
                      <a:pt x="2272" y="693"/>
                      <a:pt x="2327" y="715"/>
                    </a:cubicBezTo>
                    <a:cubicBezTo>
                      <a:pt x="2344" y="721"/>
                      <a:pt x="2349" y="732"/>
                      <a:pt x="2361" y="737"/>
                    </a:cubicBezTo>
                    <a:cubicBezTo>
                      <a:pt x="2377" y="749"/>
                      <a:pt x="2394" y="749"/>
                      <a:pt x="2416" y="760"/>
                    </a:cubicBezTo>
                    <a:cubicBezTo>
                      <a:pt x="2427" y="765"/>
                      <a:pt x="2433" y="771"/>
                      <a:pt x="2444" y="771"/>
                    </a:cubicBezTo>
                    <a:cubicBezTo>
                      <a:pt x="2449" y="771"/>
                      <a:pt x="2444" y="765"/>
                      <a:pt x="2449" y="760"/>
                    </a:cubicBezTo>
                    <a:cubicBezTo>
                      <a:pt x="2449" y="737"/>
                      <a:pt x="2455" y="749"/>
                      <a:pt x="2471" y="754"/>
                    </a:cubicBezTo>
                    <a:cubicBezTo>
                      <a:pt x="2488" y="754"/>
                      <a:pt x="2494" y="754"/>
                      <a:pt x="2505" y="760"/>
                    </a:cubicBezTo>
                    <a:cubicBezTo>
                      <a:pt x="2516" y="760"/>
                      <a:pt x="2521" y="771"/>
                      <a:pt x="2527" y="771"/>
                    </a:cubicBezTo>
                    <a:cubicBezTo>
                      <a:pt x="2560" y="771"/>
                      <a:pt x="2560" y="771"/>
                      <a:pt x="2560" y="771"/>
                    </a:cubicBezTo>
                    <a:cubicBezTo>
                      <a:pt x="2577" y="771"/>
                      <a:pt x="2588" y="782"/>
                      <a:pt x="2599" y="792"/>
                    </a:cubicBezTo>
                    <a:cubicBezTo>
                      <a:pt x="2610" y="803"/>
                      <a:pt x="2615" y="803"/>
                      <a:pt x="2627" y="808"/>
                    </a:cubicBezTo>
                    <a:cubicBezTo>
                      <a:pt x="2649" y="825"/>
                      <a:pt x="2665" y="831"/>
                      <a:pt x="2693" y="831"/>
                    </a:cubicBezTo>
                    <a:cubicBezTo>
                      <a:pt x="2699" y="831"/>
                      <a:pt x="2704" y="831"/>
                      <a:pt x="2704" y="831"/>
                    </a:cubicBezTo>
                    <a:lnTo>
                      <a:pt x="2704" y="831"/>
                    </a:lnTo>
                    <a:cubicBezTo>
                      <a:pt x="2710" y="2438"/>
                      <a:pt x="2710" y="2438"/>
                      <a:pt x="2710" y="2438"/>
                    </a:cubicBezTo>
                    <a:cubicBezTo>
                      <a:pt x="2682" y="2493"/>
                      <a:pt x="2632" y="2515"/>
                      <a:pt x="2632" y="2576"/>
                    </a:cubicBezTo>
                    <a:cubicBezTo>
                      <a:pt x="2632" y="2632"/>
                      <a:pt x="2699" y="2637"/>
                      <a:pt x="2715" y="2693"/>
                    </a:cubicBezTo>
                    <a:cubicBezTo>
                      <a:pt x="2715" y="3629"/>
                      <a:pt x="2715" y="3629"/>
                      <a:pt x="2715" y="3629"/>
                    </a:cubicBezTo>
                    <a:lnTo>
                      <a:pt x="2715" y="3629"/>
                    </a:lnTo>
                    <a:cubicBezTo>
                      <a:pt x="2704" y="3618"/>
                      <a:pt x="2704" y="3596"/>
                      <a:pt x="2687" y="3590"/>
                    </a:cubicBezTo>
                    <a:cubicBezTo>
                      <a:pt x="2665" y="3585"/>
                      <a:pt x="2649" y="3585"/>
                      <a:pt x="2638" y="3563"/>
                    </a:cubicBezTo>
                    <a:cubicBezTo>
                      <a:pt x="2627" y="3546"/>
                      <a:pt x="2621" y="3541"/>
                      <a:pt x="2610" y="3529"/>
                    </a:cubicBezTo>
                    <a:cubicBezTo>
                      <a:pt x="2599" y="3513"/>
                      <a:pt x="2588" y="3502"/>
                      <a:pt x="2571" y="3491"/>
                    </a:cubicBezTo>
                    <a:cubicBezTo>
                      <a:pt x="2560" y="3485"/>
                      <a:pt x="2560" y="3474"/>
                      <a:pt x="2554" y="3463"/>
                    </a:cubicBezTo>
                    <a:cubicBezTo>
                      <a:pt x="2532" y="3430"/>
                      <a:pt x="2521" y="3413"/>
                      <a:pt x="2488" y="3385"/>
                    </a:cubicBezTo>
                    <a:cubicBezTo>
                      <a:pt x="2471" y="3363"/>
                      <a:pt x="2466" y="3352"/>
                      <a:pt x="2444" y="3341"/>
                    </a:cubicBezTo>
                    <a:cubicBezTo>
                      <a:pt x="2433" y="3335"/>
                      <a:pt x="2421" y="3330"/>
                      <a:pt x="2410" y="3324"/>
                    </a:cubicBezTo>
                    <a:cubicBezTo>
                      <a:pt x="2388" y="3313"/>
                      <a:pt x="2383" y="3297"/>
                      <a:pt x="2361" y="3286"/>
                    </a:cubicBezTo>
                    <a:cubicBezTo>
                      <a:pt x="2344" y="3263"/>
                      <a:pt x="2333" y="3263"/>
                      <a:pt x="2316" y="3247"/>
                    </a:cubicBezTo>
                    <a:cubicBezTo>
                      <a:pt x="2300" y="3241"/>
                      <a:pt x="2300" y="3230"/>
                      <a:pt x="2283" y="3219"/>
                    </a:cubicBezTo>
                    <a:cubicBezTo>
                      <a:pt x="2277" y="3214"/>
                      <a:pt x="2272" y="3214"/>
                      <a:pt x="2272" y="3202"/>
                    </a:cubicBezTo>
                    <a:cubicBezTo>
                      <a:pt x="2272" y="3175"/>
                      <a:pt x="2327" y="3147"/>
                      <a:pt x="2272" y="3175"/>
                    </a:cubicBezTo>
                    <a:cubicBezTo>
                      <a:pt x="2255" y="3180"/>
                      <a:pt x="2244" y="3175"/>
                      <a:pt x="2228" y="3175"/>
                    </a:cubicBezTo>
                    <a:cubicBezTo>
                      <a:pt x="2205" y="3175"/>
                      <a:pt x="2189" y="3175"/>
                      <a:pt x="2161" y="3175"/>
                    </a:cubicBezTo>
                    <a:cubicBezTo>
                      <a:pt x="2133" y="3175"/>
                      <a:pt x="2122" y="3186"/>
                      <a:pt x="2094" y="3191"/>
                    </a:cubicBezTo>
                    <a:cubicBezTo>
                      <a:pt x="2083" y="3191"/>
                      <a:pt x="2072" y="3197"/>
                      <a:pt x="2061" y="3202"/>
                    </a:cubicBezTo>
                    <a:cubicBezTo>
                      <a:pt x="2045" y="3208"/>
                      <a:pt x="2039" y="3219"/>
                      <a:pt x="2022" y="3219"/>
                    </a:cubicBezTo>
                    <a:cubicBezTo>
                      <a:pt x="2006" y="3219"/>
                      <a:pt x="2006" y="3219"/>
                      <a:pt x="2006" y="3219"/>
                    </a:cubicBezTo>
                    <a:cubicBezTo>
                      <a:pt x="1978" y="3219"/>
                      <a:pt x="1962" y="3186"/>
                      <a:pt x="1962" y="3158"/>
                    </a:cubicBezTo>
                    <a:cubicBezTo>
                      <a:pt x="1962" y="3142"/>
                      <a:pt x="1962" y="3142"/>
                      <a:pt x="1962" y="3142"/>
                    </a:cubicBezTo>
                    <a:cubicBezTo>
                      <a:pt x="1967" y="3092"/>
                      <a:pt x="1945" y="3164"/>
                      <a:pt x="1928" y="3180"/>
                    </a:cubicBezTo>
                    <a:cubicBezTo>
                      <a:pt x="1923" y="3180"/>
                      <a:pt x="1917" y="3180"/>
                      <a:pt x="1906" y="3186"/>
                    </a:cubicBezTo>
                    <a:cubicBezTo>
                      <a:pt x="1895" y="3191"/>
                      <a:pt x="1884" y="3197"/>
                      <a:pt x="1873" y="3202"/>
                    </a:cubicBezTo>
                    <a:cubicBezTo>
                      <a:pt x="1840" y="3230"/>
                      <a:pt x="1845" y="3275"/>
                      <a:pt x="1817" y="3225"/>
                    </a:cubicBezTo>
                    <a:cubicBezTo>
                      <a:pt x="1817" y="3219"/>
                      <a:pt x="1817" y="3214"/>
                      <a:pt x="1812" y="3208"/>
                    </a:cubicBezTo>
                    <a:cubicBezTo>
                      <a:pt x="1806" y="3202"/>
                      <a:pt x="1795" y="3202"/>
                      <a:pt x="1795" y="3191"/>
                    </a:cubicBezTo>
                    <a:cubicBezTo>
                      <a:pt x="1795" y="3119"/>
                      <a:pt x="1762" y="3175"/>
                      <a:pt x="1696" y="3236"/>
                    </a:cubicBezTo>
                    <a:cubicBezTo>
                      <a:pt x="1679" y="3247"/>
                      <a:pt x="1668" y="3252"/>
                      <a:pt x="1651" y="3263"/>
                    </a:cubicBezTo>
                    <a:cubicBezTo>
                      <a:pt x="1623" y="3286"/>
                      <a:pt x="1607" y="3302"/>
                      <a:pt x="1568" y="3302"/>
                    </a:cubicBezTo>
                    <a:cubicBezTo>
                      <a:pt x="1557" y="3302"/>
                      <a:pt x="1551" y="3302"/>
                      <a:pt x="1546" y="3302"/>
                    </a:cubicBezTo>
                    <a:cubicBezTo>
                      <a:pt x="1535" y="3297"/>
                      <a:pt x="1529" y="3286"/>
                      <a:pt x="1518" y="3286"/>
                    </a:cubicBezTo>
                    <a:cubicBezTo>
                      <a:pt x="1490" y="3286"/>
                      <a:pt x="1490" y="3286"/>
                      <a:pt x="1490" y="3286"/>
                    </a:cubicBezTo>
                    <a:cubicBezTo>
                      <a:pt x="1485" y="3286"/>
                      <a:pt x="1479" y="3286"/>
                      <a:pt x="1474" y="3286"/>
                    </a:cubicBezTo>
                    <a:cubicBezTo>
                      <a:pt x="1452" y="3286"/>
                      <a:pt x="1452" y="3286"/>
                      <a:pt x="1452" y="3286"/>
                    </a:cubicBezTo>
                    <a:cubicBezTo>
                      <a:pt x="1435" y="3286"/>
                      <a:pt x="1430" y="3291"/>
                      <a:pt x="1418" y="3291"/>
                    </a:cubicBezTo>
                    <a:cubicBezTo>
                      <a:pt x="1396" y="3291"/>
                      <a:pt x="1396" y="3291"/>
                      <a:pt x="1396" y="3291"/>
                    </a:cubicBezTo>
                    <a:cubicBezTo>
                      <a:pt x="1385" y="3291"/>
                      <a:pt x="1380" y="3286"/>
                      <a:pt x="1369" y="3286"/>
                    </a:cubicBezTo>
                    <a:cubicBezTo>
                      <a:pt x="1352" y="3286"/>
                      <a:pt x="1335" y="3286"/>
                      <a:pt x="1324" y="3297"/>
                    </a:cubicBezTo>
                    <a:cubicBezTo>
                      <a:pt x="1313" y="3297"/>
                      <a:pt x="1308" y="3302"/>
                      <a:pt x="1302" y="3308"/>
                    </a:cubicBezTo>
                    <a:cubicBezTo>
                      <a:pt x="1297" y="3308"/>
                      <a:pt x="1297" y="3313"/>
                      <a:pt x="1291" y="3313"/>
                    </a:cubicBezTo>
                    <a:cubicBezTo>
                      <a:pt x="1285" y="3313"/>
                      <a:pt x="1280" y="3308"/>
                      <a:pt x="1280" y="3302"/>
                    </a:cubicBezTo>
                    <a:cubicBezTo>
                      <a:pt x="1280" y="3280"/>
                      <a:pt x="1285" y="3269"/>
                      <a:pt x="1291" y="3247"/>
                    </a:cubicBezTo>
                    <a:cubicBezTo>
                      <a:pt x="1297" y="3230"/>
                      <a:pt x="1297" y="3225"/>
                      <a:pt x="1302" y="3208"/>
                    </a:cubicBezTo>
                    <a:cubicBezTo>
                      <a:pt x="1313" y="3197"/>
                      <a:pt x="1319" y="3191"/>
                      <a:pt x="1330" y="3175"/>
                    </a:cubicBezTo>
                    <a:cubicBezTo>
                      <a:pt x="1335" y="3153"/>
                      <a:pt x="1352" y="3147"/>
                      <a:pt x="1363" y="3125"/>
                    </a:cubicBezTo>
                    <a:cubicBezTo>
                      <a:pt x="1369" y="3103"/>
                      <a:pt x="1369" y="3092"/>
                      <a:pt x="1380" y="3069"/>
                    </a:cubicBezTo>
                    <a:cubicBezTo>
                      <a:pt x="1385" y="3058"/>
                      <a:pt x="1396" y="3053"/>
                      <a:pt x="1402" y="3042"/>
                    </a:cubicBezTo>
                    <a:cubicBezTo>
                      <a:pt x="1407" y="3025"/>
                      <a:pt x="1418" y="3020"/>
                      <a:pt x="1424" y="3009"/>
                    </a:cubicBezTo>
                    <a:cubicBezTo>
                      <a:pt x="1430" y="2992"/>
                      <a:pt x="1435" y="2986"/>
                      <a:pt x="1441" y="2975"/>
                    </a:cubicBezTo>
                    <a:cubicBezTo>
                      <a:pt x="1446" y="2959"/>
                      <a:pt x="1463" y="2953"/>
                      <a:pt x="1479" y="2942"/>
                    </a:cubicBezTo>
                    <a:cubicBezTo>
                      <a:pt x="1496" y="2931"/>
                      <a:pt x="1507" y="2914"/>
                      <a:pt x="1529" y="2903"/>
                    </a:cubicBezTo>
                    <a:cubicBezTo>
                      <a:pt x="1551" y="2898"/>
                      <a:pt x="1563" y="2892"/>
                      <a:pt x="1590" y="2887"/>
                    </a:cubicBezTo>
                    <a:cubicBezTo>
                      <a:pt x="1596" y="2881"/>
                      <a:pt x="1601" y="2881"/>
                      <a:pt x="1612" y="2876"/>
                    </a:cubicBezTo>
                    <a:cubicBezTo>
                      <a:pt x="1651" y="2870"/>
                      <a:pt x="1673" y="2864"/>
                      <a:pt x="1712" y="2864"/>
                    </a:cubicBezTo>
                    <a:cubicBezTo>
                      <a:pt x="1751" y="2864"/>
                      <a:pt x="1768" y="2881"/>
                      <a:pt x="1795" y="2903"/>
                    </a:cubicBezTo>
                    <a:cubicBezTo>
                      <a:pt x="1806" y="2914"/>
                      <a:pt x="1812" y="2925"/>
                      <a:pt x="1823" y="2936"/>
                    </a:cubicBezTo>
                    <a:cubicBezTo>
                      <a:pt x="1840" y="2942"/>
                      <a:pt x="1845" y="2942"/>
                      <a:pt x="1862" y="2942"/>
                    </a:cubicBezTo>
                    <a:cubicBezTo>
                      <a:pt x="1873" y="2942"/>
                      <a:pt x="1878" y="2942"/>
                      <a:pt x="1884" y="2936"/>
                    </a:cubicBezTo>
                    <a:cubicBezTo>
                      <a:pt x="1878" y="2920"/>
                      <a:pt x="1856" y="2931"/>
                      <a:pt x="1845" y="2920"/>
                    </a:cubicBezTo>
                    <a:cubicBezTo>
                      <a:pt x="1840" y="2914"/>
                      <a:pt x="1840" y="2909"/>
                      <a:pt x="1834" y="2898"/>
                    </a:cubicBezTo>
                    <a:cubicBezTo>
                      <a:pt x="1828" y="2887"/>
                      <a:pt x="1823" y="2881"/>
                      <a:pt x="1812" y="2870"/>
                    </a:cubicBezTo>
                    <a:cubicBezTo>
                      <a:pt x="1801" y="2853"/>
                      <a:pt x="1795" y="2842"/>
                      <a:pt x="1779" y="2831"/>
                    </a:cubicBezTo>
                    <a:cubicBezTo>
                      <a:pt x="1762" y="2820"/>
                      <a:pt x="1756" y="2815"/>
                      <a:pt x="1745" y="2809"/>
                    </a:cubicBezTo>
                    <a:cubicBezTo>
                      <a:pt x="1734" y="2803"/>
                      <a:pt x="1729" y="2803"/>
                      <a:pt x="1723" y="2798"/>
                    </a:cubicBezTo>
                    <a:cubicBezTo>
                      <a:pt x="1756" y="2798"/>
                      <a:pt x="1773" y="2792"/>
                      <a:pt x="1801" y="2792"/>
                    </a:cubicBezTo>
                    <a:cubicBezTo>
                      <a:pt x="1812" y="2787"/>
                      <a:pt x="1817" y="2787"/>
                      <a:pt x="1828" y="2787"/>
                    </a:cubicBezTo>
                    <a:cubicBezTo>
                      <a:pt x="1840" y="2787"/>
                      <a:pt x="1851" y="2792"/>
                      <a:pt x="1862" y="2798"/>
                    </a:cubicBezTo>
                    <a:cubicBezTo>
                      <a:pt x="1878" y="2803"/>
                      <a:pt x="1884" y="2803"/>
                      <a:pt x="1901" y="2803"/>
                    </a:cubicBezTo>
                    <a:cubicBezTo>
                      <a:pt x="1912" y="2803"/>
                      <a:pt x="1923" y="2798"/>
                      <a:pt x="1917" y="2787"/>
                    </a:cubicBezTo>
                    <a:cubicBezTo>
                      <a:pt x="1906" y="2781"/>
                      <a:pt x="1895" y="2787"/>
                      <a:pt x="1884" y="2787"/>
                    </a:cubicBezTo>
                    <a:cubicBezTo>
                      <a:pt x="1862" y="2776"/>
                      <a:pt x="1851" y="2765"/>
                      <a:pt x="1823" y="2765"/>
                    </a:cubicBezTo>
                    <a:cubicBezTo>
                      <a:pt x="1806" y="2765"/>
                      <a:pt x="1806" y="2765"/>
                      <a:pt x="1806" y="2765"/>
                    </a:cubicBezTo>
                    <a:cubicBezTo>
                      <a:pt x="1784" y="2765"/>
                      <a:pt x="1773" y="2754"/>
                      <a:pt x="1756" y="2743"/>
                    </a:cubicBezTo>
                    <a:cubicBezTo>
                      <a:pt x="1745" y="2737"/>
                      <a:pt x="1740" y="2737"/>
                      <a:pt x="1734" y="2731"/>
                    </a:cubicBezTo>
                    <a:cubicBezTo>
                      <a:pt x="1723" y="2720"/>
                      <a:pt x="1718" y="2709"/>
                      <a:pt x="1707" y="2704"/>
                    </a:cubicBezTo>
                    <a:cubicBezTo>
                      <a:pt x="1701" y="2698"/>
                      <a:pt x="1696" y="2693"/>
                      <a:pt x="1690" y="2687"/>
                    </a:cubicBezTo>
                    <a:cubicBezTo>
                      <a:pt x="1684" y="2687"/>
                      <a:pt x="1673" y="2682"/>
                      <a:pt x="1673" y="2676"/>
                    </a:cubicBezTo>
                    <a:cubicBezTo>
                      <a:pt x="1673" y="2665"/>
                      <a:pt x="1679" y="2659"/>
                      <a:pt x="1690" y="2659"/>
                    </a:cubicBezTo>
                    <a:cubicBezTo>
                      <a:pt x="1696" y="2659"/>
                      <a:pt x="1701" y="2659"/>
                      <a:pt x="1712" y="2659"/>
                    </a:cubicBezTo>
                    <a:cubicBezTo>
                      <a:pt x="1723" y="2659"/>
                      <a:pt x="1729" y="2654"/>
                      <a:pt x="1745" y="2654"/>
                    </a:cubicBezTo>
                    <a:cubicBezTo>
                      <a:pt x="1762" y="2643"/>
                      <a:pt x="1773" y="2643"/>
                      <a:pt x="1795" y="2637"/>
                    </a:cubicBezTo>
                    <a:cubicBezTo>
                      <a:pt x="1790" y="2632"/>
                      <a:pt x="1784" y="2626"/>
                      <a:pt x="1779" y="2621"/>
                    </a:cubicBezTo>
                    <a:cubicBezTo>
                      <a:pt x="1768" y="2610"/>
                      <a:pt x="1756" y="2598"/>
                      <a:pt x="1745" y="2593"/>
                    </a:cubicBezTo>
                    <a:cubicBezTo>
                      <a:pt x="1740" y="2587"/>
                      <a:pt x="1734" y="2587"/>
                      <a:pt x="1729" y="2582"/>
                    </a:cubicBezTo>
                    <a:cubicBezTo>
                      <a:pt x="1723" y="2576"/>
                      <a:pt x="1712" y="2571"/>
                      <a:pt x="1712" y="2565"/>
                    </a:cubicBezTo>
                    <a:cubicBezTo>
                      <a:pt x="1712" y="2554"/>
                      <a:pt x="1723" y="2554"/>
                      <a:pt x="1729" y="2549"/>
                    </a:cubicBezTo>
                    <a:cubicBezTo>
                      <a:pt x="1729" y="2543"/>
                      <a:pt x="1723" y="2543"/>
                      <a:pt x="1718" y="2543"/>
                    </a:cubicBezTo>
                    <a:cubicBezTo>
                      <a:pt x="1712" y="2532"/>
                      <a:pt x="1712" y="2521"/>
                      <a:pt x="1707" y="2515"/>
                    </a:cubicBezTo>
                    <a:cubicBezTo>
                      <a:pt x="1684" y="2488"/>
                      <a:pt x="1668" y="2482"/>
                      <a:pt x="1640" y="2460"/>
                    </a:cubicBezTo>
                    <a:cubicBezTo>
                      <a:pt x="1635" y="2454"/>
                      <a:pt x="1629" y="2449"/>
                      <a:pt x="1623" y="2438"/>
                    </a:cubicBezTo>
                    <a:cubicBezTo>
                      <a:pt x="1618" y="2432"/>
                      <a:pt x="1612" y="2432"/>
                      <a:pt x="1612" y="2421"/>
                    </a:cubicBezTo>
                    <a:cubicBezTo>
                      <a:pt x="1612" y="2382"/>
                      <a:pt x="1612" y="2382"/>
                      <a:pt x="1612" y="2382"/>
                    </a:cubicBezTo>
                    <a:cubicBezTo>
                      <a:pt x="1612" y="2355"/>
                      <a:pt x="1590" y="2344"/>
                      <a:pt x="1585" y="2316"/>
                    </a:cubicBezTo>
                    <a:cubicBezTo>
                      <a:pt x="1579" y="2299"/>
                      <a:pt x="1574" y="2288"/>
                      <a:pt x="1563" y="2271"/>
                    </a:cubicBezTo>
                    <a:cubicBezTo>
                      <a:pt x="1557" y="2260"/>
                      <a:pt x="1546" y="2260"/>
                      <a:pt x="1546" y="2249"/>
                    </a:cubicBezTo>
                    <a:cubicBezTo>
                      <a:pt x="1546" y="2238"/>
                      <a:pt x="1551" y="2233"/>
                      <a:pt x="1563" y="2227"/>
                    </a:cubicBezTo>
                    <a:cubicBezTo>
                      <a:pt x="1568" y="2222"/>
                      <a:pt x="1574" y="2222"/>
                      <a:pt x="1574" y="2216"/>
                    </a:cubicBezTo>
                    <a:cubicBezTo>
                      <a:pt x="1574" y="2211"/>
                      <a:pt x="1568" y="2211"/>
                      <a:pt x="1563" y="2211"/>
                    </a:cubicBezTo>
                    <a:cubicBezTo>
                      <a:pt x="1551" y="2205"/>
                      <a:pt x="1540" y="2211"/>
                      <a:pt x="1524" y="2199"/>
                    </a:cubicBezTo>
                    <a:cubicBezTo>
                      <a:pt x="1518" y="2199"/>
                      <a:pt x="1513" y="2194"/>
                      <a:pt x="1513" y="2188"/>
                    </a:cubicBezTo>
                    <a:cubicBezTo>
                      <a:pt x="1513" y="2177"/>
                      <a:pt x="1524" y="2172"/>
                      <a:pt x="1535" y="2161"/>
                    </a:cubicBezTo>
                    <a:cubicBezTo>
                      <a:pt x="1540" y="2155"/>
                      <a:pt x="1546" y="2150"/>
                      <a:pt x="1546" y="2138"/>
                    </a:cubicBezTo>
                    <a:cubicBezTo>
                      <a:pt x="1529" y="2150"/>
                      <a:pt x="1518" y="2144"/>
                      <a:pt x="1502" y="2144"/>
                    </a:cubicBezTo>
                    <a:cubicBezTo>
                      <a:pt x="1490" y="2150"/>
                      <a:pt x="1490" y="2161"/>
                      <a:pt x="1479" y="2161"/>
                    </a:cubicBezTo>
                    <a:cubicBezTo>
                      <a:pt x="1468" y="2161"/>
                      <a:pt x="1474" y="2150"/>
                      <a:pt x="1468" y="2144"/>
                    </a:cubicBezTo>
                    <a:lnTo>
                      <a:pt x="1468" y="2138"/>
                    </a:lnTo>
                    <a:cubicBezTo>
                      <a:pt x="1468" y="2116"/>
                      <a:pt x="1468" y="2116"/>
                      <a:pt x="1468" y="2116"/>
                    </a:cubicBezTo>
                    <a:cubicBezTo>
                      <a:pt x="1468" y="2111"/>
                      <a:pt x="1479" y="2105"/>
                      <a:pt x="1479" y="2094"/>
                    </a:cubicBezTo>
                    <a:cubicBezTo>
                      <a:pt x="1479" y="2089"/>
                      <a:pt x="1468" y="2083"/>
                      <a:pt x="1468" y="2078"/>
                    </a:cubicBezTo>
                    <a:cubicBezTo>
                      <a:pt x="1463" y="2061"/>
                      <a:pt x="1468" y="2044"/>
                      <a:pt x="1452" y="2044"/>
                    </a:cubicBezTo>
                    <a:cubicBezTo>
                      <a:pt x="1446" y="2044"/>
                      <a:pt x="1446" y="2055"/>
                      <a:pt x="1441" y="2055"/>
                    </a:cubicBezTo>
                    <a:cubicBezTo>
                      <a:pt x="1424" y="2055"/>
                      <a:pt x="1413" y="2050"/>
                      <a:pt x="1402" y="2033"/>
                    </a:cubicBezTo>
                    <a:cubicBezTo>
                      <a:pt x="1396" y="2022"/>
                      <a:pt x="1396" y="2005"/>
                      <a:pt x="1385" y="2005"/>
                    </a:cubicBezTo>
                    <a:cubicBezTo>
                      <a:pt x="1374" y="2005"/>
                      <a:pt x="1374" y="2017"/>
                      <a:pt x="1369" y="2017"/>
                    </a:cubicBezTo>
                    <a:cubicBezTo>
                      <a:pt x="1346" y="2017"/>
                      <a:pt x="1341" y="1989"/>
                      <a:pt x="1341" y="1972"/>
                    </a:cubicBezTo>
                    <a:cubicBezTo>
                      <a:pt x="1330" y="1972"/>
                      <a:pt x="1330" y="1972"/>
                      <a:pt x="1330" y="1972"/>
                    </a:cubicBezTo>
                    <a:cubicBezTo>
                      <a:pt x="1324" y="1972"/>
                      <a:pt x="1324" y="1972"/>
                      <a:pt x="1319" y="1972"/>
                    </a:cubicBezTo>
                    <a:cubicBezTo>
                      <a:pt x="1313" y="1972"/>
                      <a:pt x="1313" y="1961"/>
                      <a:pt x="1308" y="1956"/>
                    </a:cubicBezTo>
                    <a:cubicBezTo>
                      <a:pt x="1308" y="1950"/>
                      <a:pt x="1297" y="1950"/>
                      <a:pt x="1291" y="1945"/>
                    </a:cubicBezTo>
                    <a:cubicBezTo>
                      <a:pt x="1280" y="1945"/>
                      <a:pt x="1258" y="1945"/>
                      <a:pt x="1258" y="1928"/>
                    </a:cubicBezTo>
                    <a:cubicBezTo>
                      <a:pt x="1258" y="1917"/>
                      <a:pt x="1263" y="1906"/>
                      <a:pt x="1252" y="1906"/>
                    </a:cubicBezTo>
                    <a:cubicBezTo>
                      <a:pt x="1241" y="1906"/>
                      <a:pt x="1241" y="1917"/>
                      <a:pt x="1230" y="1917"/>
                    </a:cubicBezTo>
                    <a:cubicBezTo>
                      <a:pt x="1219" y="1917"/>
                      <a:pt x="1213" y="1906"/>
                      <a:pt x="1208" y="1900"/>
                    </a:cubicBezTo>
                    <a:cubicBezTo>
                      <a:pt x="1191" y="1900"/>
                      <a:pt x="1180" y="1900"/>
                      <a:pt x="1169" y="1895"/>
                    </a:cubicBezTo>
                    <a:cubicBezTo>
                      <a:pt x="1164" y="1889"/>
                      <a:pt x="1169" y="1872"/>
                      <a:pt x="1158" y="1872"/>
                    </a:cubicBezTo>
                    <a:cubicBezTo>
                      <a:pt x="1152" y="1872"/>
                      <a:pt x="1152" y="1872"/>
                      <a:pt x="1147" y="1872"/>
                    </a:cubicBezTo>
                    <a:cubicBezTo>
                      <a:pt x="1136" y="1872"/>
                      <a:pt x="1125" y="1872"/>
                      <a:pt x="1125" y="1861"/>
                    </a:cubicBezTo>
                    <a:cubicBezTo>
                      <a:pt x="1119" y="1845"/>
                      <a:pt x="1130" y="1834"/>
                      <a:pt x="1114" y="1850"/>
                    </a:cubicBezTo>
                    <a:cubicBezTo>
                      <a:pt x="1097" y="1850"/>
                      <a:pt x="1097" y="1850"/>
                      <a:pt x="1097" y="1850"/>
                    </a:cubicBezTo>
                    <a:cubicBezTo>
                      <a:pt x="1086" y="1850"/>
                      <a:pt x="1086" y="1845"/>
                      <a:pt x="1075" y="1845"/>
                    </a:cubicBezTo>
                    <a:cubicBezTo>
                      <a:pt x="1069" y="1845"/>
                      <a:pt x="1064" y="1845"/>
                      <a:pt x="1058" y="1839"/>
                    </a:cubicBezTo>
                    <a:cubicBezTo>
                      <a:pt x="1036" y="1823"/>
                      <a:pt x="1064" y="1806"/>
                      <a:pt x="1025" y="1828"/>
                    </a:cubicBezTo>
                    <a:cubicBezTo>
                      <a:pt x="1019" y="1834"/>
                      <a:pt x="1014" y="1839"/>
                      <a:pt x="1003" y="1839"/>
                    </a:cubicBezTo>
                    <a:cubicBezTo>
                      <a:pt x="975" y="1839"/>
                      <a:pt x="997" y="1828"/>
                      <a:pt x="947" y="1828"/>
                    </a:cubicBezTo>
                    <a:cubicBezTo>
                      <a:pt x="925" y="1828"/>
                      <a:pt x="914" y="1812"/>
                      <a:pt x="892" y="1800"/>
                    </a:cubicBezTo>
                    <a:cubicBezTo>
                      <a:pt x="870" y="1789"/>
                      <a:pt x="859" y="1784"/>
                      <a:pt x="837" y="1773"/>
                    </a:cubicBezTo>
                    <a:cubicBezTo>
                      <a:pt x="820" y="1762"/>
                      <a:pt x="803" y="1767"/>
                      <a:pt x="787" y="1756"/>
                    </a:cubicBezTo>
                    <a:cubicBezTo>
                      <a:pt x="776" y="1745"/>
                      <a:pt x="765" y="1739"/>
                      <a:pt x="753" y="1728"/>
                    </a:cubicBezTo>
                    <a:cubicBezTo>
                      <a:pt x="748" y="1723"/>
                      <a:pt x="742" y="1717"/>
                      <a:pt x="731" y="1717"/>
                    </a:cubicBezTo>
                    <a:cubicBezTo>
                      <a:pt x="692" y="1717"/>
                      <a:pt x="692" y="1717"/>
                      <a:pt x="692" y="1717"/>
                    </a:cubicBezTo>
                    <a:cubicBezTo>
                      <a:pt x="681" y="1717"/>
                      <a:pt x="676" y="1712"/>
                      <a:pt x="659" y="1712"/>
                    </a:cubicBezTo>
                    <a:cubicBezTo>
                      <a:pt x="637" y="1706"/>
                      <a:pt x="626" y="1706"/>
                      <a:pt x="609" y="1690"/>
                    </a:cubicBezTo>
                    <a:cubicBezTo>
                      <a:pt x="593" y="1684"/>
                      <a:pt x="582" y="1684"/>
                      <a:pt x="576" y="1667"/>
                    </a:cubicBezTo>
                    <a:cubicBezTo>
                      <a:pt x="565" y="1651"/>
                      <a:pt x="559" y="1634"/>
                      <a:pt x="537" y="1634"/>
                    </a:cubicBezTo>
                    <a:cubicBezTo>
                      <a:pt x="521" y="1634"/>
                      <a:pt x="521" y="1634"/>
                      <a:pt x="521" y="1634"/>
                    </a:cubicBezTo>
                    <a:cubicBezTo>
                      <a:pt x="504" y="1634"/>
                      <a:pt x="493" y="1640"/>
                      <a:pt x="471" y="1640"/>
                    </a:cubicBezTo>
                    <a:cubicBezTo>
                      <a:pt x="449" y="1640"/>
                      <a:pt x="449" y="1640"/>
                      <a:pt x="449" y="1640"/>
                    </a:cubicBezTo>
                    <a:cubicBezTo>
                      <a:pt x="438" y="1640"/>
                      <a:pt x="426" y="1629"/>
                      <a:pt x="415" y="1623"/>
                    </a:cubicBezTo>
                    <a:cubicBezTo>
                      <a:pt x="382" y="1618"/>
                      <a:pt x="366" y="1612"/>
                      <a:pt x="332" y="1612"/>
                    </a:cubicBezTo>
                    <a:cubicBezTo>
                      <a:pt x="316" y="1612"/>
                      <a:pt x="305" y="1612"/>
                      <a:pt x="288" y="1618"/>
                    </a:cubicBezTo>
                    <a:cubicBezTo>
                      <a:pt x="277" y="1618"/>
                      <a:pt x="277" y="1623"/>
                      <a:pt x="271" y="1623"/>
                    </a:cubicBezTo>
                    <a:cubicBezTo>
                      <a:pt x="249" y="1623"/>
                      <a:pt x="249" y="1623"/>
                      <a:pt x="249" y="1623"/>
                    </a:cubicBezTo>
                    <a:cubicBezTo>
                      <a:pt x="227" y="1623"/>
                      <a:pt x="216" y="1612"/>
                      <a:pt x="199" y="1601"/>
                    </a:cubicBezTo>
                    <a:cubicBezTo>
                      <a:pt x="177" y="1590"/>
                      <a:pt x="166" y="1579"/>
                      <a:pt x="149" y="1562"/>
                    </a:cubicBezTo>
                    <a:cubicBezTo>
                      <a:pt x="133" y="1551"/>
                      <a:pt x="127" y="1546"/>
                      <a:pt x="105" y="1540"/>
                    </a:cubicBezTo>
                    <a:cubicBezTo>
                      <a:pt x="88" y="1534"/>
                      <a:pt x="83" y="1534"/>
                      <a:pt x="66" y="1529"/>
                    </a:cubicBezTo>
                    <a:cubicBezTo>
                      <a:pt x="61" y="1529"/>
                      <a:pt x="55" y="1529"/>
                      <a:pt x="50" y="1523"/>
                    </a:cubicBezTo>
                    <a:cubicBezTo>
                      <a:pt x="39" y="1518"/>
                      <a:pt x="39" y="1507"/>
                      <a:pt x="39" y="1496"/>
                    </a:cubicBezTo>
                    <a:cubicBezTo>
                      <a:pt x="33" y="1479"/>
                      <a:pt x="0" y="1485"/>
                      <a:pt x="0" y="1468"/>
                    </a:cubicBezTo>
                    <a:cubicBezTo>
                      <a:pt x="0" y="1457"/>
                      <a:pt x="16" y="1462"/>
                      <a:pt x="16" y="1451"/>
                    </a:cubicBezTo>
                    <a:cubicBezTo>
                      <a:pt x="16" y="1440"/>
                      <a:pt x="11" y="1440"/>
                      <a:pt x="11" y="1429"/>
                    </a:cubicBezTo>
                    <a:cubicBezTo>
                      <a:pt x="11" y="1418"/>
                      <a:pt x="27" y="1401"/>
                      <a:pt x="22" y="1396"/>
                    </a:cubicBezTo>
                    <a:lnTo>
                      <a:pt x="22" y="1396"/>
                    </a:lnTo>
                    <a:cubicBezTo>
                      <a:pt x="55" y="1396"/>
                      <a:pt x="72" y="1396"/>
                      <a:pt x="105" y="1401"/>
                    </a:cubicBezTo>
                    <a:cubicBezTo>
                      <a:pt x="100" y="1363"/>
                      <a:pt x="83" y="1346"/>
                      <a:pt x="72" y="1313"/>
                    </a:cubicBezTo>
                    <a:cubicBezTo>
                      <a:pt x="61" y="1285"/>
                      <a:pt x="61" y="1268"/>
                      <a:pt x="50" y="1241"/>
                    </a:cubicBezTo>
                    <a:cubicBezTo>
                      <a:pt x="44" y="1230"/>
                      <a:pt x="39" y="1224"/>
                      <a:pt x="39" y="1213"/>
                    </a:cubicBezTo>
                    <a:cubicBezTo>
                      <a:pt x="22" y="1180"/>
                      <a:pt x="22" y="1158"/>
                      <a:pt x="22" y="1124"/>
                    </a:cubicBezTo>
                    <a:cubicBezTo>
                      <a:pt x="22" y="1097"/>
                      <a:pt x="39" y="1080"/>
                      <a:pt x="44" y="1058"/>
                    </a:cubicBezTo>
                    <a:cubicBezTo>
                      <a:pt x="50" y="1036"/>
                      <a:pt x="44" y="1019"/>
                      <a:pt x="44" y="997"/>
                    </a:cubicBezTo>
                    <a:close/>
                    <a:moveTo>
                      <a:pt x="1756" y="3202"/>
                    </a:moveTo>
                    <a:lnTo>
                      <a:pt x="1756" y="3202"/>
                    </a:lnTo>
                    <a:cubicBezTo>
                      <a:pt x="1745" y="3202"/>
                      <a:pt x="1740" y="3219"/>
                      <a:pt x="1729" y="3225"/>
                    </a:cubicBezTo>
                    <a:cubicBezTo>
                      <a:pt x="1707" y="3247"/>
                      <a:pt x="1690" y="3247"/>
                      <a:pt x="1679" y="3275"/>
                    </a:cubicBezTo>
                    <a:cubicBezTo>
                      <a:pt x="1723" y="3286"/>
                      <a:pt x="1740" y="3297"/>
                      <a:pt x="1779" y="3297"/>
                    </a:cubicBezTo>
                    <a:cubicBezTo>
                      <a:pt x="1812" y="3297"/>
                      <a:pt x="1812" y="3297"/>
                      <a:pt x="1812" y="3297"/>
                    </a:cubicBezTo>
                    <a:cubicBezTo>
                      <a:pt x="1812" y="3275"/>
                      <a:pt x="1812" y="3275"/>
                      <a:pt x="1812" y="3275"/>
                    </a:cubicBezTo>
                    <a:cubicBezTo>
                      <a:pt x="1784" y="3252"/>
                      <a:pt x="1790" y="3202"/>
                      <a:pt x="1756" y="3202"/>
                    </a:cubicBezTo>
                    <a:close/>
                    <a:moveTo>
                      <a:pt x="1729" y="2604"/>
                    </a:moveTo>
                    <a:lnTo>
                      <a:pt x="1729" y="2604"/>
                    </a:lnTo>
                    <a:cubicBezTo>
                      <a:pt x="1718" y="2598"/>
                      <a:pt x="1707" y="2598"/>
                      <a:pt x="1696" y="2593"/>
                    </a:cubicBezTo>
                    <a:cubicBezTo>
                      <a:pt x="1696" y="2598"/>
                      <a:pt x="1690" y="2604"/>
                      <a:pt x="1690" y="2610"/>
                    </a:cubicBezTo>
                    <a:cubicBezTo>
                      <a:pt x="1690" y="2615"/>
                      <a:pt x="1701" y="2621"/>
                      <a:pt x="1707" y="2626"/>
                    </a:cubicBezTo>
                    <a:cubicBezTo>
                      <a:pt x="1712" y="2632"/>
                      <a:pt x="1712" y="2643"/>
                      <a:pt x="1723" y="2643"/>
                    </a:cubicBezTo>
                    <a:cubicBezTo>
                      <a:pt x="1734" y="2643"/>
                      <a:pt x="1751" y="2637"/>
                      <a:pt x="1751" y="2626"/>
                    </a:cubicBezTo>
                    <a:cubicBezTo>
                      <a:pt x="1751" y="2615"/>
                      <a:pt x="1734" y="2604"/>
                      <a:pt x="1729" y="2604"/>
                    </a:cubicBezTo>
                    <a:close/>
                    <a:moveTo>
                      <a:pt x="360" y="0"/>
                    </a:moveTo>
                    <a:lnTo>
                      <a:pt x="360" y="0"/>
                    </a:lnTo>
                    <a:cubicBezTo>
                      <a:pt x="288" y="0"/>
                      <a:pt x="316" y="0"/>
                      <a:pt x="343" y="45"/>
                    </a:cubicBezTo>
                    <a:cubicBezTo>
                      <a:pt x="349" y="56"/>
                      <a:pt x="354" y="72"/>
                      <a:pt x="366" y="72"/>
                    </a:cubicBezTo>
                    <a:cubicBezTo>
                      <a:pt x="371" y="72"/>
                      <a:pt x="377" y="61"/>
                      <a:pt x="382" y="61"/>
                    </a:cubicBezTo>
                    <a:cubicBezTo>
                      <a:pt x="388" y="61"/>
                      <a:pt x="388" y="72"/>
                      <a:pt x="393" y="78"/>
                    </a:cubicBezTo>
                    <a:cubicBezTo>
                      <a:pt x="404" y="83"/>
                      <a:pt x="410" y="89"/>
                      <a:pt x="421" y="95"/>
                    </a:cubicBezTo>
                    <a:cubicBezTo>
                      <a:pt x="426" y="100"/>
                      <a:pt x="432" y="106"/>
                      <a:pt x="438" y="106"/>
                    </a:cubicBezTo>
                    <a:cubicBezTo>
                      <a:pt x="449" y="106"/>
                      <a:pt x="449" y="95"/>
                      <a:pt x="460" y="83"/>
                    </a:cubicBezTo>
                    <a:cubicBezTo>
                      <a:pt x="504" y="117"/>
                      <a:pt x="487" y="167"/>
                      <a:pt x="526" y="205"/>
                    </a:cubicBezTo>
                    <a:cubicBezTo>
                      <a:pt x="543" y="222"/>
                      <a:pt x="565" y="222"/>
                      <a:pt x="587" y="233"/>
                    </a:cubicBezTo>
                    <a:cubicBezTo>
                      <a:pt x="604" y="239"/>
                      <a:pt x="615" y="250"/>
                      <a:pt x="632" y="250"/>
                    </a:cubicBezTo>
                    <a:cubicBezTo>
                      <a:pt x="665" y="250"/>
                      <a:pt x="681" y="244"/>
                      <a:pt x="704" y="222"/>
                    </a:cubicBezTo>
                    <a:cubicBezTo>
                      <a:pt x="715" y="211"/>
                      <a:pt x="726" y="205"/>
                      <a:pt x="726" y="189"/>
                    </a:cubicBezTo>
                    <a:cubicBezTo>
                      <a:pt x="726" y="172"/>
                      <a:pt x="726" y="172"/>
                      <a:pt x="726" y="172"/>
                    </a:cubicBezTo>
                    <a:cubicBezTo>
                      <a:pt x="704" y="172"/>
                      <a:pt x="698" y="172"/>
                      <a:pt x="676" y="167"/>
                    </a:cubicBezTo>
                    <a:cubicBezTo>
                      <a:pt x="659" y="167"/>
                      <a:pt x="648" y="172"/>
                      <a:pt x="637" y="161"/>
                    </a:cubicBezTo>
                    <a:cubicBezTo>
                      <a:pt x="626" y="144"/>
                      <a:pt x="620" y="139"/>
                      <a:pt x="609" y="122"/>
                    </a:cubicBezTo>
                    <a:cubicBezTo>
                      <a:pt x="604" y="117"/>
                      <a:pt x="598" y="106"/>
                      <a:pt x="593" y="95"/>
                    </a:cubicBezTo>
                    <a:cubicBezTo>
                      <a:pt x="582" y="72"/>
                      <a:pt x="565" y="67"/>
                      <a:pt x="548" y="50"/>
                    </a:cubicBezTo>
                    <a:cubicBezTo>
                      <a:pt x="537" y="39"/>
                      <a:pt x="532" y="28"/>
                      <a:pt x="515" y="28"/>
                    </a:cubicBezTo>
                    <a:cubicBezTo>
                      <a:pt x="504" y="28"/>
                      <a:pt x="504" y="39"/>
                      <a:pt x="499" y="50"/>
                    </a:cubicBezTo>
                    <a:cubicBezTo>
                      <a:pt x="476" y="39"/>
                      <a:pt x="460" y="45"/>
                      <a:pt x="443" y="39"/>
                    </a:cubicBezTo>
                    <a:cubicBezTo>
                      <a:pt x="438" y="34"/>
                      <a:pt x="438" y="28"/>
                      <a:pt x="438" y="23"/>
                    </a:cubicBezTo>
                    <a:cubicBezTo>
                      <a:pt x="426" y="11"/>
                      <a:pt x="415" y="23"/>
                      <a:pt x="404" y="17"/>
                    </a:cubicBezTo>
                    <a:cubicBezTo>
                      <a:pt x="388" y="11"/>
                      <a:pt x="382" y="0"/>
                      <a:pt x="360" y="0"/>
                    </a:cubicBezTo>
                    <a:close/>
                    <a:moveTo>
                      <a:pt x="332" y="410"/>
                    </a:moveTo>
                    <a:lnTo>
                      <a:pt x="332" y="410"/>
                    </a:lnTo>
                    <a:cubicBezTo>
                      <a:pt x="332" y="416"/>
                      <a:pt x="332" y="416"/>
                      <a:pt x="332" y="422"/>
                    </a:cubicBezTo>
                    <a:cubicBezTo>
                      <a:pt x="349" y="427"/>
                      <a:pt x="354" y="444"/>
                      <a:pt x="371" y="444"/>
                    </a:cubicBezTo>
                    <a:cubicBezTo>
                      <a:pt x="415" y="444"/>
                      <a:pt x="415" y="444"/>
                      <a:pt x="415" y="444"/>
                    </a:cubicBezTo>
                    <a:cubicBezTo>
                      <a:pt x="438" y="444"/>
                      <a:pt x="449" y="455"/>
                      <a:pt x="471" y="460"/>
                    </a:cubicBezTo>
                    <a:cubicBezTo>
                      <a:pt x="504" y="466"/>
                      <a:pt x="521" y="471"/>
                      <a:pt x="554" y="477"/>
                    </a:cubicBezTo>
                    <a:cubicBezTo>
                      <a:pt x="582" y="483"/>
                      <a:pt x="598" y="494"/>
                      <a:pt x="626" y="505"/>
                    </a:cubicBezTo>
                    <a:cubicBezTo>
                      <a:pt x="637" y="510"/>
                      <a:pt x="654" y="505"/>
                      <a:pt x="665" y="516"/>
                    </a:cubicBezTo>
                    <a:cubicBezTo>
                      <a:pt x="670" y="521"/>
                      <a:pt x="676" y="538"/>
                      <a:pt x="687" y="538"/>
                    </a:cubicBezTo>
                    <a:cubicBezTo>
                      <a:pt x="698" y="538"/>
                      <a:pt x="698" y="521"/>
                      <a:pt x="709" y="516"/>
                    </a:cubicBezTo>
                    <a:cubicBezTo>
                      <a:pt x="726" y="510"/>
                      <a:pt x="742" y="510"/>
                      <a:pt x="759" y="510"/>
                    </a:cubicBezTo>
                    <a:cubicBezTo>
                      <a:pt x="787" y="510"/>
                      <a:pt x="798" y="521"/>
                      <a:pt x="825" y="521"/>
                    </a:cubicBezTo>
                    <a:cubicBezTo>
                      <a:pt x="864" y="521"/>
                      <a:pt x="864" y="521"/>
                      <a:pt x="864" y="521"/>
                    </a:cubicBezTo>
                    <a:cubicBezTo>
                      <a:pt x="881" y="521"/>
                      <a:pt x="892" y="510"/>
                      <a:pt x="903" y="505"/>
                    </a:cubicBezTo>
                    <a:cubicBezTo>
                      <a:pt x="920" y="499"/>
                      <a:pt x="947" y="505"/>
                      <a:pt x="947" y="483"/>
                    </a:cubicBezTo>
                    <a:cubicBezTo>
                      <a:pt x="947" y="471"/>
                      <a:pt x="936" y="460"/>
                      <a:pt x="920" y="460"/>
                    </a:cubicBezTo>
                    <a:cubicBezTo>
                      <a:pt x="859" y="460"/>
                      <a:pt x="859" y="460"/>
                      <a:pt x="859" y="460"/>
                    </a:cubicBezTo>
                    <a:cubicBezTo>
                      <a:pt x="809" y="460"/>
                      <a:pt x="781" y="460"/>
                      <a:pt x="726" y="449"/>
                    </a:cubicBezTo>
                    <a:cubicBezTo>
                      <a:pt x="698" y="444"/>
                      <a:pt x="687" y="427"/>
                      <a:pt x="659" y="427"/>
                    </a:cubicBezTo>
                    <a:cubicBezTo>
                      <a:pt x="620" y="427"/>
                      <a:pt x="620" y="427"/>
                      <a:pt x="620" y="427"/>
                    </a:cubicBezTo>
                    <a:cubicBezTo>
                      <a:pt x="587" y="433"/>
                      <a:pt x="571" y="438"/>
                      <a:pt x="543" y="438"/>
                    </a:cubicBezTo>
                    <a:cubicBezTo>
                      <a:pt x="499" y="438"/>
                      <a:pt x="482" y="405"/>
                      <a:pt x="443" y="405"/>
                    </a:cubicBezTo>
                    <a:cubicBezTo>
                      <a:pt x="426" y="405"/>
                      <a:pt x="421" y="416"/>
                      <a:pt x="404" y="410"/>
                    </a:cubicBezTo>
                    <a:cubicBezTo>
                      <a:pt x="377" y="410"/>
                      <a:pt x="360" y="410"/>
                      <a:pt x="332" y="41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37" name="Freeform 98">
                <a:extLst>
                  <a:ext uri="{FF2B5EF4-FFF2-40B4-BE49-F238E27FC236}">
                    <a16:creationId xmlns:a16="http://schemas.microsoft.com/office/drawing/2014/main" id="{D5E554BC-613F-2E44-9302-DA5FC0DB877E}"/>
                  </a:ext>
                </a:extLst>
              </p:cNvPr>
              <p:cNvSpPr>
                <a:spLocks noChangeArrowheads="1"/>
              </p:cNvSpPr>
              <p:nvPr/>
            </p:nvSpPr>
            <p:spPr bwMode="auto">
              <a:xfrm>
                <a:off x="10099782" y="2654590"/>
                <a:ext cx="548448" cy="438364"/>
              </a:xfrm>
              <a:custGeom>
                <a:avLst/>
                <a:gdLst>
                  <a:gd name="T0" fmla="*/ 2244 w 2284"/>
                  <a:gd name="T1" fmla="*/ 427 h 1824"/>
                  <a:gd name="T2" fmla="*/ 1590 w 2284"/>
                  <a:gd name="T3" fmla="*/ 1800 h 1824"/>
                  <a:gd name="T4" fmla="*/ 387 w 2284"/>
                  <a:gd name="T5" fmla="*/ 56 h 1824"/>
                  <a:gd name="T6" fmla="*/ 404 w 2284"/>
                  <a:gd name="T7" fmla="*/ 122 h 1824"/>
                  <a:gd name="T8" fmla="*/ 277 w 2284"/>
                  <a:gd name="T9" fmla="*/ 72 h 1824"/>
                  <a:gd name="T10" fmla="*/ 581 w 2284"/>
                  <a:gd name="T11" fmla="*/ 34 h 1824"/>
                  <a:gd name="T12" fmla="*/ 537 w 2284"/>
                  <a:gd name="T13" fmla="*/ 144 h 1824"/>
                  <a:gd name="T14" fmla="*/ 11 w 2284"/>
                  <a:gd name="T15" fmla="*/ 488 h 1824"/>
                  <a:gd name="T16" fmla="*/ 465 w 2284"/>
                  <a:gd name="T17" fmla="*/ 311 h 1824"/>
                  <a:gd name="T18" fmla="*/ 432 w 2284"/>
                  <a:gd name="T19" fmla="*/ 361 h 1824"/>
                  <a:gd name="T20" fmla="*/ 565 w 2284"/>
                  <a:gd name="T21" fmla="*/ 405 h 1824"/>
                  <a:gd name="T22" fmla="*/ 410 w 2284"/>
                  <a:gd name="T23" fmla="*/ 471 h 1824"/>
                  <a:gd name="T24" fmla="*/ 260 w 2284"/>
                  <a:gd name="T25" fmla="*/ 815 h 1824"/>
                  <a:gd name="T26" fmla="*/ 0 w 2284"/>
                  <a:gd name="T27" fmla="*/ 793 h 1824"/>
                  <a:gd name="T28" fmla="*/ 282 w 2284"/>
                  <a:gd name="T29" fmla="*/ 765 h 1824"/>
                  <a:gd name="T30" fmla="*/ 2061 w 2284"/>
                  <a:gd name="T31" fmla="*/ 1701 h 1824"/>
                  <a:gd name="T32" fmla="*/ 1934 w 2284"/>
                  <a:gd name="T33" fmla="*/ 1684 h 1824"/>
                  <a:gd name="T34" fmla="*/ 1867 w 2284"/>
                  <a:gd name="T35" fmla="*/ 1618 h 1824"/>
                  <a:gd name="T36" fmla="*/ 1729 w 2284"/>
                  <a:gd name="T37" fmla="*/ 1551 h 1824"/>
                  <a:gd name="T38" fmla="*/ 1690 w 2284"/>
                  <a:gd name="T39" fmla="*/ 1363 h 1824"/>
                  <a:gd name="T40" fmla="*/ 1756 w 2284"/>
                  <a:gd name="T41" fmla="*/ 1235 h 1824"/>
                  <a:gd name="T42" fmla="*/ 1618 w 2284"/>
                  <a:gd name="T43" fmla="*/ 1440 h 1824"/>
                  <a:gd name="T44" fmla="*/ 1557 w 2284"/>
                  <a:gd name="T45" fmla="*/ 1590 h 1824"/>
                  <a:gd name="T46" fmla="*/ 1379 w 2284"/>
                  <a:gd name="T47" fmla="*/ 1745 h 1824"/>
                  <a:gd name="T48" fmla="*/ 1302 w 2284"/>
                  <a:gd name="T49" fmla="*/ 1601 h 1824"/>
                  <a:gd name="T50" fmla="*/ 1346 w 2284"/>
                  <a:gd name="T51" fmla="*/ 1523 h 1824"/>
                  <a:gd name="T52" fmla="*/ 1285 w 2284"/>
                  <a:gd name="T53" fmla="*/ 1379 h 1824"/>
                  <a:gd name="T54" fmla="*/ 1152 w 2284"/>
                  <a:gd name="T55" fmla="*/ 1280 h 1824"/>
                  <a:gd name="T56" fmla="*/ 980 w 2284"/>
                  <a:gd name="T57" fmla="*/ 1235 h 1824"/>
                  <a:gd name="T58" fmla="*/ 1030 w 2284"/>
                  <a:gd name="T59" fmla="*/ 1141 h 1824"/>
                  <a:gd name="T60" fmla="*/ 1235 w 2284"/>
                  <a:gd name="T61" fmla="*/ 1169 h 1824"/>
                  <a:gd name="T62" fmla="*/ 1474 w 2284"/>
                  <a:gd name="T63" fmla="*/ 1037 h 1824"/>
                  <a:gd name="T64" fmla="*/ 1629 w 2284"/>
                  <a:gd name="T65" fmla="*/ 1086 h 1824"/>
                  <a:gd name="T66" fmla="*/ 1695 w 2284"/>
                  <a:gd name="T67" fmla="*/ 1074 h 1824"/>
                  <a:gd name="T68" fmla="*/ 1773 w 2284"/>
                  <a:gd name="T69" fmla="*/ 1003 h 1824"/>
                  <a:gd name="T70" fmla="*/ 1784 w 2284"/>
                  <a:gd name="T71" fmla="*/ 898 h 1824"/>
                  <a:gd name="T72" fmla="*/ 1601 w 2284"/>
                  <a:gd name="T73" fmla="*/ 942 h 1824"/>
                  <a:gd name="T74" fmla="*/ 1374 w 2284"/>
                  <a:gd name="T75" fmla="*/ 959 h 1824"/>
                  <a:gd name="T76" fmla="*/ 1125 w 2284"/>
                  <a:gd name="T77" fmla="*/ 948 h 1824"/>
                  <a:gd name="T78" fmla="*/ 958 w 2284"/>
                  <a:gd name="T79" fmla="*/ 832 h 1824"/>
                  <a:gd name="T80" fmla="*/ 925 w 2284"/>
                  <a:gd name="T81" fmla="*/ 693 h 1824"/>
                  <a:gd name="T82" fmla="*/ 809 w 2284"/>
                  <a:gd name="T83" fmla="*/ 638 h 1824"/>
                  <a:gd name="T84" fmla="*/ 703 w 2284"/>
                  <a:gd name="T85" fmla="*/ 588 h 1824"/>
                  <a:gd name="T86" fmla="*/ 609 w 2284"/>
                  <a:gd name="T87" fmla="*/ 627 h 1824"/>
                  <a:gd name="T88" fmla="*/ 548 w 2284"/>
                  <a:gd name="T89" fmla="*/ 532 h 1824"/>
                  <a:gd name="T90" fmla="*/ 714 w 2284"/>
                  <a:gd name="T91" fmla="*/ 322 h 1824"/>
                  <a:gd name="T92" fmla="*/ 1003 w 2284"/>
                  <a:gd name="T93" fmla="*/ 189 h 1824"/>
                  <a:gd name="T94" fmla="*/ 1379 w 2284"/>
                  <a:gd name="T95" fmla="*/ 183 h 1824"/>
                  <a:gd name="T96" fmla="*/ 1573 w 2284"/>
                  <a:gd name="T97" fmla="*/ 300 h 1824"/>
                  <a:gd name="T98" fmla="*/ 1806 w 2284"/>
                  <a:gd name="T99" fmla="*/ 333 h 1824"/>
                  <a:gd name="T100" fmla="*/ 1917 w 2284"/>
                  <a:gd name="T101" fmla="*/ 593 h 1824"/>
                  <a:gd name="T102" fmla="*/ 1884 w 2284"/>
                  <a:gd name="T103" fmla="*/ 826 h 1824"/>
                  <a:gd name="T104" fmla="*/ 1989 w 2284"/>
                  <a:gd name="T105" fmla="*/ 1135 h 1824"/>
                  <a:gd name="T106" fmla="*/ 2033 w 2284"/>
                  <a:gd name="T107" fmla="*/ 1063 h 1824"/>
                  <a:gd name="T108" fmla="*/ 2133 w 2284"/>
                  <a:gd name="T109" fmla="*/ 1263 h 1824"/>
                  <a:gd name="T110" fmla="*/ 2194 w 2284"/>
                  <a:gd name="T111" fmla="*/ 1667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84" h="1824">
                    <a:moveTo>
                      <a:pt x="2194" y="388"/>
                    </a:moveTo>
                    <a:lnTo>
                      <a:pt x="2194" y="388"/>
                    </a:lnTo>
                    <a:cubicBezTo>
                      <a:pt x="2177" y="388"/>
                      <a:pt x="2166" y="399"/>
                      <a:pt x="2166" y="416"/>
                    </a:cubicBezTo>
                    <a:cubicBezTo>
                      <a:pt x="2166" y="466"/>
                      <a:pt x="2222" y="488"/>
                      <a:pt x="2266" y="488"/>
                    </a:cubicBezTo>
                    <a:cubicBezTo>
                      <a:pt x="2283" y="488"/>
                      <a:pt x="2283" y="488"/>
                      <a:pt x="2283" y="488"/>
                    </a:cubicBezTo>
                    <a:cubicBezTo>
                      <a:pt x="2283" y="471"/>
                      <a:pt x="2283" y="471"/>
                      <a:pt x="2283" y="471"/>
                    </a:cubicBezTo>
                    <a:cubicBezTo>
                      <a:pt x="2283" y="449"/>
                      <a:pt x="2261" y="444"/>
                      <a:pt x="2244" y="427"/>
                    </a:cubicBezTo>
                    <a:cubicBezTo>
                      <a:pt x="2227" y="416"/>
                      <a:pt x="2222" y="388"/>
                      <a:pt x="2194" y="388"/>
                    </a:cubicBezTo>
                    <a:close/>
                    <a:moveTo>
                      <a:pt x="1562" y="1756"/>
                    </a:moveTo>
                    <a:lnTo>
                      <a:pt x="1562" y="1756"/>
                    </a:lnTo>
                    <a:cubicBezTo>
                      <a:pt x="1557" y="1756"/>
                      <a:pt x="1551" y="1751"/>
                      <a:pt x="1546" y="1751"/>
                    </a:cubicBezTo>
                    <a:cubicBezTo>
                      <a:pt x="1535" y="1751"/>
                      <a:pt x="1529" y="1756"/>
                      <a:pt x="1529" y="1767"/>
                    </a:cubicBezTo>
                    <a:cubicBezTo>
                      <a:pt x="1529" y="1784"/>
                      <a:pt x="1551" y="1784"/>
                      <a:pt x="1573" y="1784"/>
                    </a:cubicBezTo>
                    <a:cubicBezTo>
                      <a:pt x="1579" y="1789"/>
                      <a:pt x="1579" y="1795"/>
                      <a:pt x="1590" y="1800"/>
                    </a:cubicBezTo>
                    <a:cubicBezTo>
                      <a:pt x="1706" y="1823"/>
                      <a:pt x="1579" y="1784"/>
                      <a:pt x="1562" y="1756"/>
                    </a:cubicBezTo>
                    <a:close/>
                    <a:moveTo>
                      <a:pt x="537" y="144"/>
                    </a:moveTo>
                    <a:lnTo>
                      <a:pt x="537" y="144"/>
                    </a:lnTo>
                    <a:cubicBezTo>
                      <a:pt x="509" y="128"/>
                      <a:pt x="504" y="95"/>
                      <a:pt x="471" y="89"/>
                    </a:cubicBezTo>
                    <a:cubicBezTo>
                      <a:pt x="437" y="89"/>
                      <a:pt x="437" y="28"/>
                      <a:pt x="404" y="28"/>
                    </a:cubicBezTo>
                    <a:cubicBezTo>
                      <a:pt x="399" y="28"/>
                      <a:pt x="393" y="34"/>
                      <a:pt x="387" y="34"/>
                    </a:cubicBezTo>
                    <a:cubicBezTo>
                      <a:pt x="387" y="56"/>
                      <a:pt x="387" y="56"/>
                      <a:pt x="387" y="56"/>
                    </a:cubicBezTo>
                    <a:cubicBezTo>
                      <a:pt x="387" y="67"/>
                      <a:pt x="404" y="72"/>
                      <a:pt x="410" y="84"/>
                    </a:cubicBezTo>
                    <a:cubicBezTo>
                      <a:pt x="421" y="95"/>
                      <a:pt x="415" y="117"/>
                      <a:pt x="432" y="117"/>
                    </a:cubicBezTo>
                    <a:cubicBezTo>
                      <a:pt x="448" y="117"/>
                      <a:pt x="460" y="100"/>
                      <a:pt x="476" y="100"/>
                    </a:cubicBezTo>
                    <a:cubicBezTo>
                      <a:pt x="498" y="100"/>
                      <a:pt x="504" y="133"/>
                      <a:pt x="504" y="156"/>
                    </a:cubicBezTo>
                    <a:cubicBezTo>
                      <a:pt x="504" y="172"/>
                      <a:pt x="482" y="172"/>
                      <a:pt x="471" y="178"/>
                    </a:cubicBezTo>
                    <a:cubicBezTo>
                      <a:pt x="460" y="183"/>
                      <a:pt x="448" y="189"/>
                      <a:pt x="437" y="189"/>
                    </a:cubicBezTo>
                    <a:cubicBezTo>
                      <a:pt x="410" y="189"/>
                      <a:pt x="404" y="150"/>
                      <a:pt x="404" y="122"/>
                    </a:cubicBezTo>
                    <a:cubicBezTo>
                      <a:pt x="376" y="122"/>
                      <a:pt x="376" y="122"/>
                      <a:pt x="376" y="122"/>
                    </a:cubicBezTo>
                    <a:cubicBezTo>
                      <a:pt x="360" y="139"/>
                      <a:pt x="360" y="156"/>
                      <a:pt x="343" y="167"/>
                    </a:cubicBezTo>
                    <a:cubicBezTo>
                      <a:pt x="343" y="139"/>
                      <a:pt x="338" y="111"/>
                      <a:pt x="315" y="111"/>
                    </a:cubicBezTo>
                    <a:cubicBezTo>
                      <a:pt x="299" y="111"/>
                      <a:pt x="282" y="111"/>
                      <a:pt x="260" y="111"/>
                    </a:cubicBezTo>
                    <a:cubicBezTo>
                      <a:pt x="249" y="100"/>
                      <a:pt x="232" y="100"/>
                      <a:pt x="232" y="89"/>
                    </a:cubicBezTo>
                    <a:cubicBezTo>
                      <a:pt x="232" y="84"/>
                      <a:pt x="232" y="78"/>
                      <a:pt x="238" y="72"/>
                    </a:cubicBezTo>
                    <a:cubicBezTo>
                      <a:pt x="277" y="72"/>
                      <a:pt x="277" y="72"/>
                      <a:pt x="277" y="72"/>
                    </a:cubicBezTo>
                    <a:cubicBezTo>
                      <a:pt x="277" y="45"/>
                      <a:pt x="299" y="28"/>
                      <a:pt x="327" y="23"/>
                    </a:cubicBezTo>
                    <a:cubicBezTo>
                      <a:pt x="354" y="11"/>
                      <a:pt x="365" y="0"/>
                      <a:pt x="393" y="0"/>
                    </a:cubicBezTo>
                    <a:cubicBezTo>
                      <a:pt x="437" y="0"/>
                      <a:pt x="437" y="0"/>
                      <a:pt x="437" y="0"/>
                    </a:cubicBezTo>
                    <a:cubicBezTo>
                      <a:pt x="448" y="0"/>
                      <a:pt x="454" y="0"/>
                      <a:pt x="465" y="0"/>
                    </a:cubicBezTo>
                    <a:cubicBezTo>
                      <a:pt x="487" y="0"/>
                      <a:pt x="498" y="11"/>
                      <a:pt x="520" y="11"/>
                    </a:cubicBezTo>
                    <a:cubicBezTo>
                      <a:pt x="537" y="17"/>
                      <a:pt x="548" y="11"/>
                      <a:pt x="565" y="11"/>
                    </a:cubicBezTo>
                    <a:cubicBezTo>
                      <a:pt x="570" y="11"/>
                      <a:pt x="570" y="28"/>
                      <a:pt x="581" y="34"/>
                    </a:cubicBezTo>
                    <a:cubicBezTo>
                      <a:pt x="593" y="39"/>
                      <a:pt x="604" y="28"/>
                      <a:pt x="615" y="34"/>
                    </a:cubicBezTo>
                    <a:cubicBezTo>
                      <a:pt x="631" y="39"/>
                      <a:pt x="631" y="50"/>
                      <a:pt x="642" y="61"/>
                    </a:cubicBezTo>
                    <a:cubicBezTo>
                      <a:pt x="653" y="72"/>
                      <a:pt x="665" y="89"/>
                      <a:pt x="665" y="106"/>
                    </a:cubicBezTo>
                    <a:cubicBezTo>
                      <a:pt x="665" y="128"/>
                      <a:pt x="659" y="144"/>
                      <a:pt x="637" y="144"/>
                    </a:cubicBezTo>
                    <a:cubicBezTo>
                      <a:pt x="626" y="144"/>
                      <a:pt x="620" y="128"/>
                      <a:pt x="604" y="128"/>
                    </a:cubicBezTo>
                    <a:cubicBezTo>
                      <a:pt x="587" y="128"/>
                      <a:pt x="581" y="150"/>
                      <a:pt x="565" y="150"/>
                    </a:cubicBezTo>
                    <a:cubicBezTo>
                      <a:pt x="548" y="150"/>
                      <a:pt x="548" y="144"/>
                      <a:pt x="537" y="144"/>
                    </a:cubicBezTo>
                    <a:close/>
                    <a:moveTo>
                      <a:pt x="55" y="178"/>
                    </a:moveTo>
                    <a:lnTo>
                      <a:pt x="55" y="178"/>
                    </a:lnTo>
                    <a:cubicBezTo>
                      <a:pt x="61" y="183"/>
                      <a:pt x="66" y="183"/>
                      <a:pt x="72" y="183"/>
                    </a:cubicBezTo>
                    <a:cubicBezTo>
                      <a:pt x="83" y="183"/>
                      <a:pt x="94" y="172"/>
                      <a:pt x="94" y="161"/>
                    </a:cubicBezTo>
                    <a:cubicBezTo>
                      <a:pt x="77" y="156"/>
                      <a:pt x="61" y="161"/>
                      <a:pt x="55" y="178"/>
                    </a:cubicBezTo>
                    <a:close/>
                    <a:moveTo>
                      <a:pt x="11" y="488"/>
                    </a:moveTo>
                    <a:lnTo>
                      <a:pt x="11" y="488"/>
                    </a:lnTo>
                    <a:cubicBezTo>
                      <a:pt x="16" y="505"/>
                      <a:pt x="38" y="505"/>
                      <a:pt x="61" y="505"/>
                    </a:cubicBezTo>
                    <a:cubicBezTo>
                      <a:pt x="83" y="505"/>
                      <a:pt x="83" y="505"/>
                      <a:pt x="83" y="505"/>
                    </a:cubicBezTo>
                    <a:cubicBezTo>
                      <a:pt x="83" y="505"/>
                      <a:pt x="83" y="499"/>
                      <a:pt x="83" y="494"/>
                    </a:cubicBezTo>
                    <a:cubicBezTo>
                      <a:pt x="83" y="483"/>
                      <a:pt x="66" y="471"/>
                      <a:pt x="49" y="471"/>
                    </a:cubicBezTo>
                    <a:cubicBezTo>
                      <a:pt x="33" y="477"/>
                      <a:pt x="27" y="483"/>
                      <a:pt x="11" y="488"/>
                    </a:cubicBezTo>
                    <a:close/>
                    <a:moveTo>
                      <a:pt x="465" y="311"/>
                    </a:moveTo>
                    <a:lnTo>
                      <a:pt x="465" y="311"/>
                    </a:lnTo>
                    <a:cubicBezTo>
                      <a:pt x="460" y="311"/>
                      <a:pt x="460" y="322"/>
                      <a:pt x="454" y="322"/>
                    </a:cubicBezTo>
                    <a:cubicBezTo>
                      <a:pt x="437" y="333"/>
                      <a:pt x="426" y="327"/>
                      <a:pt x="410" y="327"/>
                    </a:cubicBezTo>
                    <a:cubicBezTo>
                      <a:pt x="382" y="338"/>
                      <a:pt x="365" y="344"/>
                      <a:pt x="338" y="344"/>
                    </a:cubicBezTo>
                    <a:cubicBezTo>
                      <a:pt x="332" y="344"/>
                      <a:pt x="321" y="344"/>
                      <a:pt x="315" y="338"/>
                    </a:cubicBezTo>
                    <a:cubicBezTo>
                      <a:pt x="310" y="355"/>
                      <a:pt x="310" y="361"/>
                      <a:pt x="304" y="383"/>
                    </a:cubicBezTo>
                    <a:cubicBezTo>
                      <a:pt x="338" y="383"/>
                      <a:pt x="354" y="383"/>
                      <a:pt x="382" y="383"/>
                    </a:cubicBezTo>
                    <a:cubicBezTo>
                      <a:pt x="404" y="383"/>
                      <a:pt x="410" y="366"/>
                      <a:pt x="432" y="361"/>
                    </a:cubicBezTo>
                    <a:cubicBezTo>
                      <a:pt x="460" y="355"/>
                      <a:pt x="476" y="344"/>
                      <a:pt x="487" y="322"/>
                    </a:cubicBezTo>
                    <a:cubicBezTo>
                      <a:pt x="482" y="316"/>
                      <a:pt x="476" y="311"/>
                      <a:pt x="465" y="311"/>
                    </a:cubicBezTo>
                    <a:close/>
                    <a:moveTo>
                      <a:pt x="482" y="372"/>
                    </a:moveTo>
                    <a:lnTo>
                      <a:pt x="482" y="372"/>
                    </a:lnTo>
                    <a:cubicBezTo>
                      <a:pt x="498" y="372"/>
                      <a:pt x="498" y="383"/>
                      <a:pt x="509" y="388"/>
                    </a:cubicBezTo>
                    <a:cubicBezTo>
                      <a:pt x="526" y="399"/>
                      <a:pt x="543" y="377"/>
                      <a:pt x="565" y="377"/>
                    </a:cubicBezTo>
                    <a:cubicBezTo>
                      <a:pt x="565" y="405"/>
                      <a:pt x="565" y="405"/>
                      <a:pt x="565" y="405"/>
                    </a:cubicBezTo>
                    <a:cubicBezTo>
                      <a:pt x="565" y="433"/>
                      <a:pt x="554" y="444"/>
                      <a:pt x="554" y="466"/>
                    </a:cubicBezTo>
                    <a:cubicBezTo>
                      <a:pt x="554" y="505"/>
                      <a:pt x="554" y="505"/>
                      <a:pt x="554" y="505"/>
                    </a:cubicBezTo>
                    <a:cubicBezTo>
                      <a:pt x="554" y="516"/>
                      <a:pt x="537" y="521"/>
                      <a:pt x="526" y="532"/>
                    </a:cubicBezTo>
                    <a:cubicBezTo>
                      <a:pt x="515" y="543"/>
                      <a:pt x="520" y="571"/>
                      <a:pt x="504" y="571"/>
                    </a:cubicBezTo>
                    <a:cubicBezTo>
                      <a:pt x="487" y="571"/>
                      <a:pt x="487" y="560"/>
                      <a:pt x="476" y="555"/>
                    </a:cubicBezTo>
                    <a:cubicBezTo>
                      <a:pt x="454" y="549"/>
                      <a:pt x="443" y="532"/>
                      <a:pt x="437" y="516"/>
                    </a:cubicBezTo>
                    <a:cubicBezTo>
                      <a:pt x="426" y="494"/>
                      <a:pt x="415" y="488"/>
                      <a:pt x="410" y="471"/>
                    </a:cubicBezTo>
                    <a:cubicBezTo>
                      <a:pt x="404" y="449"/>
                      <a:pt x="399" y="433"/>
                      <a:pt x="382" y="416"/>
                    </a:cubicBezTo>
                    <a:cubicBezTo>
                      <a:pt x="382" y="399"/>
                      <a:pt x="382" y="399"/>
                      <a:pt x="382" y="399"/>
                    </a:cubicBezTo>
                    <a:cubicBezTo>
                      <a:pt x="415" y="399"/>
                      <a:pt x="432" y="394"/>
                      <a:pt x="465" y="388"/>
                    </a:cubicBezTo>
                    <a:cubicBezTo>
                      <a:pt x="476" y="383"/>
                      <a:pt x="476" y="372"/>
                      <a:pt x="482" y="372"/>
                    </a:cubicBezTo>
                    <a:close/>
                    <a:moveTo>
                      <a:pt x="282" y="793"/>
                    </a:moveTo>
                    <a:lnTo>
                      <a:pt x="282" y="793"/>
                    </a:lnTo>
                    <a:cubicBezTo>
                      <a:pt x="271" y="804"/>
                      <a:pt x="260" y="804"/>
                      <a:pt x="260" y="815"/>
                    </a:cubicBezTo>
                    <a:cubicBezTo>
                      <a:pt x="260" y="826"/>
                      <a:pt x="271" y="826"/>
                      <a:pt x="282" y="832"/>
                    </a:cubicBezTo>
                    <a:cubicBezTo>
                      <a:pt x="282" y="837"/>
                      <a:pt x="277" y="843"/>
                      <a:pt x="271" y="848"/>
                    </a:cubicBezTo>
                    <a:cubicBezTo>
                      <a:pt x="254" y="843"/>
                      <a:pt x="254" y="843"/>
                      <a:pt x="254" y="843"/>
                    </a:cubicBezTo>
                    <a:cubicBezTo>
                      <a:pt x="221" y="848"/>
                      <a:pt x="205" y="876"/>
                      <a:pt x="171" y="876"/>
                    </a:cubicBezTo>
                    <a:cubicBezTo>
                      <a:pt x="149" y="876"/>
                      <a:pt x="144" y="854"/>
                      <a:pt x="127" y="848"/>
                    </a:cubicBezTo>
                    <a:cubicBezTo>
                      <a:pt x="72" y="837"/>
                      <a:pt x="44" y="832"/>
                      <a:pt x="0" y="798"/>
                    </a:cubicBezTo>
                    <a:cubicBezTo>
                      <a:pt x="0" y="793"/>
                      <a:pt x="0" y="793"/>
                      <a:pt x="0" y="793"/>
                    </a:cubicBezTo>
                    <a:cubicBezTo>
                      <a:pt x="27" y="793"/>
                      <a:pt x="38" y="765"/>
                      <a:pt x="66" y="760"/>
                    </a:cubicBezTo>
                    <a:cubicBezTo>
                      <a:pt x="88" y="754"/>
                      <a:pt x="99" y="749"/>
                      <a:pt x="116" y="743"/>
                    </a:cubicBezTo>
                    <a:cubicBezTo>
                      <a:pt x="127" y="737"/>
                      <a:pt x="127" y="726"/>
                      <a:pt x="138" y="726"/>
                    </a:cubicBezTo>
                    <a:cubicBezTo>
                      <a:pt x="160" y="721"/>
                      <a:pt x="166" y="721"/>
                      <a:pt x="188" y="721"/>
                    </a:cubicBezTo>
                    <a:cubicBezTo>
                      <a:pt x="199" y="721"/>
                      <a:pt x="199" y="726"/>
                      <a:pt x="210" y="726"/>
                    </a:cubicBezTo>
                    <a:cubicBezTo>
                      <a:pt x="227" y="726"/>
                      <a:pt x="238" y="710"/>
                      <a:pt x="254" y="704"/>
                    </a:cubicBezTo>
                    <a:cubicBezTo>
                      <a:pt x="260" y="732"/>
                      <a:pt x="277" y="743"/>
                      <a:pt x="282" y="765"/>
                    </a:cubicBezTo>
                    <a:cubicBezTo>
                      <a:pt x="282" y="793"/>
                      <a:pt x="282" y="793"/>
                      <a:pt x="282" y="793"/>
                    </a:cubicBezTo>
                    <a:close/>
                    <a:moveTo>
                      <a:pt x="2111" y="1662"/>
                    </a:moveTo>
                    <a:lnTo>
                      <a:pt x="2111" y="1662"/>
                    </a:lnTo>
                    <a:lnTo>
                      <a:pt x="2111" y="1662"/>
                    </a:lnTo>
                    <a:cubicBezTo>
                      <a:pt x="2111" y="1662"/>
                      <a:pt x="2111" y="1662"/>
                      <a:pt x="2105" y="1662"/>
                    </a:cubicBezTo>
                    <a:cubicBezTo>
                      <a:pt x="2094" y="1667"/>
                      <a:pt x="2083" y="1667"/>
                      <a:pt x="2072" y="1679"/>
                    </a:cubicBezTo>
                    <a:cubicBezTo>
                      <a:pt x="2067" y="1684"/>
                      <a:pt x="2067" y="1695"/>
                      <a:pt x="2061" y="1701"/>
                    </a:cubicBezTo>
                    <a:cubicBezTo>
                      <a:pt x="2056" y="1706"/>
                      <a:pt x="2050" y="1706"/>
                      <a:pt x="2044" y="1706"/>
                    </a:cubicBezTo>
                    <a:cubicBezTo>
                      <a:pt x="2033" y="1706"/>
                      <a:pt x="2028" y="1695"/>
                      <a:pt x="2022" y="1684"/>
                    </a:cubicBezTo>
                    <a:cubicBezTo>
                      <a:pt x="2022" y="1679"/>
                      <a:pt x="2022" y="1673"/>
                      <a:pt x="2017" y="1667"/>
                    </a:cubicBezTo>
                    <a:cubicBezTo>
                      <a:pt x="2011" y="1662"/>
                      <a:pt x="2000" y="1667"/>
                      <a:pt x="1989" y="1662"/>
                    </a:cubicBezTo>
                    <a:cubicBezTo>
                      <a:pt x="1983" y="1656"/>
                      <a:pt x="1978" y="1651"/>
                      <a:pt x="1972" y="1651"/>
                    </a:cubicBezTo>
                    <a:cubicBezTo>
                      <a:pt x="1967" y="1651"/>
                      <a:pt x="1961" y="1662"/>
                      <a:pt x="1961" y="1673"/>
                    </a:cubicBezTo>
                    <a:cubicBezTo>
                      <a:pt x="1950" y="1717"/>
                      <a:pt x="1967" y="1690"/>
                      <a:pt x="1934" y="1684"/>
                    </a:cubicBezTo>
                    <a:cubicBezTo>
                      <a:pt x="1928" y="1679"/>
                      <a:pt x="1923" y="1684"/>
                      <a:pt x="1917" y="1679"/>
                    </a:cubicBezTo>
                    <a:cubicBezTo>
                      <a:pt x="1906" y="1673"/>
                      <a:pt x="1906" y="1667"/>
                      <a:pt x="1900" y="1662"/>
                    </a:cubicBezTo>
                    <a:cubicBezTo>
                      <a:pt x="1895" y="1656"/>
                      <a:pt x="1889" y="1656"/>
                      <a:pt x="1878" y="1651"/>
                    </a:cubicBezTo>
                    <a:cubicBezTo>
                      <a:pt x="1884" y="1640"/>
                      <a:pt x="1900" y="1640"/>
                      <a:pt x="1900" y="1629"/>
                    </a:cubicBezTo>
                    <a:cubicBezTo>
                      <a:pt x="1900" y="1618"/>
                      <a:pt x="1895" y="1618"/>
                      <a:pt x="1889" y="1612"/>
                    </a:cubicBezTo>
                    <a:cubicBezTo>
                      <a:pt x="1873" y="1595"/>
                      <a:pt x="1878" y="1584"/>
                      <a:pt x="1878" y="1618"/>
                    </a:cubicBezTo>
                    <a:cubicBezTo>
                      <a:pt x="1867" y="1618"/>
                      <a:pt x="1867" y="1618"/>
                      <a:pt x="1867" y="1618"/>
                    </a:cubicBezTo>
                    <a:cubicBezTo>
                      <a:pt x="1850" y="1618"/>
                      <a:pt x="1845" y="1612"/>
                      <a:pt x="1834" y="1612"/>
                    </a:cubicBezTo>
                    <a:cubicBezTo>
                      <a:pt x="1784" y="1612"/>
                      <a:pt x="1834" y="1634"/>
                      <a:pt x="1784" y="1579"/>
                    </a:cubicBezTo>
                    <a:cubicBezTo>
                      <a:pt x="1773" y="1568"/>
                      <a:pt x="1767" y="1568"/>
                      <a:pt x="1756" y="1557"/>
                    </a:cubicBezTo>
                    <a:cubicBezTo>
                      <a:pt x="1751" y="1551"/>
                      <a:pt x="1745" y="1546"/>
                      <a:pt x="1745" y="1534"/>
                    </a:cubicBezTo>
                    <a:cubicBezTo>
                      <a:pt x="1745" y="1529"/>
                      <a:pt x="1745" y="1523"/>
                      <a:pt x="1740" y="1523"/>
                    </a:cubicBezTo>
                    <a:cubicBezTo>
                      <a:pt x="1734" y="1523"/>
                      <a:pt x="1729" y="1529"/>
                      <a:pt x="1729" y="1534"/>
                    </a:cubicBezTo>
                    <a:cubicBezTo>
                      <a:pt x="1729" y="1551"/>
                      <a:pt x="1729" y="1551"/>
                      <a:pt x="1729" y="1551"/>
                    </a:cubicBezTo>
                    <a:cubicBezTo>
                      <a:pt x="1729" y="1573"/>
                      <a:pt x="1734" y="1568"/>
                      <a:pt x="1712" y="1562"/>
                    </a:cubicBezTo>
                    <a:cubicBezTo>
                      <a:pt x="1706" y="1562"/>
                      <a:pt x="1706" y="1557"/>
                      <a:pt x="1701" y="1551"/>
                    </a:cubicBezTo>
                    <a:cubicBezTo>
                      <a:pt x="1690" y="1540"/>
                      <a:pt x="1684" y="1529"/>
                      <a:pt x="1679" y="1512"/>
                    </a:cubicBezTo>
                    <a:cubicBezTo>
                      <a:pt x="1673" y="1501"/>
                      <a:pt x="1668" y="1496"/>
                      <a:pt x="1668" y="1485"/>
                    </a:cubicBezTo>
                    <a:cubicBezTo>
                      <a:pt x="1668" y="1468"/>
                      <a:pt x="1684" y="1462"/>
                      <a:pt x="1684" y="1446"/>
                    </a:cubicBezTo>
                    <a:cubicBezTo>
                      <a:pt x="1684" y="1424"/>
                      <a:pt x="1673" y="1418"/>
                      <a:pt x="1673" y="1396"/>
                    </a:cubicBezTo>
                    <a:cubicBezTo>
                      <a:pt x="1673" y="1379"/>
                      <a:pt x="1679" y="1368"/>
                      <a:pt x="1690" y="1363"/>
                    </a:cubicBezTo>
                    <a:cubicBezTo>
                      <a:pt x="1701" y="1357"/>
                      <a:pt x="1706" y="1357"/>
                      <a:pt x="1717" y="1352"/>
                    </a:cubicBezTo>
                    <a:cubicBezTo>
                      <a:pt x="1729" y="1340"/>
                      <a:pt x="1734" y="1329"/>
                      <a:pt x="1745" y="1324"/>
                    </a:cubicBezTo>
                    <a:cubicBezTo>
                      <a:pt x="1751" y="1318"/>
                      <a:pt x="1751" y="1313"/>
                      <a:pt x="1756" y="1313"/>
                    </a:cubicBezTo>
                    <a:cubicBezTo>
                      <a:pt x="1762" y="1313"/>
                      <a:pt x="1773" y="1313"/>
                      <a:pt x="1773" y="1302"/>
                    </a:cubicBezTo>
                    <a:cubicBezTo>
                      <a:pt x="1773" y="1296"/>
                      <a:pt x="1767" y="1296"/>
                      <a:pt x="1762" y="1291"/>
                    </a:cubicBezTo>
                    <a:cubicBezTo>
                      <a:pt x="1756" y="1280"/>
                      <a:pt x="1756" y="1274"/>
                      <a:pt x="1756" y="1268"/>
                    </a:cubicBezTo>
                    <a:cubicBezTo>
                      <a:pt x="1756" y="1235"/>
                      <a:pt x="1756" y="1235"/>
                      <a:pt x="1756" y="1235"/>
                    </a:cubicBezTo>
                    <a:cubicBezTo>
                      <a:pt x="1734" y="1241"/>
                      <a:pt x="1734" y="1257"/>
                      <a:pt x="1723" y="1274"/>
                    </a:cubicBezTo>
                    <a:cubicBezTo>
                      <a:pt x="1712" y="1296"/>
                      <a:pt x="1701" y="1302"/>
                      <a:pt x="1679" y="1313"/>
                    </a:cubicBezTo>
                    <a:cubicBezTo>
                      <a:pt x="1668" y="1324"/>
                      <a:pt x="1673" y="1340"/>
                      <a:pt x="1668" y="1357"/>
                    </a:cubicBezTo>
                    <a:cubicBezTo>
                      <a:pt x="1668" y="1379"/>
                      <a:pt x="1662" y="1390"/>
                      <a:pt x="1662" y="1412"/>
                    </a:cubicBezTo>
                    <a:cubicBezTo>
                      <a:pt x="1662" y="1440"/>
                      <a:pt x="1662" y="1440"/>
                      <a:pt x="1662" y="1440"/>
                    </a:cubicBezTo>
                    <a:cubicBezTo>
                      <a:pt x="1657" y="1446"/>
                      <a:pt x="1657" y="1451"/>
                      <a:pt x="1645" y="1451"/>
                    </a:cubicBezTo>
                    <a:cubicBezTo>
                      <a:pt x="1634" y="1451"/>
                      <a:pt x="1629" y="1440"/>
                      <a:pt x="1618" y="1440"/>
                    </a:cubicBezTo>
                    <a:cubicBezTo>
                      <a:pt x="1612" y="1440"/>
                      <a:pt x="1601" y="1446"/>
                      <a:pt x="1601" y="1451"/>
                    </a:cubicBezTo>
                    <a:cubicBezTo>
                      <a:pt x="1601" y="1462"/>
                      <a:pt x="1618" y="1462"/>
                      <a:pt x="1629" y="1468"/>
                    </a:cubicBezTo>
                    <a:cubicBezTo>
                      <a:pt x="1634" y="1473"/>
                      <a:pt x="1640" y="1479"/>
                      <a:pt x="1640" y="1490"/>
                    </a:cubicBezTo>
                    <a:cubicBezTo>
                      <a:pt x="1640" y="1501"/>
                      <a:pt x="1623" y="1507"/>
                      <a:pt x="1618" y="1523"/>
                    </a:cubicBezTo>
                    <a:cubicBezTo>
                      <a:pt x="1607" y="1534"/>
                      <a:pt x="1601" y="1546"/>
                      <a:pt x="1584" y="1562"/>
                    </a:cubicBezTo>
                    <a:cubicBezTo>
                      <a:pt x="1579" y="1568"/>
                      <a:pt x="1573" y="1573"/>
                      <a:pt x="1568" y="1579"/>
                    </a:cubicBezTo>
                    <a:cubicBezTo>
                      <a:pt x="1562" y="1579"/>
                      <a:pt x="1557" y="1584"/>
                      <a:pt x="1557" y="1590"/>
                    </a:cubicBezTo>
                    <a:cubicBezTo>
                      <a:pt x="1557" y="1606"/>
                      <a:pt x="1562" y="1623"/>
                      <a:pt x="1579" y="1629"/>
                    </a:cubicBezTo>
                    <a:cubicBezTo>
                      <a:pt x="1579" y="1634"/>
                      <a:pt x="1568" y="1640"/>
                      <a:pt x="1562" y="1645"/>
                    </a:cubicBezTo>
                    <a:cubicBezTo>
                      <a:pt x="1551" y="1662"/>
                      <a:pt x="1551" y="1673"/>
                      <a:pt x="1535" y="1684"/>
                    </a:cubicBezTo>
                    <a:cubicBezTo>
                      <a:pt x="1512" y="1701"/>
                      <a:pt x="1507" y="1723"/>
                      <a:pt x="1479" y="1723"/>
                    </a:cubicBezTo>
                    <a:cubicBezTo>
                      <a:pt x="1457" y="1723"/>
                      <a:pt x="1457" y="1723"/>
                      <a:pt x="1457" y="1723"/>
                    </a:cubicBezTo>
                    <a:cubicBezTo>
                      <a:pt x="1418" y="1717"/>
                      <a:pt x="1418" y="1717"/>
                      <a:pt x="1418" y="1717"/>
                    </a:cubicBezTo>
                    <a:cubicBezTo>
                      <a:pt x="1402" y="1723"/>
                      <a:pt x="1396" y="1745"/>
                      <a:pt x="1379" y="1745"/>
                    </a:cubicBezTo>
                    <a:cubicBezTo>
                      <a:pt x="1357" y="1745"/>
                      <a:pt x="1357" y="1723"/>
                      <a:pt x="1341" y="1712"/>
                    </a:cubicBezTo>
                    <a:cubicBezTo>
                      <a:pt x="1330" y="1701"/>
                      <a:pt x="1324" y="1695"/>
                      <a:pt x="1313" y="1684"/>
                    </a:cubicBezTo>
                    <a:cubicBezTo>
                      <a:pt x="1307" y="1679"/>
                      <a:pt x="1302" y="1679"/>
                      <a:pt x="1302" y="1673"/>
                    </a:cubicBezTo>
                    <a:cubicBezTo>
                      <a:pt x="1302" y="1662"/>
                      <a:pt x="1313" y="1667"/>
                      <a:pt x="1313" y="1662"/>
                    </a:cubicBezTo>
                    <a:cubicBezTo>
                      <a:pt x="1313" y="1656"/>
                      <a:pt x="1307" y="1651"/>
                      <a:pt x="1307" y="1645"/>
                    </a:cubicBezTo>
                    <a:cubicBezTo>
                      <a:pt x="1307" y="1634"/>
                      <a:pt x="1302" y="1629"/>
                      <a:pt x="1302" y="1618"/>
                    </a:cubicBezTo>
                    <a:cubicBezTo>
                      <a:pt x="1302" y="1601"/>
                      <a:pt x="1302" y="1601"/>
                      <a:pt x="1302" y="1601"/>
                    </a:cubicBezTo>
                    <a:cubicBezTo>
                      <a:pt x="1302" y="1584"/>
                      <a:pt x="1291" y="1573"/>
                      <a:pt x="1280" y="1562"/>
                    </a:cubicBezTo>
                    <a:cubicBezTo>
                      <a:pt x="1280" y="1557"/>
                      <a:pt x="1274" y="1551"/>
                      <a:pt x="1274" y="1546"/>
                    </a:cubicBezTo>
                    <a:cubicBezTo>
                      <a:pt x="1274" y="1540"/>
                      <a:pt x="1280" y="1540"/>
                      <a:pt x="1285" y="1540"/>
                    </a:cubicBezTo>
                    <a:cubicBezTo>
                      <a:pt x="1291" y="1540"/>
                      <a:pt x="1296" y="1546"/>
                      <a:pt x="1302" y="1546"/>
                    </a:cubicBezTo>
                    <a:cubicBezTo>
                      <a:pt x="1307" y="1546"/>
                      <a:pt x="1307" y="1540"/>
                      <a:pt x="1313" y="1540"/>
                    </a:cubicBezTo>
                    <a:cubicBezTo>
                      <a:pt x="1335" y="1540"/>
                      <a:pt x="1335" y="1540"/>
                      <a:pt x="1335" y="1540"/>
                    </a:cubicBezTo>
                    <a:cubicBezTo>
                      <a:pt x="1341" y="1540"/>
                      <a:pt x="1346" y="1534"/>
                      <a:pt x="1346" y="1523"/>
                    </a:cubicBezTo>
                    <a:cubicBezTo>
                      <a:pt x="1352" y="1512"/>
                      <a:pt x="1357" y="1512"/>
                      <a:pt x="1357" y="1501"/>
                    </a:cubicBezTo>
                    <a:cubicBezTo>
                      <a:pt x="1357" y="1485"/>
                      <a:pt x="1341" y="1479"/>
                      <a:pt x="1330" y="1473"/>
                    </a:cubicBezTo>
                    <a:cubicBezTo>
                      <a:pt x="1318" y="1468"/>
                      <a:pt x="1324" y="1457"/>
                      <a:pt x="1313" y="1451"/>
                    </a:cubicBezTo>
                    <a:cubicBezTo>
                      <a:pt x="1313" y="1446"/>
                      <a:pt x="1307" y="1446"/>
                      <a:pt x="1307" y="1435"/>
                    </a:cubicBezTo>
                    <a:cubicBezTo>
                      <a:pt x="1307" y="1412"/>
                      <a:pt x="1307" y="1412"/>
                      <a:pt x="1307" y="1412"/>
                    </a:cubicBezTo>
                    <a:cubicBezTo>
                      <a:pt x="1307" y="1401"/>
                      <a:pt x="1302" y="1401"/>
                      <a:pt x="1296" y="1396"/>
                    </a:cubicBezTo>
                    <a:cubicBezTo>
                      <a:pt x="1291" y="1390"/>
                      <a:pt x="1291" y="1379"/>
                      <a:pt x="1285" y="1379"/>
                    </a:cubicBezTo>
                    <a:cubicBezTo>
                      <a:pt x="1269" y="1379"/>
                      <a:pt x="1280" y="1418"/>
                      <a:pt x="1263" y="1418"/>
                    </a:cubicBezTo>
                    <a:cubicBezTo>
                      <a:pt x="1252" y="1418"/>
                      <a:pt x="1252" y="1407"/>
                      <a:pt x="1246" y="1401"/>
                    </a:cubicBezTo>
                    <a:cubicBezTo>
                      <a:pt x="1246" y="1396"/>
                      <a:pt x="1241" y="1390"/>
                      <a:pt x="1235" y="1385"/>
                    </a:cubicBezTo>
                    <a:cubicBezTo>
                      <a:pt x="1235" y="1385"/>
                      <a:pt x="1224" y="1385"/>
                      <a:pt x="1224" y="1374"/>
                    </a:cubicBezTo>
                    <a:cubicBezTo>
                      <a:pt x="1224" y="1368"/>
                      <a:pt x="1230" y="1363"/>
                      <a:pt x="1230" y="1357"/>
                    </a:cubicBezTo>
                    <a:cubicBezTo>
                      <a:pt x="1230" y="1335"/>
                      <a:pt x="1213" y="1324"/>
                      <a:pt x="1197" y="1307"/>
                    </a:cubicBezTo>
                    <a:cubicBezTo>
                      <a:pt x="1180" y="1296"/>
                      <a:pt x="1169" y="1291"/>
                      <a:pt x="1152" y="1280"/>
                    </a:cubicBezTo>
                    <a:cubicBezTo>
                      <a:pt x="1136" y="1268"/>
                      <a:pt x="1130" y="1263"/>
                      <a:pt x="1108" y="1252"/>
                    </a:cubicBezTo>
                    <a:cubicBezTo>
                      <a:pt x="1102" y="1252"/>
                      <a:pt x="1091" y="1252"/>
                      <a:pt x="1080" y="1252"/>
                    </a:cubicBezTo>
                    <a:cubicBezTo>
                      <a:pt x="1069" y="1246"/>
                      <a:pt x="1064" y="1241"/>
                      <a:pt x="1047" y="1241"/>
                    </a:cubicBezTo>
                    <a:cubicBezTo>
                      <a:pt x="1036" y="1241"/>
                      <a:pt x="1030" y="1252"/>
                      <a:pt x="1019" y="1252"/>
                    </a:cubicBezTo>
                    <a:cubicBezTo>
                      <a:pt x="1003" y="1252"/>
                      <a:pt x="1003" y="1252"/>
                      <a:pt x="1003" y="1252"/>
                    </a:cubicBezTo>
                    <a:cubicBezTo>
                      <a:pt x="1003" y="1246"/>
                      <a:pt x="1003" y="1241"/>
                      <a:pt x="1003" y="1241"/>
                    </a:cubicBezTo>
                    <a:cubicBezTo>
                      <a:pt x="997" y="1235"/>
                      <a:pt x="986" y="1235"/>
                      <a:pt x="980" y="1235"/>
                    </a:cubicBezTo>
                    <a:cubicBezTo>
                      <a:pt x="975" y="1230"/>
                      <a:pt x="969" y="1224"/>
                      <a:pt x="969" y="1219"/>
                    </a:cubicBezTo>
                    <a:cubicBezTo>
                      <a:pt x="969" y="1207"/>
                      <a:pt x="975" y="1202"/>
                      <a:pt x="975" y="1196"/>
                    </a:cubicBezTo>
                    <a:cubicBezTo>
                      <a:pt x="975" y="1185"/>
                      <a:pt x="969" y="1180"/>
                      <a:pt x="964" y="1180"/>
                    </a:cubicBezTo>
                    <a:cubicBezTo>
                      <a:pt x="958" y="1180"/>
                      <a:pt x="953" y="1180"/>
                      <a:pt x="953" y="1180"/>
                    </a:cubicBezTo>
                    <a:cubicBezTo>
                      <a:pt x="931" y="1180"/>
                      <a:pt x="969" y="1169"/>
                      <a:pt x="969" y="1169"/>
                    </a:cubicBezTo>
                    <a:cubicBezTo>
                      <a:pt x="992" y="1163"/>
                      <a:pt x="1003" y="1152"/>
                      <a:pt x="1019" y="1152"/>
                    </a:cubicBezTo>
                    <a:cubicBezTo>
                      <a:pt x="1019" y="1147"/>
                      <a:pt x="1025" y="1141"/>
                      <a:pt x="1030" y="1141"/>
                    </a:cubicBezTo>
                    <a:cubicBezTo>
                      <a:pt x="1052" y="1141"/>
                      <a:pt x="1052" y="1141"/>
                      <a:pt x="1052" y="1141"/>
                    </a:cubicBezTo>
                    <a:cubicBezTo>
                      <a:pt x="1069" y="1141"/>
                      <a:pt x="1080" y="1135"/>
                      <a:pt x="1102" y="1135"/>
                    </a:cubicBezTo>
                    <a:cubicBezTo>
                      <a:pt x="1108" y="1135"/>
                      <a:pt x="1108" y="1130"/>
                      <a:pt x="1119" y="1130"/>
                    </a:cubicBezTo>
                    <a:cubicBezTo>
                      <a:pt x="1136" y="1130"/>
                      <a:pt x="1141" y="1158"/>
                      <a:pt x="1158" y="1158"/>
                    </a:cubicBezTo>
                    <a:cubicBezTo>
                      <a:pt x="1163" y="1158"/>
                      <a:pt x="1169" y="1152"/>
                      <a:pt x="1174" y="1152"/>
                    </a:cubicBezTo>
                    <a:cubicBezTo>
                      <a:pt x="1191" y="1152"/>
                      <a:pt x="1197" y="1158"/>
                      <a:pt x="1213" y="1158"/>
                    </a:cubicBezTo>
                    <a:cubicBezTo>
                      <a:pt x="1219" y="1163"/>
                      <a:pt x="1230" y="1163"/>
                      <a:pt x="1235" y="1169"/>
                    </a:cubicBezTo>
                    <a:cubicBezTo>
                      <a:pt x="1252" y="1174"/>
                      <a:pt x="1252" y="1191"/>
                      <a:pt x="1263" y="1191"/>
                    </a:cubicBezTo>
                    <a:cubicBezTo>
                      <a:pt x="1280" y="1191"/>
                      <a:pt x="1285" y="1180"/>
                      <a:pt x="1296" y="1174"/>
                    </a:cubicBezTo>
                    <a:cubicBezTo>
                      <a:pt x="1307" y="1169"/>
                      <a:pt x="1313" y="1163"/>
                      <a:pt x="1324" y="1158"/>
                    </a:cubicBezTo>
                    <a:cubicBezTo>
                      <a:pt x="1330" y="1158"/>
                      <a:pt x="1330" y="1152"/>
                      <a:pt x="1330" y="1147"/>
                    </a:cubicBezTo>
                    <a:cubicBezTo>
                      <a:pt x="1346" y="1124"/>
                      <a:pt x="1346" y="1113"/>
                      <a:pt x="1363" y="1091"/>
                    </a:cubicBezTo>
                    <a:cubicBezTo>
                      <a:pt x="1374" y="1063"/>
                      <a:pt x="1396" y="1058"/>
                      <a:pt x="1424" y="1048"/>
                    </a:cubicBezTo>
                    <a:cubicBezTo>
                      <a:pt x="1446" y="1042"/>
                      <a:pt x="1457" y="1042"/>
                      <a:pt x="1474" y="1037"/>
                    </a:cubicBezTo>
                    <a:cubicBezTo>
                      <a:pt x="1485" y="1031"/>
                      <a:pt x="1485" y="1026"/>
                      <a:pt x="1496" y="1026"/>
                    </a:cubicBezTo>
                    <a:cubicBezTo>
                      <a:pt x="1512" y="1026"/>
                      <a:pt x="1512" y="1042"/>
                      <a:pt x="1529" y="1053"/>
                    </a:cubicBezTo>
                    <a:cubicBezTo>
                      <a:pt x="1535" y="1058"/>
                      <a:pt x="1540" y="1058"/>
                      <a:pt x="1546" y="1063"/>
                    </a:cubicBezTo>
                    <a:cubicBezTo>
                      <a:pt x="1551" y="1074"/>
                      <a:pt x="1557" y="1141"/>
                      <a:pt x="1573" y="1097"/>
                    </a:cubicBezTo>
                    <a:cubicBezTo>
                      <a:pt x="1573" y="1086"/>
                      <a:pt x="1579" y="1074"/>
                      <a:pt x="1590" y="1074"/>
                    </a:cubicBezTo>
                    <a:cubicBezTo>
                      <a:pt x="1596" y="1074"/>
                      <a:pt x="1596" y="1086"/>
                      <a:pt x="1607" y="1086"/>
                    </a:cubicBezTo>
                    <a:cubicBezTo>
                      <a:pt x="1629" y="1086"/>
                      <a:pt x="1629" y="1086"/>
                      <a:pt x="1629" y="1086"/>
                    </a:cubicBezTo>
                    <a:cubicBezTo>
                      <a:pt x="1640" y="1086"/>
                      <a:pt x="1645" y="1080"/>
                      <a:pt x="1651" y="1074"/>
                    </a:cubicBezTo>
                    <a:cubicBezTo>
                      <a:pt x="1657" y="1069"/>
                      <a:pt x="1657" y="1063"/>
                      <a:pt x="1657" y="1063"/>
                    </a:cubicBezTo>
                    <a:cubicBezTo>
                      <a:pt x="1668" y="1063"/>
                      <a:pt x="1668" y="1069"/>
                      <a:pt x="1673" y="1080"/>
                    </a:cubicBezTo>
                    <a:cubicBezTo>
                      <a:pt x="1679" y="1091"/>
                      <a:pt x="1679" y="1097"/>
                      <a:pt x="1679" y="1108"/>
                    </a:cubicBezTo>
                    <a:cubicBezTo>
                      <a:pt x="1679" y="1119"/>
                      <a:pt x="1679" y="1124"/>
                      <a:pt x="1679" y="1135"/>
                    </a:cubicBezTo>
                    <a:cubicBezTo>
                      <a:pt x="1679" y="1163"/>
                      <a:pt x="1695" y="1119"/>
                      <a:pt x="1695" y="1108"/>
                    </a:cubicBezTo>
                    <a:cubicBezTo>
                      <a:pt x="1695" y="1074"/>
                      <a:pt x="1695" y="1074"/>
                      <a:pt x="1695" y="1074"/>
                    </a:cubicBezTo>
                    <a:cubicBezTo>
                      <a:pt x="1695" y="1063"/>
                      <a:pt x="1695" y="1063"/>
                      <a:pt x="1695" y="1063"/>
                    </a:cubicBezTo>
                    <a:cubicBezTo>
                      <a:pt x="1712" y="1069"/>
                      <a:pt x="1706" y="1102"/>
                      <a:pt x="1729" y="1102"/>
                    </a:cubicBezTo>
                    <a:cubicBezTo>
                      <a:pt x="1734" y="1063"/>
                      <a:pt x="1734" y="1063"/>
                      <a:pt x="1734" y="1063"/>
                    </a:cubicBezTo>
                    <a:cubicBezTo>
                      <a:pt x="1734" y="1053"/>
                      <a:pt x="1690" y="1031"/>
                      <a:pt x="1729" y="1031"/>
                    </a:cubicBezTo>
                    <a:cubicBezTo>
                      <a:pt x="1740" y="1031"/>
                      <a:pt x="1751" y="1037"/>
                      <a:pt x="1762" y="1037"/>
                    </a:cubicBezTo>
                    <a:cubicBezTo>
                      <a:pt x="1767" y="1037"/>
                      <a:pt x="1778" y="1026"/>
                      <a:pt x="1778" y="1020"/>
                    </a:cubicBezTo>
                    <a:cubicBezTo>
                      <a:pt x="1778" y="1009"/>
                      <a:pt x="1773" y="1009"/>
                      <a:pt x="1773" y="1003"/>
                    </a:cubicBezTo>
                    <a:cubicBezTo>
                      <a:pt x="1773" y="987"/>
                      <a:pt x="1784" y="976"/>
                      <a:pt x="1784" y="965"/>
                    </a:cubicBezTo>
                    <a:cubicBezTo>
                      <a:pt x="1767" y="954"/>
                      <a:pt x="1767" y="954"/>
                      <a:pt x="1767" y="954"/>
                    </a:cubicBezTo>
                    <a:cubicBezTo>
                      <a:pt x="1756" y="954"/>
                      <a:pt x="1751" y="965"/>
                      <a:pt x="1740" y="965"/>
                    </a:cubicBezTo>
                    <a:cubicBezTo>
                      <a:pt x="1734" y="965"/>
                      <a:pt x="1729" y="965"/>
                      <a:pt x="1729" y="959"/>
                    </a:cubicBezTo>
                    <a:cubicBezTo>
                      <a:pt x="1729" y="948"/>
                      <a:pt x="1740" y="948"/>
                      <a:pt x="1751" y="942"/>
                    </a:cubicBezTo>
                    <a:cubicBezTo>
                      <a:pt x="1762" y="937"/>
                      <a:pt x="1767" y="926"/>
                      <a:pt x="1773" y="915"/>
                    </a:cubicBezTo>
                    <a:cubicBezTo>
                      <a:pt x="1778" y="909"/>
                      <a:pt x="1784" y="909"/>
                      <a:pt x="1784" y="898"/>
                    </a:cubicBezTo>
                    <a:cubicBezTo>
                      <a:pt x="1784" y="893"/>
                      <a:pt x="1778" y="887"/>
                      <a:pt x="1773" y="887"/>
                    </a:cubicBezTo>
                    <a:cubicBezTo>
                      <a:pt x="1756" y="887"/>
                      <a:pt x="1751" y="898"/>
                      <a:pt x="1740" y="898"/>
                    </a:cubicBezTo>
                    <a:cubicBezTo>
                      <a:pt x="1717" y="904"/>
                      <a:pt x="1706" y="915"/>
                      <a:pt x="1690" y="920"/>
                    </a:cubicBezTo>
                    <a:cubicBezTo>
                      <a:pt x="1679" y="920"/>
                      <a:pt x="1673" y="926"/>
                      <a:pt x="1662" y="937"/>
                    </a:cubicBezTo>
                    <a:cubicBezTo>
                      <a:pt x="1657" y="937"/>
                      <a:pt x="1657" y="942"/>
                      <a:pt x="1657" y="942"/>
                    </a:cubicBezTo>
                    <a:cubicBezTo>
                      <a:pt x="1629" y="942"/>
                      <a:pt x="1629" y="942"/>
                      <a:pt x="1629" y="942"/>
                    </a:cubicBezTo>
                    <a:cubicBezTo>
                      <a:pt x="1618" y="942"/>
                      <a:pt x="1612" y="942"/>
                      <a:pt x="1601" y="942"/>
                    </a:cubicBezTo>
                    <a:cubicBezTo>
                      <a:pt x="1584" y="942"/>
                      <a:pt x="1584" y="942"/>
                      <a:pt x="1584" y="942"/>
                    </a:cubicBezTo>
                    <a:cubicBezTo>
                      <a:pt x="1573" y="942"/>
                      <a:pt x="1568" y="937"/>
                      <a:pt x="1557" y="937"/>
                    </a:cubicBezTo>
                    <a:cubicBezTo>
                      <a:pt x="1546" y="931"/>
                      <a:pt x="1535" y="937"/>
                      <a:pt x="1524" y="937"/>
                    </a:cubicBezTo>
                    <a:cubicBezTo>
                      <a:pt x="1501" y="937"/>
                      <a:pt x="1490" y="931"/>
                      <a:pt x="1468" y="937"/>
                    </a:cubicBezTo>
                    <a:cubicBezTo>
                      <a:pt x="1463" y="942"/>
                      <a:pt x="1457" y="942"/>
                      <a:pt x="1446" y="942"/>
                    </a:cubicBezTo>
                    <a:cubicBezTo>
                      <a:pt x="1413" y="942"/>
                      <a:pt x="1413" y="942"/>
                      <a:pt x="1413" y="942"/>
                    </a:cubicBezTo>
                    <a:cubicBezTo>
                      <a:pt x="1396" y="942"/>
                      <a:pt x="1391" y="959"/>
                      <a:pt x="1374" y="959"/>
                    </a:cubicBezTo>
                    <a:cubicBezTo>
                      <a:pt x="1346" y="959"/>
                      <a:pt x="1335" y="948"/>
                      <a:pt x="1307" y="948"/>
                    </a:cubicBezTo>
                    <a:cubicBezTo>
                      <a:pt x="1291" y="948"/>
                      <a:pt x="1285" y="959"/>
                      <a:pt x="1269" y="965"/>
                    </a:cubicBezTo>
                    <a:cubicBezTo>
                      <a:pt x="1263" y="970"/>
                      <a:pt x="1263" y="976"/>
                      <a:pt x="1252" y="976"/>
                    </a:cubicBezTo>
                    <a:cubicBezTo>
                      <a:pt x="1235" y="976"/>
                      <a:pt x="1230" y="959"/>
                      <a:pt x="1219" y="942"/>
                    </a:cubicBezTo>
                    <a:cubicBezTo>
                      <a:pt x="1213" y="937"/>
                      <a:pt x="1213" y="926"/>
                      <a:pt x="1202" y="926"/>
                    </a:cubicBezTo>
                    <a:cubicBezTo>
                      <a:pt x="1191" y="926"/>
                      <a:pt x="1191" y="931"/>
                      <a:pt x="1180" y="931"/>
                    </a:cubicBezTo>
                    <a:cubicBezTo>
                      <a:pt x="1158" y="937"/>
                      <a:pt x="1147" y="942"/>
                      <a:pt x="1125" y="948"/>
                    </a:cubicBezTo>
                    <a:cubicBezTo>
                      <a:pt x="1113" y="954"/>
                      <a:pt x="1108" y="965"/>
                      <a:pt x="1091" y="965"/>
                    </a:cubicBezTo>
                    <a:cubicBezTo>
                      <a:pt x="1075" y="965"/>
                      <a:pt x="1075" y="948"/>
                      <a:pt x="1075" y="931"/>
                    </a:cubicBezTo>
                    <a:cubicBezTo>
                      <a:pt x="1069" y="920"/>
                      <a:pt x="1058" y="915"/>
                      <a:pt x="1047" y="909"/>
                    </a:cubicBezTo>
                    <a:cubicBezTo>
                      <a:pt x="1030" y="909"/>
                      <a:pt x="1019" y="898"/>
                      <a:pt x="1003" y="893"/>
                    </a:cubicBezTo>
                    <a:cubicBezTo>
                      <a:pt x="992" y="887"/>
                      <a:pt x="980" y="887"/>
                      <a:pt x="980" y="876"/>
                    </a:cubicBezTo>
                    <a:cubicBezTo>
                      <a:pt x="980" y="843"/>
                      <a:pt x="1014" y="848"/>
                      <a:pt x="969" y="848"/>
                    </a:cubicBezTo>
                    <a:cubicBezTo>
                      <a:pt x="958" y="848"/>
                      <a:pt x="964" y="837"/>
                      <a:pt x="958" y="832"/>
                    </a:cubicBezTo>
                    <a:cubicBezTo>
                      <a:pt x="953" y="821"/>
                      <a:pt x="942" y="821"/>
                      <a:pt x="942" y="809"/>
                    </a:cubicBezTo>
                    <a:cubicBezTo>
                      <a:pt x="942" y="782"/>
                      <a:pt x="942" y="782"/>
                      <a:pt x="942" y="782"/>
                    </a:cubicBezTo>
                    <a:cubicBezTo>
                      <a:pt x="942" y="776"/>
                      <a:pt x="936" y="771"/>
                      <a:pt x="936" y="760"/>
                    </a:cubicBezTo>
                    <a:cubicBezTo>
                      <a:pt x="936" y="743"/>
                      <a:pt x="969" y="715"/>
                      <a:pt x="958" y="715"/>
                    </a:cubicBezTo>
                    <a:cubicBezTo>
                      <a:pt x="953" y="715"/>
                      <a:pt x="947" y="721"/>
                      <a:pt x="942" y="721"/>
                    </a:cubicBezTo>
                    <a:cubicBezTo>
                      <a:pt x="931" y="721"/>
                      <a:pt x="931" y="721"/>
                      <a:pt x="931" y="721"/>
                    </a:cubicBezTo>
                    <a:cubicBezTo>
                      <a:pt x="931" y="710"/>
                      <a:pt x="931" y="704"/>
                      <a:pt x="925" y="693"/>
                    </a:cubicBezTo>
                    <a:cubicBezTo>
                      <a:pt x="925" y="688"/>
                      <a:pt x="914" y="688"/>
                      <a:pt x="914" y="682"/>
                    </a:cubicBezTo>
                    <a:cubicBezTo>
                      <a:pt x="914" y="671"/>
                      <a:pt x="958" y="654"/>
                      <a:pt x="914" y="654"/>
                    </a:cubicBezTo>
                    <a:cubicBezTo>
                      <a:pt x="886" y="654"/>
                      <a:pt x="875" y="699"/>
                      <a:pt x="875" y="654"/>
                    </a:cubicBezTo>
                    <a:cubicBezTo>
                      <a:pt x="875" y="621"/>
                      <a:pt x="870" y="665"/>
                      <a:pt x="847" y="665"/>
                    </a:cubicBezTo>
                    <a:cubicBezTo>
                      <a:pt x="842" y="665"/>
                      <a:pt x="842" y="660"/>
                      <a:pt x="836" y="654"/>
                    </a:cubicBezTo>
                    <a:cubicBezTo>
                      <a:pt x="836" y="649"/>
                      <a:pt x="836" y="643"/>
                      <a:pt x="831" y="643"/>
                    </a:cubicBezTo>
                    <a:cubicBezTo>
                      <a:pt x="825" y="638"/>
                      <a:pt x="820" y="638"/>
                      <a:pt x="809" y="638"/>
                    </a:cubicBezTo>
                    <a:cubicBezTo>
                      <a:pt x="798" y="638"/>
                      <a:pt x="786" y="638"/>
                      <a:pt x="775" y="632"/>
                    </a:cubicBezTo>
                    <a:cubicBezTo>
                      <a:pt x="770" y="627"/>
                      <a:pt x="764" y="616"/>
                      <a:pt x="753" y="616"/>
                    </a:cubicBezTo>
                    <a:cubicBezTo>
                      <a:pt x="742" y="616"/>
                      <a:pt x="737" y="621"/>
                      <a:pt x="731" y="627"/>
                    </a:cubicBezTo>
                    <a:cubicBezTo>
                      <a:pt x="726" y="632"/>
                      <a:pt x="731" y="638"/>
                      <a:pt x="726" y="638"/>
                    </a:cubicBezTo>
                    <a:cubicBezTo>
                      <a:pt x="720" y="638"/>
                      <a:pt x="714" y="627"/>
                      <a:pt x="714" y="627"/>
                    </a:cubicBezTo>
                    <a:cubicBezTo>
                      <a:pt x="709" y="616"/>
                      <a:pt x="698" y="610"/>
                      <a:pt x="698" y="599"/>
                    </a:cubicBezTo>
                    <a:cubicBezTo>
                      <a:pt x="698" y="599"/>
                      <a:pt x="703" y="593"/>
                      <a:pt x="703" y="588"/>
                    </a:cubicBezTo>
                    <a:cubicBezTo>
                      <a:pt x="703" y="588"/>
                      <a:pt x="703" y="588"/>
                      <a:pt x="703" y="582"/>
                    </a:cubicBezTo>
                    <a:cubicBezTo>
                      <a:pt x="681" y="582"/>
                      <a:pt x="681" y="582"/>
                      <a:pt x="681" y="582"/>
                    </a:cubicBezTo>
                    <a:cubicBezTo>
                      <a:pt x="676" y="582"/>
                      <a:pt x="670" y="582"/>
                      <a:pt x="659" y="582"/>
                    </a:cubicBezTo>
                    <a:cubicBezTo>
                      <a:pt x="665" y="593"/>
                      <a:pt x="676" y="593"/>
                      <a:pt x="676" y="604"/>
                    </a:cubicBezTo>
                    <a:cubicBezTo>
                      <a:pt x="676" y="616"/>
                      <a:pt x="665" y="616"/>
                      <a:pt x="659" y="616"/>
                    </a:cubicBezTo>
                    <a:cubicBezTo>
                      <a:pt x="648" y="627"/>
                      <a:pt x="642" y="632"/>
                      <a:pt x="626" y="632"/>
                    </a:cubicBezTo>
                    <a:cubicBezTo>
                      <a:pt x="620" y="632"/>
                      <a:pt x="615" y="632"/>
                      <a:pt x="609" y="627"/>
                    </a:cubicBezTo>
                    <a:lnTo>
                      <a:pt x="609" y="621"/>
                    </a:lnTo>
                    <a:cubicBezTo>
                      <a:pt x="593" y="610"/>
                      <a:pt x="581" y="616"/>
                      <a:pt x="565" y="616"/>
                    </a:cubicBezTo>
                    <a:cubicBezTo>
                      <a:pt x="554" y="616"/>
                      <a:pt x="548" y="616"/>
                      <a:pt x="537" y="616"/>
                    </a:cubicBezTo>
                    <a:cubicBezTo>
                      <a:pt x="526" y="616"/>
                      <a:pt x="520" y="604"/>
                      <a:pt x="520" y="593"/>
                    </a:cubicBezTo>
                    <a:cubicBezTo>
                      <a:pt x="526" y="582"/>
                      <a:pt x="532" y="577"/>
                      <a:pt x="537" y="566"/>
                    </a:cubicBezTo>
                    <a:cubicBezTo>
                      <a:pt x="537" y="555"/>
                      <a:pt x="543" y="555"/>
                      <a:pt x="543" y="543"/>
                    </a:cubicBezTo>
                    <a:cubicBezTo>
                      <a:pt x="543" y="538"/>
                      <a:pt x="543" y="532"/>
                      <a:pt x="548" y="532"/>
                    </a:cubicBezTo>
                    <a:cubicBezTo>
                      <a:pt x="554" y="527"/>
                      <a:pt x="559" y="527"/>
                      <a:pt x="570" y="527"/>
                    </a:cubicBezTo>
                    <a:cubicBezTo>
                      <a:pt x="581" y="521"/>
                      <a:pt x="593" y="516"/>
                      <a:pt x="609" y="510"/>
                    </a:cubicBezTo>
                    <a:cubicBezTo>
                      <a:pt x="615" y="510"/>
                      <a:pt x="620" y="499"/>
                      <a:pt x="626" y="494"/>
                    </a:cubicBezTo>
                    <a:cubicBezTo>
                      <a:pt x="631" y="483"/>
                      <a:pt x="637" y="471"/>
                      <a:pt x="642" y="460"/>
                    </a:cubicBezTo>
                    <a:cubicBezTo>
                      <a:pt x="659" y="427"/>
                      <a:pt x="653" y="399"/>
                      <a:pt x="676" y="366"/>
                    </a:cubicBezTo>
                    <a:cubicBezTo>
                      <a:pt x="681" y="355"/>
                      <a:pt x="681" y="349"/>
                      <a:pt x="687" y="338"/>
                    </a:cubicBezTo>
                    <a:cubicBezTo>
                      <a:pt x="692" y="327"/>
                      <a:pt x="703" y="327"/>
                      <a:pt x="714" y="322"/>
                    </a:cubicBezTo>
                    <a:cubicBezTo>
                      <a:pt x="731" y="311"/>
                      <a:pt x="737" y="305"/>
                      <a:pt x="748" y="300"/>
                    </a:cubicBezTo>
                    <a:cubicBezTo>
                      <a:pt x="753" y="305"/>
                      <a:pt x="759" y="316"/>
                      <a:pt x="770" y="316"/>
                    </a:cubicBezTo>
                    <a:cubicBezTo>
                      <a:pt x="792" y="316"/>
                      <a:pt x="803" y="305"/>
                      <a:pt x="825" y="300"/>
                    </a:cubicBezTo>
                    <a:cubicBezTo>
                      <a:pt x="853" y="289"/>
                      <a:pt x="870" y="289"/>
                      <a:pt x="897" y="277"/>
                    </a:cubicBezTo>
                    <a:cubicBezTo>
                      <a:pt x="919" y="272"/>
                      <a:pt x="919" y="250"/>
                      <a:pt x="936" y="239"/>
                    </a:cubicBezTo>
                    <a:cubicBezTo>
                      <a:pt x="953" y="228"/>
                      <a:pt x="964" y="228"/>
                      <a:pt x="980" y="217"/>
                    </a:cubicBezTo>
                    <a:cubicBezTo>
                      <a:pt x="992" y="211"/>
                      <a:pt x="997" y="200"/>
                      <a:pt x="1003" y="189"/>
                    </a:cubicBezTo>
                    <a:cubicBezTo>
                      <a:pt x="1014" y="178"/>
                      <a:pt x="1025" y="178"/>
                      <a:pt x="1036" y="172"/>
                    </a:cubicBezTo>
                    <a:cubicBezTo>
                      <a:pt x="1052" y="167"/>
                      <a:pt x="1064" y="161"/>
                      <a:pt x="1080" y="156"/>
                    </a:cubicBezTo>
                    <a:cubicBezTo>
                      <a:pt x="1086" y="150"/>
                      <a:pt x="1091" y="150"/>
                      <a:pt x="1097" y="144"/>
                    </a:cubicBezTo>
                    <a:cubicBezTo>
                      <a:pt x="1130" y="139"/>
                      <a:pt x="1147" y="139"/>
                      <a:pt x="1180" y="139"/>
                    </a:cubicBezTo>
                    <a:cubicBezTo>
                      <a:pt x="1213" y="139"/>
                      <a:pt x="1235" y="144"/>
                      <a:pt x="1274" y="156"/>
                    </a:cubicBezTo>
                    <a:cubicBezTo>
                      <a:pt x="1302" y="167"/>
                      <a:pt x="1318" y="183"/>
                      <a:pt x="1352" y="183"/>
                    </a:cubicBezTo>
                    <a:cubicBezTo>
                      <a:pt x="1363" y="183"/>
                      <a:pt x="1368" y="183"/>
                      <a:pt x="1379" y="183"/>
                    </a:cubicBezTo>
                    <a:cubicBezTo>
                      <a:pt x="1385" y="183"/>
                      <a:pt x="1391" y="183"/>
                      <a:pt x="1396" y="194"/>
                    </a:cubicBezTo>
                    <a:cubicBezTo>
                      <a:pt x="1402" y="194"/>
                      <a:pt x="1402" y="200"/>
                      <a:pt x="1407" y="205"/>
                    </a:cubicBezTo>
                    <a:cubicBezTo>
                      <a:pt x="1435" y="217"/>
                      <a:pt x="1451" y="222"/>
                      <a:pt x="1474" y="233"/>
                    </a:cubicBezTo>
                    <a:cubicBezTo>
                      <a:pt x="1485" y="239"/>
                      <a:pt x="1490" y="244"/>
                      <a:pt x="1501" y="255"/>
                    </a:cubicBezTo>
                    <a:cubicBezTo>
                      <a:pt x="1512" y="266"/>
                      <a:pt x="1518" y="266"/>
                      <a:pt x="1529" y="277"/>
                    </a:cubicBezTo>
                    <a:cubicBezTo>
                      <a:pt x="1540" y="289"/>
                      <a:pt x="1540" y="300"/>
                      <a:pt x="1557" y="300"/>
                    </a:cubicBezTo>
                    <a:cubicBezTo>
                      <a:pt x="1573" y="300"/>
                      <a:pt x="1573" y="300"/>
                      <a:pt x="1573" y="300"/>
                    </a:cubicBezTo>
                    <a:cubicBezTo>
                      <a:pt x="1596" y="300"/>
                      <a:pt x="1607" y="305"/>
                      <a:pt x="1623" y="305"/>
                    </a:cubicBezTo>
                    <a:cubicBezTo>
                      <a:pt x="1634" y="305"/>
                      <a:pt x="1640" y="300"/>
                      <a:pt x="1651" y="300"/>
                    </a:cubicBezTo>
                    <a:cubicBezTo>
                      <a:pt x="1662" y="300"/>
                      <a:pt x="1668" y="311"/>
                      <a:pt x="1679" y="311"/>
                    </a:cubicBezTo>
                    <a:cubicBezTo>
                      <a:pt x="1701" y="311"/>
                      <a:pt x="1701" y="311"/>
                      <a:pt x="1701" y="311"/>
                    </a:cubicBezTo>
                    <a:cubicBezTo>
                      <a:pt x="1706" y="311"/>
                      <a:pt x="1712" y="305"/>
                      <a:pt x="1717" y="305"/>
                    </a:cubicBezTo>
                    <a:cubicBezTo>
                      <a:pt x="1734" y="305"/>
                      <a:pt x="1740" y="316"/>
                      <a:pt x="1756" y="322"/>
                    </a:cubicBezTo>
                    <a:cubicBezTo>
                      <a:pt x="1773" y="333"/>
                      <a:pt x="1790" y="327"/>
                      <a:pt x="1806" y="333"/>
                    </a:cubicBezTo>
                    <a:cubicBezTo>
                      <a:pt x="1823" y="338"/>
                      <a:pt x="1828" y="338"/>
                      <a:pt x="1839" y="349"/>
                    </a:cubicBezTo>
                    <a:cubicBezTo>
                      <a:pt x="1850" y="372"/>
                      <a:pt x="1845" y="383"/>
                      <a:pt x="1850" y="405"/>
                    </a:cubicBezTo>
                    <a:cubicBezTo>
                      <a:pt x="1856" y="422"/>
                      <a:pt x="1856" y="433"/>
                      <a:pt x="1862" y="455"/>
                    </a:cubicBezTo>
                    <a:cubicBezTo>
                      <a:pt x="1867" y="471"/>
                      <a:pt x="1867" y="483"/>
                      <a:pt x="1884" y="494"/>
                    </a:cubicBezTo>
                    <a:cubicBezTo>
                      <a:pt x="1895" y="505"/>
                      <a:pt x="1906" y="516"/>
                      <a:pt x="1917" y="532"/>
                    </a:cubicBezTo>
                    <a:cubicBezTo>
                      <a:pt x="1923" y="543"/>
                      <a:pt x="1934" y="549"/>
                      <a:pt x="1934" y="566"/>
                    </a:cubicBezTo>
                    <a:cubicBezTo>
                      <a:pt x="1934" y="582"/>
                      <a:pt x="1923" y="582"/>
                      <a:pt x="1917" y="593"/>
                    </a:cubicBezTo>
                    <a:cubicBezTo>
                      <a:pt x="1911" y="616"/>
                      <a:pt x="1917" y="627"/>
                      <a:pt x="1911" y="643"/>
                    </a:cubicBezTo>
                    <a:cubicBezTo>
                      <a:pt x="1911" y="654"/>
                      <a:pt x="1900" y="660"/>
                      <a:pt x="1895" y="671"/>
                    </a:cubicBezTo>
                    <a:cubicBezTo>
                      <a:pt x="1889" y="676"/>
                      <a:pt x="1884" y="682"/>
                      <a:pt x="1878" y="688"/>
                    </a:cubicBezTo>
                    <a:cubicBezTo>
                      <a:pt x="1867" y="693"/>
                      <a:pt x="1856" y="693"/>
                      <a:pt x="1856" y="704"/>
                    </a:cubicBezTo>
                    <a:cubicBezTo>
                      <a:pt x="1856" y="721"/>
                      <a:pt x="1862" y="721"/>
                      <a:pt x="1862" y="737"/>
                    </a:cubicBezTo>
                    <a:cubicBezTo>
                      <a:pt x="1862" y="760"/>
                      <a:pt x="1867" y="776"/>
                      <a:pt x="1873" y="804"/>
                    </a:cubicBezTo>
                    <a:cubicBezTo>
                      <a:pt x="1878" y="809"/>
                      <a:pt x="1884" y="815"/>
                      <a:pt x="1884" y="826"/>
                    </a:cubicBezTo>
                    <a:cubicBezTo>
                      <a:pt x="1884" y="848"/>
                      <a:pt x="1884" y="848"/>
                      <a:pt x="1884" y="848"/>
                    </a:cubicBezTo>
                    <a:cubicBezTo>
                      <a:pt x="1884" y="870"/>
                      <a:pt x="1867" y="876"/>
                      <a:pt x="1867" y="898"/>
                    </a:cubicBezTo>
                    <a:cubicBezTo>
                      <a:pt x="1867" y="920"/>
                      <a:pt x="1878" y="926"/>
                      <a:pt x="1884" y="942"/>
                    </a:cubicBezTo>
                    <a:cubicBezTo>
                      <a:pt x="1889" y="959"/>
                      <a:pt x="1889" y="970"/>
                      <a:pt x="1895" y="987"/>
                    </a:cubicBezTo>
                    <a:cubicBezTo>
                      <a:pt x="1895" y="998"/>
                      <a:pt x="1895" y="1003"/>
                      <a:pt x="1900" y="1015"/>
                    </a:cubicBezTo>
                    <a:cubicBezTo>
                      <a:pt x="1917" y="1031"/>
                      <a:pt x="1934" y="1031"/>
                      <a:pt x="1945" y="1053"/>
                    </a:cubicBezTo>
                    <a:cubicBezTo>
                      <a:pt x="1967" y="1086"/>
                      <a:pt x="1972" y="1102"/>
                      <a:pt x="1989" y="1135"/>
                    </a:cubicBezTo>
                    <a:cubicBezTo>
                      <a:pt x="1995" y="1152"/>
                      <a:pt x="1995" y="1163"/>
                      <a:pt x="2006" y="1180"/>
                    </a:cubicBezTo>
                    <a:cubicBezTo>
                      <a:pt x="2011" y="1191"/>
                      <a:pt x="2017" y="1207"/>
                      <a:pt x="2028" y="1207"/>
                    </a:cubicBezTo>
                    <a:cubicBezTo>
                      <a:pt x="2033" y="1207"/>
                      <a:pt x="2039" y="1202"/>
                      <a:pt x="2039" y="1191"/>
                    </a:cubicBezTo>
                    <a:cubicBezTo>
                      <a:pt x="2039" y="1180"/>
                      <a:pt x="2033" y="1180"/>
                      <a:pt x="2028" y="1169"/>
                    </a:cubicBezTo>
                    <a:cubicBezTo>
                      <a:pt x="2017" y="1141"/>
                      <a:pt x="2017" y="1124"/>
                      <a:pt x="2017" y="1091"/>
                    </a:cubicBezTo>
                    <a:cubicBezTo>
                      <a:pt x="2017" y="1074"/>
                      <a:pt x="2017" y="1074"/>
                      <a:pt x="2017" y="1074"/>
                    </a:cubicBezTo>
                    <a:cubicBezTo>
                      <a:pt x="2017" y="1063"/>
                      <a:pt x="2028" y="1063"/>
                      <a:pt x="2033" y="1063"/>
                    </a:cubicBezTo>
                    <a:cubicBezTo>
                      <a:pt x="2039" y="1063"/>
                      <a:pt x="2039" y="1058"/>
                      <a:pt x="2044" y="1058"/>
                    </a:cubicBezTo>
                    <a:cubicBezTo>
                      <a:pt x="2061" y="1058"/>
                      <a:pt x="2072" y="1058"/>
                      <a:pt x="2089" y="1063"/>
                    </a:cubicBezTo>
                    <a:cubicBezTo>
                      <a:pt x="2100" y="1069"/>
                      <a:pt x="2100" y="1086"/>
                      <a:pt x="2100" y="1097"/>
                    </a:cubicBezTo>
                    <a:cubicBezTo>
                      <a:pt x="2100" y="1169"/>
                      <a:pt x="2100" y="1169"/>
                      <a:pt x="2100" y="1169"/>
                    </a:cubicBezTo>
                    <a:cubicBezTo>
                      <a:pt x="2100" y="1174"/>
                      <a:pt x="2100" y="1174"/>
                      <a:pt x="2100" y="1180"/>
                    </a:cubicBezTo>
                    <a:cubicBezTo>
                      <a:pt x="2105" y="1196"/>
                      <a:pt x="2105" y="1202"/>
                      <a:pt x="2105" y="1219"/>
                    </a:cubicBezTo>
                    <a:cubicBezTo>
                      <a:pt x="2111" y="1235"/>
                      <a:pt x="2116" y="1263"/>
                      <a:pt x="2133" y="1263"/>
                    </a:cubicBezTo>
                    <a:lnTo>
                      <a:pt x="2133" y="1263"/>
                    </a:lnTo>
                    <a:cubicBezTo>
                      <a:pt x="2133" y="1285"/>
                      <a:pt x="2139" y="1302"/>
                      <a:pt x="2133" y="1324"/>
                    </a:cubicBezTo>
                    <a:cubicBezTo>
                      <a:pt x="2128" y="1346"/>
                      <a:pt x="2111" y="1363"/>
                      <a:pt x="2111" y="1390"/>
                    </a:cubicBezTo>
                    <a:cubicBezTo>
                      <a:pt x="2111" y="1424"/>
                      <a:pt x="2111" y="1446"/>
                      <a:pt x="2128" y="1479"/>
                    </a:cubicBezTo>
                    <a:cubicBezTo>
                      <a:pt x="2128" y="1490"/>
                      <a:pt x="2133" y="1496"/>
                      <a:pt x="2139" y="1507"/>
                    </a:cubicBezTo>
                    <a:cubicBezTo>
                      <a:pt x="2150" y="1534"/>
                      <a:pt x="2150" y="1551"/>
                      <a:pt x="2161" y="1579"/>
                    </a:cubicBezTo>
                    <a:cubicBezTo>
                      <a:pt x="2172" y="1612"/>
                      <a:pt x="2189" y="1629"/>
                      <a:pt x="2194" y="1667"/>
                    </a:cubicBezTo>
                    <a:cubicBezTo>
                      <a:pt x="2161" y="1662"/>
                      <a:pt x="2144" y="1662"/>
                      <a:pt x="2111" y="166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39" name="Freeform 99">
                <a:extLst>
                  <a:ext uri="{FF2B5EF4-FFF2-40B4-BE49-F238E27FC236}">
                    <a16:creationId xmlns:a16="http://schemas.microsoft.com/office/drawing/2014/main" id="{B16A7193-3AE8-2C43-9D1A-FB66D4801714}"/>
                  </a:ext>
                </a:extLst>
              </p:cNvPr>
              <p:cNvSpPr>
                <a:spLocks noChangeArrowheads="1"/>
              </p:cNvSpPr>
              <p:nvPr/>
            </p:nvSpPr>
            <p:spPr bwMode="auto">
              <a:xfrm>
                <a:off x="9546039" y="2384584"/>
                <a:ext cx="534685" cy="493424"/>
              </a:xfrm>
              <a:custGeom>
                <a:avLst/>
                <a:gdLst>
                  <a:gd name="T0" fmla="*/ 2161 w 2229"/>
                  <a:gd name="T1" fmla="*/ 1159 h 2057"/>
                  <a:gd name="T2" fmla="*/ 2189 w 2229"/>
                  <a:gd name="T3" fmla="*/ 1153 h 2057"/>
                  <a:gd name="T4" fmla="*/ 1679 w 2229"/>
                  <a:gd name="T5" fmla="*/ 111 h 2057"/>
                  <a:gd name="T6" fmla="*/ 1768 w 2229"/>
                  <a:gd name="T7" fmla="*/ 244 h 2057"/>
                  <a:gd name="T8" fmla="*/ 1857 w 2229"/>
                  <a:gd name="T9" fmla="*/ 72 h 2057"/>
                  <a:gd name="T10" fmla="*/ 1408 w 2229"/>
                  <a:gd name="T11" fmla="*/ 1685 h 2057"/>
                  <a:gd name="T12" fmla="*/ 1330 w 2229"/>
                  <a:gd name="T13" fmla="*/ 1835 h 2057"/>
                  <a:gd name="T14" fmla="*/ 1535 w 2229"/>
                  <a:gd name="T15" fmla="*/ 1835 h 2057"/>
                  <a:gd name="T16" fmla="*/ 1580 w 2229"/>
                  <a:gd name="T17" fmla="*/ 1768 h 2057"/>
                  <a:gd name="T18" fmla="*/ 1408 w 2229"/>
                  <a:gd name="T19" fmla="*/ 1685 h 2057"/>
                  <a:gd name="T20" fmla="*/ 1424 w 2229"/>
                  <a:gd name="T21" fmla="*/ 1657 h 2057"/>
                  <a:gd name="T22" fmla="*/ 1363 w 2229"/>
                  <a:gd name="T23" fmla="*/ 1613 h 2057"/>
                  <a:gd name="T24" fmla="*/ 1264 w 2229"/>
                  <a:gd name="T25" fmla="*/ 1319 h 2057"/>
                  <a:gd name="T26" fmla="*/ 1363 w 2229"/>
                  <a:gd name="T27" fmla="*/ 1458 h 2057"/>
                  <a:gd name="T28" fmla="*/ 1513 w 2229"/>
                  <a:gd name="T29" fmla="*/ 1436 h 2057"/>
                  <a:gd name="T30" fmla="*/ 1391 w 2229"/>
                  <a:gd name="T31" fmla="*/ 1369 h 2057"/>
                  <a:gd name="T32" fmla="*/ 1369 w 2229"/>
                  <a:gd name="T33" fmla="*/ 1242 h 2057"/>
                  <a:gd name="T34" fmla="*/ 1203 w 2229"/>
                  <a:gd name="T35" fmla="*/ 1430 h 2057"/>
                  <a:gd name="T36" fmla="*/ 1242 w 2229"/>
                  <a:gd name="T37" fmla="*/ 1375 h 2057"/>
                  <a:gd name="T38" fmla="*/ 1203 w 2229"/>
                  <a:gd name="T39" fmla="*/ 1430 h 2057"/>
                  <a:gd name="T40" fmla="*/ 1319 w 2229"/>
                  <a:gd name="T41" fmla="*/ 1103 h 2057"/>
                  <a:gd name="T42" fmla="*/ 1181 w 2229"/>
                  <a:gd name="T43" fmla="*/ 1225 h 2057"/>
                  <a:gd name="T44" fmla="*/ 1247 w 2229"/>
                  <a:gd name="T45" fmla="*/ 1303 h 2057"/>
                  <a:gd name="T46" fmla="*/ 1219 w 2229"/>
                  <a:gd name="T47" fmla="*/ 1214 h 2057"/>
                  <a:gd name="T48" fmla="*/ 1513 w 2229"/>
                  <a:gd name="T49" fmla="*/ 1303 h 2057"/>
                  <a:gd name="T50" fmla="*/ 1408 w 2229"/>
                  <a:gd name="T51" fmla="*/ 1053 h 2057"/>
                  <a:gd name="T52" fmla="*/ 1375 w 2229"/>
                  <a:gd name="T53" fmla="*/ 876 h 2057"/>
                  <a:gd name="T54" fmla="*/ 1358 w 2229"/>
                  <a:gd name="T55" fmla="*/ 721 h 2057"/>
                  <a:gd name="T56" fmla="*/ 1308 w 2229"/>
                  <a:gd name="T57" fmla="*/ 610 h 2057"/>
                  <a:gd name="T58" fmla="*/ 1380 w 2229"/>
                  <a:gd name="T59" fmla="*/ 394 h 2057"/>
                  <a:gd name="T60" fmla="*/ 1574 w 2229"/>
                  <a:gd name="T61" fmla="*/ 178 h 2057"/>
                  <a:gd name="T62" fmla="*/ 1508 w 2229"/>
                  <a:gd name="T63" fmla="*/ 289 h 2057"/>
                  <a:gd name="T64" fmla="*/ 1552 w 2229"/>
                  <a:gd name="T65" fmla="*/ 560 h 2057"/>
                  <a:gd name="T66" fmla="*/ 1430 w 2229"/>
                  <a:gd name="T67" fmla="*/ 732 h 2057"/>
                  <a:gd name="T68" fmla="*/ 1524 w 2229"/>
                  <a:gd name="T69" fmla="*/ 743 h 2057"/>
                  <a:gd name="T70" fmla="*/ 1629 w 2229"/>
                  <a:gd name="T71" fmla="*/ 555 h 2057"/>
                  <a:gd name="T72" fmla="*/ 1857 w 2229"/>
                  <a:gd name="T73" fmla="*/ 460 h 2057"/>
                  <a:gd name="T74" fmla="*/ 1812 w 2229"/>
                  <a:gd name="T75" fmla="*/ 682 h 2057"/>
                  <a:gd name="T76" fmla="*/ 1657 w 2229"/>
                  <a:gd name="T77" fmla="*/ 776 h 2057"/>
                  <a:gd name="T78" fmla="*/ 1812 w 2229"/>
                  <a:gd name="T79" fmla="*/ 870 h 2057"/>
                  <a:gd name="T80" fmla="*/ 1762 w 2229"/>
                  <a:gd name="T81" fmla="*/ 954 h 2057"/>
                  <a:gd name="T82" fmla="*/ 1563 w 2229"/>
                  <a:gd name="T83" fmla="*/ 921 h 2057"/>
                  <a:gd name="T84" fmla="*/ 1552 w 2229"/>
                  <a:gd name="T85" fmla="*/ 1197 h 2057"/>
                  <a:gd name="T86" fmla="*/ 1679 w 2229"/>
                  <a:gd name="T87" fmla="*/ 1436 h 2057"/>
                  <a:gd name="T88" fmla="*/ 1641 w 2229"/>
                  <a:gd name="T89" fmla="*/ 1447 h 2057"/>
                  <a:gd name="T90" fmla="*/ 1607 w 2229"/>
                  <a:gd name="T91" fmla="*/ 133 h 2057"/>
                  <a:gd name="T92" fmla="*/ 1447 w 2229"/>
                  <a:gd name="T93" fmla="*/ 178 h 2057"/>
                  <a:gd name="T94" fmla="*/ 1480 w 2229"/>
                  <a:gd name="T95" fmla="*/ 167 h 2057"/>
                  <a:gd name="T96" fmla="*/ 11 w 2229"/>
                  <a:gd name="T97" fmla="*/ 1874 h 2057"/>
                  <a:gd name="T98" fmla="*/ 150 w 2229"/>
                  <a:gd name="T99" fmla="*/ 1818 h 2057"/>
                  <a:gd name="T100" fmla="*/ 360 w 2229"/>
                  <a:gd name="T101" fmla="*/ 1846 h 2057"/>
                  <a:gd name="T102" fmla="*/ 410 w 2229"/>
                  <a:gd name="T103" fmla="*/ 1851 h 2057"/>
                  <a:gd name="T104" fmla="*/ 272 w 2229"/>
                  <a:gd name="T105" fmla="*/ 1946 h 2057"/>
                  <a:gd name="T106" fmla="*/ 0 w 2229"/>
                  <a:gd name="T107" fmla="*/ 1890 h 2057"/>
                  <a:gd name="T108" fmla="*/ 565 w 2229"/>
                  <a:gd name="T109" fmla="*/ 1885 h 2057"/>
                  <a:gd name="T110" fmla="*/ 687 w 2229"/>
                  <a:gd name="T111" fmla="*/ 1929 h 2057"/>
                  <a:gd name="T112" fmla="*/ 477 w 2229"/>
                  <a:gd name="T113" fmla="*/ 1940 h 2057"/>
                  <a:gd name="T114" fmla="*/ 654 w 2229"/>
                  <a:gd name="T115" fmla="*/ 2023 h 2057"/>
                  <a:gd name="T116" fmla="*/ 710 w 2229"/>
                  <a:gd name="T117" fmla="*/ 1990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29" h="2057">
                    <a:moveTo>
                      <a:pt x="2134" y="1103"/>
                    </a:moveTo>
                    <a:lnTo>
                      <a:pt x="2134" y="1103"/>
                    </a:lnTo>
                    <a:lnTo>
                      <a:pt x="2134" y="1109"/>
                    </a:lnTo>
                    <a:cubicBezTo>
                      <a:pt x="2134" y="1131"/>
                      <a:pt x="2150" y="1142"/>
                      <a:pt x="2161" y="1159"/>
                    </a:cubicBezTo>
                    <a:cubicBezTo>
                      <a:pt x="2178" y="1181"/>
                      <a:pt x="2189" y="1203"/>
                      <a:pt x="2217" y="1203"/>
                    </a:cubicBezTo>
                    <a:cubicBezTo>
                      <a:pt x="2228" y="1203"/>
                      <a:pt x="2228" y="1203"/>
                      <a:pt x="2228" y="1203"/>
                    </a:cubicBezTo>
                    <a:cubicBezTo>
                      <a:pt x="2228" y="1186"/>
                      <a:pt x="2228" y="1186"/>
                      <a:pt x="2228" y="1186"/>
                    </a:cubicBezTo>
                    <a:cubicBezTo>
                      <a:pt x="2228" y="1164"/>
                      <a:pt x="2206" y="1164"/>
                      <a:pt x="2189" y="1153"/>
                    </a:cubicBezTo>
                    <a:cubicBezTo>
                      <a:pt x="2167" y="1136"/>
                      <a:pt x="2161" y="1114"/>
                      <a:pt x="2134" y="1103"/>
                    </a:cubicBezTo>
                    <a:close/>
                    <a:moveTo>
                      <a:pt x="1724" y="45"/>
                    </a:moveTo>
                    <a:lnTo>
                      <a:pt x="1724" y="45"/>
                    </a:lnTo>
                    <a:cubicBezTo>
                      <a:pt x="1702" y="67"/>
                      <a:pt x="1690" y="78"/>
                      <a:pt x="1679" y="111"/>
                    </a:cubicBezTo>
                    <a:cubicBezTo>
                      <a:pt x="1663" y="172"/>
                      <a:pt x="1668" y="117"/>
                      <a:pt x="1668" y="161"/>
                    </a:cubicBezTo>
                    <a:cubicBezTo>
                      <a:pt x="1668" y="200"/>
                      <a:pt x="1668" y="200"/>
                      <a:pt x="1668" y="200"/>
                    </a:cubicBezTo>
                    <a:cubicBezTo>
                      <a:pt x="1668" y="283"/>
                      <a:pt x="1696" y="233"/>
                      <a:pt x="1724" y="233"/>
                    </a:cubicBezTo>
                    <a:cubicBezTo>
                      <a:pt x="1740" y="233"/>
                      <a:pt x="1751" y="244"/>
                      <a:pt x="1768" y="244"/>
                    </a:cubicBezTo>
                    <a:cubicBezTo>
                      <a:pt x="1790" y="244"/>
                      <a:pt x="1790" y="222"/>
                      <a:pt x="1801" y="205"/>
                    </a:cubicBezTo>
                    <a:cubicBezTo>
                      <a:pt x="1812" y="189"/>
                      <a:pt x="1823" y="178"/>
                      <a:pt x="1829" y="161"/>
                    </a:cubicBezTo>
                    <a:cubicBezTo>
                      <a:pt x="1835" y="145"/>
                      <a:pt x="1835" y="128"/>
                      <a:pt x="1840" y="117"/>
                    </a:cubicBezTo>
                    <a:cubicBezTo>
                      <a:pt x="1846" y="100"/>
                      <a:pt x="1857" y="89"/>
                      <a:pt x="1857" y="72"/>
                    </a:cubicBezTo>
                    <a:cubicBezTo>
                      <a:pt x="1857" y="61"/>
                      <a:pt x="1851" y="56"/>
                      <a:pt x="1840" y="50"/>
                    </a:cubicBezTo>
                    <a:cubicBezTo>
                      <a:pt x="1779" y="6"/>
                      <a:pt x="1768" y="0"/>
                      <a:pt x="1724" y="45"/>
                    </a:cubicBezTo>
                    <a:close/>
                    <a:moveTo>
                      <a:pt x="1408" y="1685"/>
                    </a:moveTo>
                    <a:lnTo>
                      <a:pt x="1408" y="1685"/>
                    </a:lnTo>
                    <a:cubicBezTo>
                      <a:pt x="1397" y="1691"/>
                      <a:pt x="1391" y="1702"/>
                      <a:pt x="1380" y="1707"/>
                    </a:cubicBezTo>
                    <a:cubicBezTo>
                      <a:pt x="1363" y="1718"/>
                      <a:pt x="1347" y="1724"/>
                      <a:pt x="1319" y="1724"/>
                    </a:cubicBezTo>
                    <a:cubicBezTo>
                      <a:pt x="1308" y="1757"/>
                      <a:pt x="1297" y="1774"/>
                      <a:pt x="1297" y="1813"/>
                    </a:cubicBezTo>
                    <a:cubicBezTo>
                      <a:pt x="1297" y="1829"/>
                      <a:pt x="1314" y="1829"/>
                      <a:pt x="1330" y="1835"/>
                    </a:cubicBezTo>
                    <a:cubicBezTo>
                      <a:pt x="1347" y="1846"/>
                      <a:pt x="1352" y="1868"/>
                      <a:pt x="1375" y="1868"/>
                    </a:cubicBezTo>
                    <a:cubicBezTo>
                      <a:pt x="1413" y="1868"/>
                      <a:pt x="1430" y="1835"/>
                      <a:pt x="1469" y="1835"/>
                    </a:cubicBezTo>
                    <a:cubicBezTo>
                      <a:pt x="1502" y="1835"/>
                      <a:pt x="1502" y="1835"/>
                      <a:pt x="1502" y="1835"/>
                    </a:cubicBezTo>
                    <a:cubicBezTo>
                      <a:pt x="1519" y="1835"/>
                      <a:pt x="1524" y="1835"/>
                      <a:pt x="1535" y="1835"/>
                    </a:cubicBezTo>
                    <a:cubicBezTo>
                      <a:pt x="1569" y="1835"/>
                      <a:pt x="1580" y="1851"/>
                      <a:pt x="1607" y="1851"/>
                    </a:cubicBezTo>
                    <a:cubicBezTo>
                      <a:pt x="1635" y="1851"/>
                      <a:pt x="1635" y="1851"/>
                      <a:pt x="1635" y="1851"/>
                    </a:cubicBezTo>
                    <a:cubicBezTo>
                      <a:pt x="1635" y="1829"/>
                      <a:pt x="1635" y="1829"/>
                      <a:pt x="1635" y="1829"/>
                    </a:cubicBezTo>
                    <a:cubicBezTo>
                      <a:pt x="1635" y="1796"/>
                      <a:pt x="1613" y="1779"/>
                      <a:pt x="1580" y="1768"/>
                    </a:cubicBezTo>
                    <a:cubicBezTo>
                      <a:pt x="1563" y="1763"/>
                      <a:pt x="1557" y="1741"/>
                      <a:pt x="1535" y="1735"/>
                    </a:cubicBezTo>
                    <a:cubicBezTo>
                      <a:pt x="1519" y="1729"/>
                      <a:pt x="1508" y="1729"/>
                      <a:pt x="1485" y="1724"/>
                    </a:cubicBezTo>
                    <a:cubicBezTo>
                      <a:pt x="1469" y="1718"/>
                      <a:pt x="1463" y="1696"/>
                      <a:pt x="1447" y="1691"/>
                    </a:cubicBezTo>
                    <a:cubicBezTo>
                      <a:pt x="1408" y="1685"/>
                      <a:pt x="1408" y="1685"/>
                      <a:pt x="1408" y="1685"/>
                    </a:cubicBezTo>
                    <a:close/>
                    <a:moveTo>
                      <a:pt x="1363" y="1613"/>
                    </a:moveTo>
                    <a:lnTo>
                      <a:pt x="1363" y="1613"/>
                    </a:lnTo>
                    <a:cubicBezTo>
                      <a:pt x="1352" y="1613"/>
                      <a:pt x="1352" y="1630"/>
                      <a:pt x="1347" y="1641"/>
                    </a:cubicBezTo>
                    <a:cubicBezTo>
                      <a:pt x="1375" y="1652"/>
                      <a:pt x="1391" y="1652"/>
                      <a:pt x="1424" y="1657"/>
                    </a:cubicBezTo>
                    <a:cubicBezTo>
                      <a:pt x="1430" y="1646"/>
                      <a:pt x="1430" y="1646"/>
                      <a:pt x="1430" y="1646"/>
                    </a:cubicBezTo>
                    <a:cubicBezTo>
                      <a:pt x="1430" y="1641"/>
                      <a:pt x="1430" y="1641"/>
                      <a:pt x="1430" y="1641"/>
                    </a:cubicBezTo>
                    <a:cubicBezTo>
                      <a:pt x="1413" y="1641"/>
                      <a:pt x="1402" y="1641"/>
                      <a:pt x="1391" y="1630"/>
                    </a:cubicBezTo>
                    <a:cubicBezTo>
                      <a:pt x="1380" y="1624"/>
                      <a:pt x="1375" y="1613"/>
                      <a:pt x="1363" y="1613"/>
                    </a:cubicBezTo>
                    <a:close/>
                    <a:moveTo>
                      <a:pt x="1303" y="1253"/>
                    </a:moveTo>
                    <a:lnTo>
                      <a:pt x="1303" y="1253"/>
                    </a:lnTo>
                    <a:cubicBezTo>
                      <a:pt x="1286" y="1253"/>
                      <a:pt x="1275" y="1275"/>
                      <a:pt x="1275" y="1292"/>
                    </a:cubicBezTo>
                    <a:cubicBezTo>
                      <a:pt x="1269" y="1303"/>
                      <a:pt x="1264" y="1308"/>
                      <a:pt x="1264" y="1319"/>
                    </a:cubicBezTo>
                    <a:cubicBezTo>
                      <a:pt x="1264" y="1353"/>
                      <a:pt x="1291" y="1358"/>
                      <a:pt x="1319" y="1380"/>
                    </a:cubicBezTo>
                    <a:cubicBezTo>
                      <a:pt x="1325" y="1386"/>
                      <a:pt x="1336" y="1386"/>
                      <a:pt x="1336" y="1397"/>
                    </a:cubicBezTo>
                    <a:cubicBezTo>
                      <a:pt x="1336" y="1408"/>
                      <a:pt x="1330" y="1414"/>
                      <a:pt x="1330" y="1430"/>
                    </a:cubicBezTo>
                    <a:cubicBezTo>
                      <a:pt x="1330" y="1447"/>
                      <a:pt x="1347" y="1458"/>
                      <a:pt x="1363" y="1458"/>
                    </a:cubicBezTo>
                    <a:cubicBezTo>
                      <a:pt x="1380" y="1458"/>
                      <a:pt x="1386" y="1447"/>
                      <a:pt x="1402" y="1447"/>
                    </a:cubicBezTo>
                    <a:cubicBezTo>
                      <a:pt x="1413" y="1447"/>
                      <a:pt x="1413" y="1458"/>
                      <a:pt x="1419" y="1463"/>
                    </a:cubicBezTo>
                    <a:cubicBezTo>
                      <a:pt x="1430" y="1474"/>
                      <a:pt x="1441" y="1491"/>
                      <a:pt x="1463" y="1491"/>
                    </a:cubicBezTo>
                    <a:cubicBezTo>
                      <a:pt x="1491" y="1491"/>
                      <a:pt x="1513" y="1463"/>
                      <a:pt x="1513" y="1436"/>
                    </a:cubicBezTo>
                    <a:cubicBezTo>
                      <a:pt x="1513" y="1430"/>
                      <a:pt x="1502" y="1425"/>
                      <a:pt x="1496" y="1425"/>
                    </a:cubicBezTo>
                    <a:cubicBezTo>
                      <a:pt x="1485" y="1419"/>
                      <a:pt x="1480" y="1414"/>
                      <a:pt x="1469" y="1408"/>
                    </a:cubicBezTo>
                    <a:cubicBezTo>
                      <a:pt x="1452" y="1408"/>
                      <a:pt x="1436" y="1419"/>
                      <a:pt x="1419" y="1414"/>
                    </a:cubicBezTo>
                    <a:cubicBezTo>
                      <a:pt x="1402" y="1402"/>
                      <a:pt x="1397" y="1386"/>
                      <a:pt x="1391" y="1369"/>
                    </a:cubicBezTo>
                    <a:cubicBezTo>
                      <a:pt x="1402" y="1364"/>
                      <a:pt x="1408" y="1353"/>
                      <a:pt x="1413" y="1336"/>
                    </a:cubicBezTo>
                    <a:cubicBezTo>
                      <a:pt x="1413" y="1330"/>
                      <a:pt x="1424" y="1325"/>
                      <a:pt x="1424" y="1314"/>
                    </a:cubicBezTo>
                    <a:cubicBezTo>
                      <a:pt x="1424" y="1297"/>
                      <a:pt x="1408" y="1297"/>
                      <a:pt x="1397" y="1286"/>
                    </a:cubicBezTo>
                    <a:cubicBezTo>
                      <a:pt x="1386" y="1269"/>
                      <a:pt x="1380" y="1253"/>
                      <a:pt x="1369" y="1242"/>
                    </a:cubicBezTo>
                    <a:cubicBezTo>
                      <a:pt x="1358" y="1258"/>
                      <a:pt x="1352" y="1269"/>
                      <a:pt x="1341" y="1281"/>
                    </a:cubicBezTo>
                    <a:cubicBezTo>
                      <a:pt x="1336" y="1281"/>
                      <a:pt x="1336" y="1292"/>
                      <a:pt x="1325" y="1292"/>
                    </a:cubicBezTo>
                    <a:cubicBezTo>
                      <a:pt x="1314" y="1292"/>
                      <a:pt x="1314" y="1264"/>
                      <a:pt x="1303" y="1253"/>
                    </a:cubicBezTo>
                    <a:close/>
                    <a:moveTo>
                      <a:pt x="1203" y="1430"/>
                    </a:moveTo>
                    <a:lnTo>
                      <a:pt x="1203" y="1430"/>
                    </a:lnTo>
                    <a:cubicBezTo>
                      <a:pt x="1203" y="1419"/>
                      <a:pt x="1208" y="1414"/>
                      <a:pt x="1214" y="1408"/>
                    </a:cubicBezTo>
                    <a:cubicBezTo>
                      <a:pt x="1219" y="1391"/>
                      <a:pt x="1219" y="1369"/>
                      <a:pt x="1230" y="1369"/>
                    </a:cubicBezTo>
                    <a:cubicBezTo>
                      <a:pt x="1236" y="1369"/>
                      <a:pt x="1242" y="1375"/>
                      <a:pt x="1242" y="1375"/>
                    </a:cubicBezTo>
                    <a:cubicBezTo>
                      <a:pt x="1242" y="1402"/>
                      <a:pt x="1264" y="1414"/>
                      <a:pt x="1264" y="1447"/>
                    </a:cubicBezTo>
                    <a:cubicBezTo>
                      <a:pt x="1264" y="1452"/>
                      <a:pt x="1258" y="1452"/>
                      <a:pt x="1258" y="1458"/>
                    </a:cubicBezTo>
                    <a:cubicBezTo>
                      <a:pt x="1253" y="1452"/>
                      <a:pt x="1247" y="1447"/>
                      <a:pt x="1236" y="1447"/>
                    </a:cubicBezTo>
                    <a:cubicBezTo>
                      <a:pt x="1225" y="1447"/>
                      <a:pt x="1203" y="1447"/>
                      <a:pt x="1203" y="1430"/>
                    </a:cubicBezTo>
                    <a:close/>
                    <a:moveTo>
                      <a:pt x="1341" y="1081"/>
                    </a:moveTo>
                    <a:lnTo>
                      <a:pt x="1341" y="1081"/>
                    </a:lnTo>
                    <a:cubicBezTo>
                      <a:pt x="1336" y="1081"/>
                      <a:pt x="1336" y="1081"/>
                      <a:pt x="1330" y="1081"/>
                    </a:cubicBezTo>
                    <a:cubicBezTo>
                      <a:pt x="1319" y="1081"/>
                      <a:pt x="1319" y="1092"/>
                      <a:pt x="1319" y="1103"/>
                    </a:cubicBezTo>
                    <a:cubicBezTo>
                      <a:pt x="1319" y="1120"/>
                      <a:pt x="1325" y="1131"/>
                      <a:pt x="1336" y="1136"/>
                    </a:cubicBezTo>
                    <a:cubicBezTo>
                      <a:pt x="1341" y="1120"/>
                      <a:pt x="1341" y="1103"/>
                      <a:pt x="1341" y="1081"/>
                    </a:cubicBezTo>
                    <a:close/>
                    <a:moveTo>
                      <a:pt x="1181" y="1225"/>
                    </a:moveTo>
                    <a:lnTo>
                      <a:pt x="1181" y="1225"/>
                    </a:lnTo>
                    <a:cubicBezTo>
                      <a:pt x="1181" y="1319"/>
                      <a:pt x="1181" y="1319"/>
                      <a:pt x="1181" y="1319"/>
                    </a:cubicBezTo>
                    <a:cubicBezTo>
                      <a:pt x="1181" y="1330"/>
                      <a:pt x="1186" y="1347"/>
                      <a:pt x="1197" y="1347"/>
                    </a:cubicBezTo>
                    <a:cubicBezTo>
                      <a:pt x="1214" y="1347"/>
                      <a:pt x="1225" y="1336"/>
                      <a:pt x="1247" y="1336"/>
                    </a:cubicBezTo>
                    <a:cubicBezTo>
                      <a:pt x="1247" y="1303"/>
                      <a:pt x="1247" y="1303"/>
                      <a:pt x="1247" y="1303"/>
                    </a:cubicBezTo>
                    <a:cubicBezTo>
                      <a:pt x="1242" y="1292"/>
                      <a:pt x="1242" y="1292"/>
                      <a:pt x="1242" y="1292"/>
                    </a:cubicBezTo>
                    <a:cubicBezTo>
                      <a:pt x="1247" y="1275"/>
                      <a:pt x="1247" y="1264"/>
                      <a:pt x="1247" y="1253"/>
                    </a:cubicBezTo>
                    <a:cubicBezTo>
                      <a:pt x="1247" y="1247"/>
                      <a:pt x="1247" y="1242"/>
                      <a:pt x="1253" y="1236"/>
                    </a:cubicBezTo>
                    <a:cubicBezTo>
                      <a:pt x="1236" y="1236"/>
                      <a:pt x="1236" y="1220"/>
                      <a:pt x="1219" y="1214"/>
                    </a:cubicBezTo>
                    <a:cubicBezTo>
                      <a:pt x="1203" y="1214"/>
                      <a:pt x="1197" y="1225"/>
                      <a:pt x="1181" y="1225"/>
                    </a:cubicBezTo>
                    <a:close/>
                    <a:moveTo>
                      <a:pt x="1607" y="1430"/>
                    </a:moveTo>
                    <a:lnTo>
                      <a:pt x="1607" y="1430"/>
                    </a:lnTo>
                    <a:cubicBezTo>
                      <a:pt x="1546" y="1414"/>
                      <a:pt x="1552" y="1353"/>
                      <a:pt x="1513" y="1303"/>
                    </a:cubicBezTo>
                    <a:cubicBezTo>
                      <a:pt x="1491" y="1275"/>
                      <a:pt x="1485" y="1253"/>
                      <a:pt x="1458" y="1236"/>
                    </a:cubicBezTo>
                    <a:cubicBezTo>
                      <a:pt x="1447" y="1225"/>
                      <a:pt x="1430" y="1231"/>
                      <a:pt x="1424" y="1220"/>
                    </a:cubicBezTo>
                    <a:cubicBezTo>
                      <a:pt x="1413" y="1209"/>
                      <a:pt x="1419" y="1197"/>
                      <a:pt x="1419" y="1181"/>
                    </a:cubicBezTo>
                    <a:cubicBezTo>
                      <a:pt x="1419" y="1131"/>
                      <a:pt x="1408" y="1103"/>
                      <a:pt x="1408" y="1053"/>
                    </a:cubicBezTo>
                    <a:cubicBezTo>
                      <a:pt x="1408" y="1031"/>
                      <a:pt x="1413" y="1020"/>
                      <a:pt x="1413" y="998"/>
                    </a:cubicBezTo>
                    <a:cubicBezTo>
                      <a:pt x="1413" y="970"/>
                      <a:pt x="1424" y="948"/>
                      <a:pt x="1402" y="931"/>
                    </a:cubicBezTo>
                    <a:cubicBezTo>
                      <a:pt x="1391" y="921"/>
                      <a:pt x="1375" y="926"/>
                      <a:pt x="1375" y="909"/>
                    </a:cubicBezTo>
                    <a:cubicBezTo>
                      <a:pt x="1375" y="876"/>
                      <a:pt x="1375" y="876"/>
                      <a:pt x="1375" y="876"/>
                    </a:cubicBezTo>
                    <a:cubicBezTo>
                      <a:pt x="1369" y="848"/>
                      <a:pt x="1369" y="848"/>
                      <a:pt x="1369" y="848"/>
                    </a:cubicBezTo>
                    <a:cubicBezTo>
                      <a:pt x="1369" y="832"/>
                      <a:pt x="1369" y="821"/>
                      <a:pt x="1375" y="804"/>
                    </a:cubicBezTo>
                    <a:cubicBezTo>
                      <a:pt x="1380" y="793"/>
                      <a:pt x="1391" y="788"/>
                      <a:pt x="1391" y="771"/>
                    </a:cubicBezTo>
                    <a:cubicBezTo>
                      <a:pt x="1391" y="737"/>
                      <a:pt x="1358" y="749"/>
                      <a:pt x="1358" y="721"/>
                    </a:cubicBezTo>
                    <a:cubicBezTo>
                      <a:pt x="1358" y="665"/>
                      <a:pt x="1347" y="671"/>
                      <a:pt x="1319" y="671"/>
                    </a:cubicBezTo>
                    <a:cubicBezTo>
                      <a:pt x="1303" y="671"/>
                      <a:pt x="1303" y="660"/>
                      <a:pt x="1303" y="649"/>
                    </a:cubicBezTo>
                    <a:cubicBezTo>
                      <a:pt x="1303" y="638"/>
                      <a:pt x="1308" y="632"/>
                      <a:pt x="1314" y="627"/>
                    </a:cubicBezTo>
                    <a:cubicBezTo>
                      <a:pt x="1308" y="610"/>
                      <a:pt x="1308" y="610"/>
                      <a:pt x="1308" y="610"/>
                    </a:cubicBezTo>
                    <a:cubicBezTo>
                      <a:pt x="1319" y="577"/>
                      <a:pt x="1330" y="560"/>
                      <a:pt x="1341" y="527"/>
                    </a:cubicBezTo>
                    <a:cubicBezTo>
                      <a:pt x="1347" y="505"/>
                      <a:pt x="1363" y="499"/>
                      <a:pt x="1363" y="477"/>
                    </a:cubicBezTo>
                    <a:cubicBezTo>
                      <a:pt x="1363" y="471"/>
                      <a:pt x="1358" y="466"/>
                      <a:pt x="1358" y="460"/>
                    </a:cubicBezTo>
                    <a:cubicBezTo>
                      <a:pt x="1358" y="433"/>
                      <a:pt x="1375" y="416"/>
                      <a:pt x="1380" y="394"/>
                    </a:cubicBezTo>
                    <a:cubicBezTo>
                      <a:pt x="1391" y="350"/>
                      <a:pt x="1402" y="327"/>
                      <a:pt x="1430" y="300"/>
                    </a:cubicBezTo>
                    <a:cubicBezTo>
                      <a:pt x="1458" y="272"/>
                      <a:pt x="1474" y="261"/>
                      <a:pt x="1496" y="233"/>
                    </a:cubicBezTo>
                    <a:cubicBezTo>
                      <a:pt x="1513" y="211"/>
                      <a:pt x="1513" y="194"/>
                      <a:pt x="1530" y="183"/>
                    </a:cubicBezTo>
                    <a:cubicBezTo>
                      <a:pt x="1546" y="178"/>
                      <a:pt x="1557" y="178"/>
                      <a:pt x="1574" y="178"/>
                    </a:cubicBezTo>
                    <a:cubicBezTo>
                      <a:pt x="1574" y="183"/>
                      <a:pt x="1580" y="189"/>
                      <a:pt x="1580" y="194"/>
                    </a:cubicBezTo>
                    <a:cubicBezTo>
                      <a:pt x="1580" y="217"/>
                      <a:pt x="1569" y="228"/>
                      <a:pt x="1552" y="244"/>
                    </a:cubicBezTo>
                    <a:cubicBezTo>
                      <a:pt x="1541" y="256"/>
                      <a:pt x="1541" y="266"/>
                      <a:pt x="1530" y="278"/>
                    </a:cubicBezTo>
                    <a:cubicBezTo>
                      <a:pt x="1524" y="289"/>
                      <a:pt x="1513" y="283"/>
                      <a:pt x="1508" y="289"/>
                    </a:cubicBezTo>
                    <a:cubicBezTo>
                      <a:pt x="1496" y="305"/>
                      <a:pt x="1502" y="322"/>
                      <a:pt x="1502" y="344"/>
                    </a:cubicBezTo>
                    <a:cubicBezTo>
                      <a:pt x="1535" y="355"/>
                      <a:pt x="1574" y="366"/>
                      <a:pt x="1574" y="405"/>
                    </a:cubicBezTo>
                    <a:cubicBezTo>
                      <a:pt x="1574" y="449"/>
                      <a:pt x="1574" y="477"/>
                      <a:pt x="1574" y="522"/>
                    </a:cubicBezTo>
                    <a:cubicBezTo>
                      <a:pt x="1574" y="538"/>
                      <a:pt x="1557" y="544"/>
                      <a:pt x="1552" y="560"/>
                    </a:cubicBezTo>
                    <a:cubicBezTo>
                      <a:pt x="1546" y="588"/>
                      <a:pt x="1519" y="604"/>
                      <a:pt x="1519" y="638"/>
                    </a:cubicBezTo>
                    <a:cubicBezTo>
                      <a:pt x="1496" y="638"/>
                      <a:pt x="1480" y="643"/>
                      <a:pt x="1463" y="660"/>
                    </a:cubicBezTo>
                    <a:cubicBezTo>
                      <a:pt x="1436" y="677"/>
                      <a:pt x="1419" y="682"/>
                      <a:pt x="1397" y="704"/>
                    </a:cubicBezTo>
                    <a:cubicBezTo>
                      <a:pt x="1408" y="715"/>
                      <a:pt x="1419" y="721"/>
                      <a:pt x="1430" y="732"/>
                    </a:cubicBezTo>
                    <a:cubicBezTo>
                      <a:pt x="1441" y="743"/>
                      <a:pt x="1441" y="754"/>
                      <a:pt x="1452" y="760"/>
                    </a:cubicBezTo>
                    <a:cubicBezTo>
                      <a:pt x="1463" y="771"/>
                      <a:pt x="1474" y="765"/>
                      <a:pt x="1491" y="765"/>
                    </a:cubicBezTo>
                    <a:cubicBezTo>
                      <a:pt x="1496" y="771"/>
                      <a:pt x="1496" y="771"/>
                      <a:pt x="1502" y="771"/>
                    </a:cubicBezTo>
                    <a:cubicBezTo>
                      <a:pt x="1513" y="771"/>
                      <a:pt x="1519" y="760"/>
                      <a:pt x="1524" y="743"/>
                    </a:cubicBezTo>
                    <a:cubicBezTo>
                      <a:pt x="1546" y="715"/>
                      <a:pt x="1546" y="699"/>
                      <a:pt x="1563" y="665"/>
                    </a:cubicBezTo>
                    <a:cubicBezTo>
                      <a:pt x="1580" y="627"/>
                      <a:pt x="1629" y="638"/>
                      <a:pt x="1641" y="599"/>
                    </a:cubicBezTo>
                    <a:cubicBezTo>
                      <a:pt x="1629" y="593"/>
                      <a:pt x="1613" y="588"/>
                      <a:pt x="1613" y="577"/>
                    </a:cubicBezTo>
                    <a:cubicBezTo>
                      <a:pt x="1613" y="566"/>
                      <a:pt x="1624" y="566"/>
                      <a:pt x="1629" y="555"/>
                    </a:cubicBezTo>
                    <a:cubicBezTo>
                      <a:pt x="1646" y="532"/>
                      <a:pt x="1657" y="522"/>
                      <a:pt x="1679" y="505"/>
                    </a:cubicBezTo>
                    <a:cubicBezTo>
                      <a:pt x="1696" y="499"/>
                      <a:pt x="1702" y="483"/>
                      <a:pt x="1718" y="477"/>
                    </a:cubicBezTo>
                    <a:cubicBezTo>
                      <a:pt x="1762" y="455"/>
                      <a:pt x="1790" y="444"/>
                      <a:pt x="1840" y="444"/>
                    </a:cubicBezTo>
                    <a:cubicBezTo>
                      <a:pt x="1873" y="444"/>
                      <a:pt x="1857" y="438"/>
                      <a:pt x="1857" y="460"/>
                    </a:cubicBezTo>
                    <a:cubicBezTo>
                      <a:pt x="1857" y="494"/>
                      <a:pt x="1873" y="510"/>
                      <a:pt x="1873" y="544"/>
                    </a:cubicBezTo>
                    <a:cubicBezTo>
                      <a:pt x="1873" y="577"/>
                      <a:pt x="1868" y="599"/>
                      <a:pt x="1857" y="632"/>
                    </a:cubicBezTo>
                    <a:cubicBezTo>
                      <a:pt x="1851" y="643"/>
                      <a:pt x="1857" y="660"/>
                      <a:pt x="1846" y="671"/>
                    </a:cubicBezTo>
                    <a:cubicBezTo>
                      <a:pt x="1835" y="677"/>
                      <a:pt x="1823" y="677"/>
                      <a:pt x="1812" y="682"/>
                    </a:cubicBezTo>
                    <a:cubicBezTo>
                      <a:pt x="1790" y="693"/>
                      <a:pt x="1785" y="710"/>
                      <a:pt x="1762" y="715"/>
                    </a:cubicBezTo>
                    <a:cubicBezTo>
                      <a:pt x="1724" y="732"/>
                      <a:pt x="1685" y="726"/>
                      <a:pt x="1679" y="765"/>
                    </a:cubicBezTo>
                    <a:cubicBezTo>
                      <a:pt x="1657" y="765"/>
                      <a:pt x="1657" y="765"/>
                      <a:pt x="1657" y="765"/>
                    </a:cubicBezTo>
                    <a:cubicBezTo>
                      <a:pt x="1657" y="776"/>
                      <a:pt x="1657" y="776"/>
                      <a:pt x="1657" y="776"/>
                    </a:cubicBezTo>
                    <a:cubicBezTo>
                      <a:pt x="1657" y="793"/>
                      <a:pt x="1668" y="804"/>
                      <a:pt x="1674" y="821"/>
                    </a:cubicBezTo>
                    <a:cubicBezTo>
                      <a:pt x="1690" y="821"/>
                      <a:pt x="1702" y="837"/>
                      <a:pt x="1718" y="843"/>
                    </a:cubicBezTo>
                    <a:cubicBezTo>
                      <a:pt x="1735" y="848"/>
                      <a:pt x="1746" y="848"/>
                      <a:pt x="1768" y="848"/>
                    </a:cubicBezTo>
                    <a:cubicBezTo>
                      <a:pt x="1785" y="854"/>
                      <a:pt x="1796" y="865"/>
                      <a:pt x="1812" y="870"/>
                    </a:cubicBezTo>
                    <a:cubicBezTo>
                      <a:pt x="1829" y="882"/>
                      <a:pt x="1846" y="887"/>
                      <a:pt x="1846" y="904"/>
                    </a:cubicBezTo>
                    <a:cubicBezTo>
                      <a:pt x="1846" y="931"/>
                      <a:pt x="1840" y="948"/>
                      <a:pt x="1857" y="970"/>
                    </a:cubicBezTo>
                    <a:cubicBezTo>
                      <a:pt x="1956" y="1070"/>
                      <a:pt x="1873" y="992"/>
                      <a:pt x="1796" y="965"/>
                    </a:cubicBezTo>
                    <a:cubicBezTo>
                      <a:pt x="1779" y="965"/>
                      <a:pt x="1774" y="954"/>
                      <a:pt x="1762" y="954"/>
                    </a:cubicBezTo>
                    <a:cubicBezTo>
                      <a:pt x="1696" y="954"/>
                      <a:pt x="1696" y="954"/>
                      <a:pt x="1696" y="954"/>
                    </a:cubicBezTo>
                    <a:cubicBezTo>
                      <a:pt x="1690" y="954"/>
                      <a:pt x="1685" y="937"/>
                      <a:pt x="1679" y="937"/>
                    </a:cubicBezTo>
                    <a:cubicBezTo>
                      <a:pt x="1646" y="926"/>
                      <a:pt x="1629" y="921"/>
                      <a:pt x="1602" y="921"/>
                    </a:cubicBezTo>
                    <a:cubicBezTo>
                      <a:pt x="1563" y="921"/>
                      <a:pt x="1563" y="921"/>
                      <a:pt x="1563" y="921"/>
                    </a:cubicBezTo>
                    <a:cubicBezTo>
                      <a:pt x="1519" y="921"/>
                      <a:pt x="1530" y="965"/>
                      <a:pt x="1519" y="1015"/>
                    </a:cubicBezTo>
                    <a:cubicBezTo>
                      <a:pt x="1519" y="1037"/>
                      <a:pt x="1513" y="1048"/>
                      <a:pt x="1513" y="1064"/>
                    </a:cubicBezTo>
                    <a:cubicBezTo>
                      <a:pt x="1513" y="1098"/>
                      <a:pt x="1513" y="1120"/>
                      <a:pt x="1524" y="1148"/>
                    </a:cubicBezTo>
                    <a:cubicBezTo>
                      <a:pt x="1535" y="1164"/>
                      <a:pt x="1546" y="1175"/>
                      <a:pt x="1552" y="1197"/>
                    </a:cubicBezTo>
                    <a:cubicBezTo>
                      <a:pt x="1557" y="1214"/>
                      <a:pt x="1557" y="1220"/>
                      <a:pt x="1569" y="1236"/>
                    </a:cubicBezTo>
                    <a:cubicBezTo>
                      <a:pt x="1585" y="1269"/>
                      <a:pt x="1574" y="1292"/>
                      <a:pt x="1596" y="1325"/>
                    </a:cubicBezTo>
                    <a:cubicBezTo>
                      <a:pt x="1607" y="1353"/>
                      <a:pt x="1635" y="1358"/>
                      <a:pt x="1646" y="1386"/>
                    </a:cubicBezTo>
                    <a:cubicBezTo>
                      <a:pt x="1652" y="1408"/>
                      <a:pt x="1663" y="1419"/>
                      <a:pt x="1679" y="1436"/>
                    </a:cubicBezTo>
                    <a:cubicBezTo>
                      <a:pt x="1696" y="1458"/>
                      <a:pt x="1707" y="1474"/>
                      <a:pt x="1729" y="1491"/>
                    </a:cubicBezTo>
                    <a:cubicBezTo>
                      <a:pt x="1751" y="1502"/>
                      <a:pt x="1663" y="1502"/>
                      <a:pt x="1663" y="1469"/>
                    </a:cubicBezTo>
                    <a:cubicBezTo>
                      <a:pt x="1663" y="1469"/>
                      <a:pt x="1668" y="1463"/>
                      <a:pt x="1668" y="1458"/>
                    </a:cubicBezTo>
                    <a:cubicBezTo>
                      <a:pt x="1668" y="1447"/>
                      <a:pt x="1652" y="1452"/>
                      <a:pt x="1641" y="1447"/>
                    </a:cubicBezTo>
                    <a:cubicBezTo>
                      <a:pt x="1629" y="1447"/>
                      <a:pt x="1618" y="1436"/>
                      <a:pt x="1607" y="1430"/>
                    </a:cubicBezTo>
                    <a:close/>
                    <a:moveTo>
                      <a:pt x="1607" y="111"/>
                    </a:moveTo>
                    <a:lnTo>
                      <a:pt x="1607" y="111"/>
                    </a:lnTo>
                    <a:cubicBezTo>
                      <a:pt x="1607" y="133"/>
                      <a:pt x="1607" y="133"/>
                      <a:pt x="1607" y="133"/>
                    </a:cubicBezTo>
                    <a:cubicBezTo>
                      <a:pt x="1607" y="145"/>
                      <a:pt x="1613" y="150"/>
                      <a:pt x="1624" y="156"/>
                    </a:cubicBezTo>
                    <a:cubicBezTo>
                      <a:pt x="1624" y="145"/>
                      <a:pt x="1629" y="133"/>
                      <a:pt x="1629" y="117"/>
                    </a:cubicBezTo>
                    <a:cubicBezTo>
                      <a:pt x="1629" y="106"/>
                      <a:pt x="1613" y="111"/>
                      <a:pt x="1607" y="111"/>
                    </a:cubicBezTo>
                    <a:close/>
                    <a:moveTo>
                      <a:pt x="1447" y="178"/>
                    </a:moveTo>
                    <a:lnTo>
                      <a:pt x="1447" y="178"/>
                    </a:lnTo>
                    <a:cubicBezTo>
                      <a:pt x="1447" y="194"/>
                      <a:pt x="1447" y="194"/>
                      <a:pt x="1447" y="194"/>
                    </a:cubicBezTo>
                    <a:cubicBezTo>
                      <a:pt x="1452" y="194"/>
                      <a:pt x="1452" y="194"/>
                      <a:pt x="1458" y="194"/>
                    </a:cubicBezTo>
                    <a:cubicBezTo>
                      <a:pt x="1469" y="194"/>
                      <a:pt x="1480" y="183"/>
                      <a:pt x="1480" y="167"/>
                    </a:cubicBezTo>
                    <a:cubicBezTo>
                      <a:pt x="1480" y="161"/>
                      <a:pt x="1469" y="156"/>
                      <a:pt x="1458" y="156"/>
                    </a:cubicBezTo>
                    <a:cubicBezTo>
                      <a:pt x="1447" y="161"/>
                      <a:pt x="1447" y="167"/>
                      <a:pt x="1447" y="178"/>
                    </a:cubicBezTo>
                    <a:close/>
                    <a:moveTo>
                      <a:pt x="11" y="1874"/>
                    </a:moveTo>
                    <a:lnTo>
                      <a:pt x="11" y="1874"/>
                    </a:lnTo>
                    <a:cubicBezTo>
                      <a:pt x="17" y="1857"/>
                      <a:pt x="17" y="1851"/>
                      <a:pt x="17" y="1835"/>
                    </a:cubicBezTo>
                    <a:cubicBezTo>
                      <a:pt x="17" y="1818"/>
                      <a:pt x="39" y="1829"/>
                      <a:pt x="56" y="1824"/>
                    </a:cubicBezTo>
                    <a:cubicBezTo>
                      <a:pt x="83" y="1824"/>
                      <a:pt x="94" y="1813"/>
                      <a:pt x="122" y="1813"/>
                    </a:cubicBezTo>
                    <a:cubicBezTo>
                      <a:pt x="133" y="1813"/>
                      <a:pt x="139" y="1818"/>
                      <a:pt x="150" y="1818"/>
                    </a:cubicBezTo>
                    <a:cubicBezTo>
                      <a:pt x="194" y="1829"/>
                      <a:pt x="216" y="1824"/>
                      <a:pt x="255" y="1835"/>
                    </a:cubicBezTo>
                    <a:cubicBezTo>
                      <a:pt x="283" y="1846"/>
                      <a:pt x="294" y="1857"/>
                      <a:pt x="322" y="1868"/>
                    </a:cubicBezTo>
                    <a:cubicBezTo>
                      <a:pt x="327" y="1857"/>
                      <a:pt x="327" y="1851"/>
                      <a:pt x="333" y="1846"/>
                    </a:cubicBezTo>
                    <a:cubicBezTo>
                      <a:pt x="344" y="1846"/>
                      <a:pt x="349" y="1846"/>
                      <a:pt x="360" y="1846"/>
                    </a:cubicBezTo>
                    <a:cubicBezTo>
                      <a:pt x="360" y="1874"/>
                      <a:pt x="360" y="1874"/>
                      <a:pt x="360" y="1874"/>
                    </a:cubicBezTo>
                    <a:cubicBezTo>
                      <a:pt x="366" y="1879"/>
                      <a:pt x="366" y="1879"/>
                      <a:pt x="366" y="1879"/>
                    </a:cubicBezTo>
                    <a:cubicBezTo>
                      <a:pt x="372" y="1862"/>
                      <a:pt x="377" y="1857"/>
                      <a:pt x="388" y="1851"/>
                    </a:cubicBezTo>
                    <a:cubicBezTo>
                      <a:pt x="410" y="1851"/>
                      <a:pt x="410" y="1851"/>
                      <a:pt x="410" y="1851"/>
                    </a:cubicBezTo>
                    <a:cubicBezTo>
                      <a:pt x="410" y="1874"/>
                      <a:pt x="416" y="1890"/>
                      <a:pt x="427" y="1912"/>
                    </a:cubicBezTo>
                    <a:cubicBezTo>
                      <a:pt x="388" y="1929"/>
                      <a:pt x="366" y="1929"/>
                      <a:pt x="322" y="1929"/>
                    </a:cubicBezTo>
                    <a:cubicBezTo>
                      <a:pt x="316" y="1929"/>
                      <a:pt x="311" y="1929"/>
                      <a:pt x="299" y="1929"/>
                    </a:cubicBezTo>
                    <a:cubicBezTo>
                      <a:pt x="288" y="1934"/>
                      <a:pt x="283" y="1946"/>
                      <a:pt x="272" y="1946"/>
                    </a:cubicBezTo>
                    <a:cubicBezTo>
                      <a:pt x="255" y="1946"/>
                      <a:pt x="250" y="1923"/>
                      <a:pt x="227" y="1923"/>
                    </a:cubicBezTo>
                    <a:cubicBezTo>
                      <a:pt x="216" y="1923"/>
                      <a:pt x="211" y="1929"/>
                      <a:pt x="194" y="1934"/>
                    </a:cubicBezTo>
                    <a:cubicBezTo>
                      <a:pt x="144" y="1946"/>
                      <a:pt x="117" y="1973"/>
                      <a:pt x="61" y="1973"/>
                    </a:cubicBezTo>
                    <a:cubicBezTo>
                      <a:pt x="22" y="1973"/>
                      <a:pt x="0" y="1929"/>
                      <a:pt x="0" y="1890"/>
                    </a:cubicBezTo>
                    <a:cubicBezTo>
                      <a:pt x="0" y="1885"/>
                      <a:pt x="11" y="1879"/>
                      <a:pt x="11" y="1874"/>
                    </a:cubicBezTo>
                    <a:close/>
                    <a:moveTo>
                      <a:pt x="444" y="1879"/>
                    </a:moveTo>
                    <a:lnTo>
                      <a:pt x="444" y="1879"/>
                    </a:lnTo>
                    <a:cubicBezTo>
                      <a:pt x="488" y="1879"/>
                      <a:pt x="516" y="1885"/>
                      <a:pt x="565" y="1885"/>
                    </a:cubicBezTo>
                    <a:cubicBezTo>
                      <a:pt x="615" y="1885"/>
                      <a:pt x="643" y="1874"/>
                      <a:pt x="687" y="1874"/>
                    </a:cubicBezTo>
                    <a:cubicBezTo>
                      <a:pt x="748" y="1874"/>
                      <a:pt x="776" y="1879"/>
                      <a:pt x="837" y="1890"/>
                    </a:cubicBezTo>
                    <a:cubicBezTo>
                      <a:pt x="837" y="1901"/>
                      <a:pt x="837" y="1901"/>
                      <a:pt x="837" y="1901"/>
                    </a:cubicBezTo>
                    <a:cubicBezTo>
                      <a:pt x="782" y="1923"/>
                      <a:pt x="748" y="1929"/>
                      <a:pt x="687" y="1929"/>
                    </a:cubicBezTo>
                    <a:cubicBezTo>
                      <a:pt x="671" y="1929"/>
                      <a:pt x="660" y="1923"/>
                      <a:pt x="638" y="1923"/>
                    </a:cubicBezTo>
                    <a:cubicBezTo>
                      <a:pt x="626" y="1923"/>
                      <a:pt x="621" y="1934"/>
                      <a:pt x="610" y="1934"/>
                    </a:cubicBezTo>
                    <a:cubicBezTo>
                      <a:pt x="571" y="1940"/>
                      <a:pt x="549" y="1946"/>
                      <a:pt x="505" y="1946"/>
                    </a:cubicBezTo>
                    <a:cubicBezTo>
                      <a:pt x="493" y="1946"/>
                      <a:pt x="488" y="1946"/>
                      <a:pt x="477" y="1940"/>
                    </a:cubicBezTo>
                    <a:cubicBezTo>
                      <a:pt x="471" y="1934"/>
                      <a:pt x="471" y="1923"/>
                      <a:pt x="466" y="1918"/>
                    </a:cubicBezTo>
                    <a:cubicBezTo>
                      <a:pt x="460" y="1912"/>
                      <a:pt x="449" y="1918"/>
                      <a:pt x="438" y="1918"/>
                    </a:cubicBezTo>
                    <a:cubicBezTo>
                      <a:pt x="444" y="1879"/>
                      <a:pt x="444" y="1879"/>
                      <a:pt x="444" y="1879"/>
                    </a:cubicBezTo>
                    <a:close/>
                    <a:moveTo>
                      <a:pt x="654" y="2023"/>
                    </a:moveTo>
                    <a:lnTo>
                      <a:pt x="654" y="2023"/>
                    </a:lnTo>
                    <a:cubicBezTo>
                      <a:pt x="654" y="2040"/>
                      <a:pt x="654" y="2056"/>
                      <a:pt x="671" y="2056"/>
                    </a:cubicBezTo>
                    <a:cubicBezTo>
                      <a:pt x="687" y="2056"/>
                      <a:pt x="687" y="2040"/>
                      <a:pt x="693" y="2023"/>
                    </a:cubicBezTo>
                    <a:cubicBezTo>
                      <a:pt x="698" y="2012"/>
                      <a:pt x="710" y="2001"/>
                      <a:pt x="710" y="1990"/>
                    </a:cubicBezTo>
                    <a:cubicBezTo>
                      <a:pt x="710" y="1968"/>
                      <a:pt x="698" y="1951"/>
                      <a:pt x="682" y="1957"/>
                    </a:cubicBezTo>
                    <a:cubicBezTo>
                      <a:pt x="671" y="1957"/>
                      <a:pt x="665" y="1962"/>
                      <a:pt x="665" y="1968"/>
                    </a:cubicBezTo>
                    <a:cubicBezTo>
                      <a:pt x="654" y="1990"/>
                      <a:pt x="654" y="2001"/>
                      <a:pt x="654" y="202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41" name="Freeform 100">
                <a:extLst>
                  <a:ext uri="{FF2B5EF4-FFF2-40B4-BE49-F238E27FC236}">
                    <a16:creationId xmlns:a16="http://schemas.microsoft.com/office/drawing/2014/main" id="{FE266BEB-ED12-6744-89BD-650CAE75CAA5}"/>
                  </a:ext>
                </a:extLst>
              </p:cNvPr>
              <p:cNvSpPr>
                <a:spLocks noChangeArrowheads="1"/>
              </p:cNvSpPr>
              <p:nvPr/>
            </p:nvSpPr>
            <p:spPr bwMode="auto">
              <a:xfrm>
                <a:off x="9686857" y="2938363"/>
                <a:ext cx="933845" cy="569661"/>
              </a:xfrm>
              <a:custGeom>
                <a:avLst/>
                <a:gdLst>
                  <a:gd name="T0" fmla="*/ 3014 w 3891"/>
                  <a:gd name="T1" fmla="*/ 1313 h 2373"/>
                  <a:gd name="T2" fmla="*/ 3169 w 3891"/>
                  <a:gd name="T3" fmla="*/ 1064 h 2373"/>
                  <a:gd name="T4" fmla="*/ 3092 w 3891"/>
                  <a:gd name="T5" fmla="*/ 1258 h 2373"/>
                  <a:gd name="T6" fmla="*/ 3812 w 3891"/>
                  <a:gd name="T7" fmla="*/ 1175 h 2373"/>
                  <a:gd name="T8" fmla="*/ 3668 w 3891"/>
                  <a:gd name="T9" fmla="*/ 1241 h 2373"/>
                  <a:gd name="T10" fmla="*/ 3663 w 3891"/>
                  <a:gd name="T11" fmla="*/ 1352 h 2373"/>
                  <a:gd name="T12" fmla="*/ 3807 w 3891"/>
                  <a:gd name="T13" fmla="*/ 1518 h 2373"/>
                  <a:gd name="T14" fmla="*/ 3812 w 3891"/>
                  <a:gd name="T15" fmla="*/ 1346 h 2373"/>
                  <a:gd name="T16" fmla="*/ 3812 w 3891"/>
                  <a:gd name="T17" fmla="*/ 1175 h 2373"/>
                  <a:gd name="T18" fmla="*/ 3685 w 3891"/>
                  <a:gd name="T19" fmla="*/ 1496 h 2373"/>
                  <a:gd name="T20" fmla="*/ 3591 w 3891"/>
                  <a:gd name="T21" fmla="*/ 1369 h 2373"/>
                  <a:gd name="T22" fmla="*/ 3762 w 3891"/>
                  <a:gd name="T23" fmla="*/ 1524 h 2373"/>
                  <a:gd name="T24" fmla="*/ 3574 w 3891"/>
                  <a:gd name="T25" fmla="*/ 1441 h 2373"/>
                  <a:gd name="T26" fmla="*/ 3685 w 3891"/>
                  <a:gd name="T27" fmla="*/ 1690 h 2373"/>
                  <a:gd name="T28" fmla="*/ 3563 w 3891"/>
                  <a:gd name="T29" fmla="*/ 1684 h 2373"/>
                  <a:gd name="T30" fmla="*/ 3585 w 3891"/>
                  <a:gd name="T31" fmla="*/ 1496 h 2373"/>
                  <a:gd name="T32" fmla="*/ 3840 w 3891"/>
                  <a:gd name="T33" fmla="*/ 1623 h 2373"/>
                  <a:gd name="T34" fmla="*/ 3884 w 3891"/>
                  <a:gd name="T35" fmla="*/ 1546 h 2373"/>
                  <a:gd name="T36" fmla="*/ 1341 w 3891"/>
                  <a:gd name="T37" fmla="*/ 2288 h 2373"/>
                  <a:gd name="T38" fmla="*/ 1341 w 3891"/>
                  <a:gd name="T39" fmla="*/ 2288 h 2373"/>
                  <a:gd name="T40" fmla="*/ 1767 w 3891"/>
                  <a:gd name="T41" fmla="*/ 2172 h 2373"/>
                  <a:gd name="T42" fmla="*/ 1247 w 3891"/>
                  <a:gd name="T43" fmla="*/ 1884 h 2373"/>
                  <a:gd name="T44" fmla="*/ 2255 w 3891"/>
                  <a:gd name="T45" fmla="*/ 1967 h 2373"/>
                  <a:gd name="T46" fmla="*/ 2255 w 3891"/>
                  <a:gd name="T47" fmla="*/ 1967 h 2373"/>
                  <a:gd name="T48" fmla="*/ 2283 w 3891"/>
                  <a:gd name="T49" fmla="*/ 2083 h 2373"/>
                  <a:gd name="T50" fmla="*/ 2238 w 3891"/>
                  <a:gd name="T51" fmla="*/ 2316 h 2373"/>
                  <a:gd name="T52" fmla="*/ 2194 w 3891"/>
                  <a:gd name="T53" fmla="*/ 2316 h 2373"/>
                  <a:gd name="T54" fmla="*/ 2632 w 3891"/>
                  <a:gd name="T55" fmla="*/ 1834 h 2373"/>
                  <a:gd name="T56" fmla="*/ 2632 w 3891"/>
                  <a:gd name="T57" fmla="*/ 1834 h 2373"/>
                  <a:gd name="T58" fmla="*/ 2421 w 3891"/>
                  <a:gd name="T59" fmla="*/ 1934 h 2373"/>
                  <a:gd name="T60" fmla="*/ 2538 w 3891"/>
                  <a:gd name="T61" fmla="*/ 1856 h 2373"/>
                  <a:gd name="T62" fmla="*/ 2471 w 3891"/>
                  <a:gd name="T63" fmla="*/ 2095 h 2373"/>
                  <a:gd name="T64" fmla="*/ 2338 w 3891"/>
                  <a:gd name="T65" fmla="*/ 2216 h 2373"/>
                  <a:gd name="T66" fmla="*/ 2327 w 3891"/>
                  <a:gd name="T67" fmla="*/ 2095 h 2373"/>
                  <a:gd name="T68" fmla="*/ 698 w 3891"/>
                  <a:gd name="T69" fmla="*/ 2067 h 2373"/>
                  <a:gd name="T70" fmla="*/ 920 w 3891"/>
                  <a:gd name="T71" fmla="*/ 2261 h 2373"/>
                  <a:gd name="T72" fmla="*/ 1025 w 3891"/>
                  <a:gd name="T73" fmla="*/ 2266 h 2373"/>
                  <a:gd name="T74" fmla="*/ 110 w 3891"/>
                  <a:gd name="T75" fmla="*/ 2072 h 2373"/>
                  <a:gd name="T76" fmla="*/ 255 w 3891"/>
                  <a:gd name="T77" fmla="*/ 2200 h 2373"/>
                  <a:gd name="T78" fmla="*/ 454 w 3891"/>
                  <a:gd name="T79" fmla="*/ 2061 h 2373"/>
                  <a:gd name="T80" fmla="*/ 183 w 3891"/>
                  <a:gd name="T81" fmla="*/ 2100 h 2373"/>
                  <a:gd name="T82" fmla="*/ 986 w 3891"/>
                  <a:gd name="T83" fmla="*/ 238 h 2373"/>
                  <a:gd name="T84" fmla="*/ 1224 w 3891"/>
                  <a:gd name="T85" fmla="*/ 271 h 2373"/>
                  <a:gd name="T86" fmla="*/ 1524 w 3891"/>
                  <a:gd name="T87" fmla="*/ 271 h 2373"/>
                  <a:gd name="T88" fmla="*/ 1806 w 3891"/>
                  <a:gd name="T89" fmla="*/ 277 h 2373"/>
                  <a:gd name="T90" fmla="*/ 2178 w 3891"/>
                  <a:gd name="T91" fmla="*/ 465 h 2373"/>
                  <a:gd name="T92" fmla="*/ 2117 w 3891"/>
                  <a:gd name="T93" fmla="*/ 260 h 2373"/>
                  <a:gd name="T94" fmla="*/ 1873 w 3891"/>
                  <a:gd name="T95" fmla="*/ 94 h 2373"/>
                  <a:gd name="T96" fmla="*/ 1474 w 3891"/>
                  <a:gd name="T97" fmla="*/ 61 h 2373"/>
                  <a:gd name="T98" fmla="*/ 1152 w 3891"/>
                  <a:gd name="T99" fmla="*/ 39 h 2373"/>
                  <a:gd name="T100" fmla="*/ 1252 w 3891"/>
                  <a:gd name="T101" fmla="*/ 310 h 2373"/>
                  <a:gd name="T102" fmla="*/ 1252 w 3891"/>
                  <a:gd name="T103" fmla="*/ 310 h 2373"/>
                  <a:gd name="T104" fmla="*/ 1147 w 3891"/>
                  <a:gd name="T105" fmla="*/ 310 h 2373"/>
                  <a:gd name="T106" fmla="*/ 1097 w 3891"/>
                  <a:gd name="T107" fmla="*/ 354 h 2373"/>
                  <a:gd name="T108" fmla="*/ 881 w 3891"/>
                  <a:gd name="T109" fmla="*/ 188 h 2373"/>
                  <a:gd name="T110" fmla="*/ 947 w 3891"/>
                  <a:gd name="T111" fmla="*/ 61 h 2373"/>
                  <a:gd name="T112" fmla="*/ 748 w 3891"/>
                  <a:gd name="T113" fmla="*/ 216 h 2373"/>
                  <a:gd name="T114" fmla="*/ 338 w 3891"/>
                  <a:gd name="T115" fmla="*/ 116 h 2373"/>
                  <a:gd name="T116" fmla="*/ 149 w 3891"/>
                  <a:gd name="T117" fmla="*/ 266 h 2373"/>
                  <a:gd name="T118" fmla="*/ 426 w 3891"/>
                  <a:gd name="T119" fmla="*/ 454 h 2373"/>
                  <a:gd name="T120" fmla="*/ 648 w 3891"/>
                  <a:gd name="T121" fmla="*/ 321 h 2373"/>
                  <a:gd name="T122" fmla="*/ 532 w 3891"/>
                  <a:gd name="T123" fmla="*/ 155 h 2373"/>
                  <a:gd name="T124" fmla="*/ 598 w 3891"/>
                  <a:gd name="T125" fmla="*/ 460 h 2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91" h="2373">
                    <a:moveTo>
                      <a:pt x="2953" y="1219"/>
                    </a:moveTo>
                    <a:lnTo>
                      <a:pt x="2953" y="1219"/>
                    </a:lnTo>
                    <a:cubicBezTo>
                      <a:pt x="2953" y="1241"/>
                      <a:pt x="2964" y="1252"/>
                      <a:pt x="2964" y="1269"/>
                    </a:cubicBezTo>
                    <a:cubicBezTo>
                      <a:pt x="2964" y="1297"/>
                      <a:pt x="2959" y="1308"/>
                      <a:pt x="2959" y="1330"/>
                    </a:cubicBezTo>
                    <a:cubicBezTo>
                      <a:pt x="2976" y="1335"/>
                      <a:pt x="2987" y="1335"/>
                      <a:pt x="3003" y="1346"/>
                    </a:cubicBezTo>
                    <a:cubicBezTo>
                      <a:pt x="3014" y="1335"/>
                      <a:pt x="3014" y="1324"/>
                      <a:pt x="3014" y="1313"/>
                    </a:cubicBezTo>
                    <a:cubicBezTo>
                      <a:pt x="3014" y="1285"/>
                      <a:pt x="3003" y="1269"/>
                      <a:pt x="2992" y="1241"/>
                    </a:cubicBezTo>
                    <a:cubicBezTo>
                      <a:pt x="2981" y="1230"/>
                      <a:pt x="2987" y="1219"/>
                      <a:pt x="2981" y="1208"/>
                    </a:cubicBezTo>
                    <a:cubicBezTo>
                      <a:pt x="2976" y="1191"/>
                      <a:pt x="2953" y="1208"/>
                      <a:pt x="2953" y="1219"/>
                    </a:cubicBezTo>
                    <a:close/>
                    <a:moveTo>
                      <a:pt x="3181" y="1069"/>
                    </a:moveTo>
                    <a:lnTo>
                      <a:pt x="3181" y="1069"/>
                    </a:lnTo>
                    <a:cubicBezTo>
                      <a:pt x="3175" y="1064"/>
                      <a:pt x="3175" y="1064"/>
                      <a:pt x="3169" y="1064"/>
                    </a:cubicBezTo>
                    <a:cubicBezTo>
                      <a:pt x="3158" y="1064"/>
                      <a:pt x="3158" y="1064"/>
                      <a:pt x="3158" y="1064"/>
                    </a:cubicBezTo>
                    <a:cubicBezTo>
                      <a:pt x="3153" y="1103"/>
                      <a:pt x="3136" y="1119"/>
                      <a:pt x="3125" y="1152"/>
                    </a:cubicBezTo>
                    <a:cubicBezTo>
                      <a:pt x="3114" y="1169"/>
                      <a:pt x="3120" y="1186"/>
                      <a:pt x="3109" y="1208"/>
                    </a:cubicBezTo>
                    <a:cubicBezTo>
                      <a:pt x="3103" y="1219"/>
                      <a:pt x="3092" y="1219"/>
                      <a:pt x="3075" y="1219"/>
                    </a:cubicBezTo>
                    <a:cubicBezTo>
                      <a:pt x="3075" y="1269"/>
                      <a:pt x="3031" y="1474"/>
                      <a:pt x="3086" y="1285"/>
                    </a:cubicBezTo>
                    <a:cubicBezTo>
                      <a:pt x="3092" y="1274"/>
                      <a:pt x="3086" y="1269"/>
                      <a:pt x="3092" y="1258"/>
                    </a:cubicBezTo>
                    <a:cubicBezTo>
                      <a:pt x="3097" y="1241"/>
                      <a:pt x="3114" y="1236"/>
                      <a:pt x="3125" y="1219"/>
                    </a:cubicBezTo>
                    <a:cubicBezTo>
                      <a:pt x="3136" y="1202"/>
                      <a:pt x="3153" y="1197"/>
                      <a:pt x="3158" y="1180"/>
                    </a:cubicBezTo>
                    <a:cubicBezTo>
                      <a:pt x="3175" y="1152"/>
                      <a:pt x="3175" y="1130"/>
                      <a:pt x="3181" y="1103"/>
                    </a:cubicBezTo>
                    <a:cubicBezTo>
                      <a:pt x="3181" y="1091"/>
                      <a:pt x="3186" y="1080"/>
                      <a:pt x="3181" y="1069"/>
                    </a:cubicBezTo>
                    <a:close/>
                    <a:moveTo>
                      <a:pt x="3812" y="1175"/>
                    </a:moveTo>
                    <a:lnTo>
                      <a:pt x="3812" y="1175"/>
                    </a:lnTo>
                    <a:cubicBezTo>
                      <a:pt x="3812" y="1130"/>
                      <a:pt x="3812" y="1130"/>
                      <a:pt x="3812" y="1130"/>
                    </a:cubicBezTo>
                    <a:cubicBezTo>
                      <a:pt x="3796" y="1130"/>
                      <a:pt x="3790" y="1125"/>
                      <a:pt x="3779" y="1119"/>
                    </a:cubicBezTo>
                    <a:cubicBezTo>
                      <a:pt x="3746" y="1125"/>
                      <a:pt x="3746" y="1125"/>
                      <a:pt x="3746" y="1125"/>
                    </a:cubicBezTo>
                    <a:cubicBezTo>
                      <a:pt x="3740" y="1147"/>
                      <a:pt x="3746" y="1164"/>
                      <a:pt x="3729" y="1175"/>
                    </a:cubicBezTo>
                    <a:cubicBezTo>
                      <a:pt x="3724" y="1175"/>
                      <a:pt x="3713" y="1175"/>
                      <a:pt x="3713" y="1186"/>
                    </a:cubicBezTo>
                    <a:cubicBezTo>
                      <a:pt x="3696" y="1208"/>
                      <a:pt x="3696" y="1241"/>
                      <a:pt x="3668" y="1241"/>
                    </a:cubicBezTo>
                    <a:cubicBezTo>
                      <a:pt x="3663" y="1241"/>
                      <a:pt x="3657" y="1230"/>
                      <a:pt x="3646" y="1230"/>
                    </a:cubicBezTo>
                    <a:cubicBezTo>
                      <a:pt x="3624" y="1230"/>
                      <a:pt x="3624" y="1230"/>
                      <a:pt x="3624" y="1230"/>
                    </a:cubicBezTo>
                    <a:cubicBezTo>
                      <a:pt x="3624" y="1252"/>
                      <a:pt x="3624" y="1252"/>
                      <a:pt x="3624" y="1252"/>
                    </a:cubicBezTo>
                    <a:cubicBezTo>
                      <a:pt x="3624" y="1285"/>
                      <a:pt x="3690" y="1269"/>
                      <a:pt x="3690" y="1302"/>
                    </a:cubicBezTo>
                    <a:cubicBezTo>
                      <a:pt x="3690" y="1308"/>
                      <a:pt x="3674" y="1308"/>
                      <a:pt x="3674" y="1313"/>
                    </a:cubicBezTo>
                    <a:cubicBezTo>
                      <a:pt x="3674" y="1330"/>
                      <a:pt x="3663" y="1335"/>
                      <a:pt x="3663" y="1352"/>
                    </a:cubicBezTo>
                    <a:cubicBezTo>
                      <a:pt x="3663" y="1357"/>
                      <a:pt x="3668" y="1363"/>
                      <a:pt x="3668" y="1369"/>
                    </a:cubicBezTo>
                    <a:cubicBezTo>
                      <a:pt x="3668" y="1385"/>
                      <a:pt x="3646" y="1391"/>
                      <a:pt x="3646" y="1407"/>
                    </a:cubicBezTo>
                    <a:cubicBezTo>
                      <a:pt x="3646" y="1424"/>
                      <a:pt x="3663" y="1430"/>
                      <a:pt x="3674" y="1446"/>
                    </a:cubicBezTo>
                    <a:cubicBezTo>
                      <a:pt x="3685" y="1457"/>
                      <a:pt x="3701" y="1463"/>
                      <a:pt x="3718" y="1474"/>
                    </a:cubicBezTo>
                    <a:cubicBezTo>
                      <a:pt x="3740" y="1485"/>
                      <a:pt x="3751" y="1490"/>
                      <a:pt x="3774" y="1502"/>
                    </a:cubicBezTo>
                    <a:cubicBezTo>
                      <a:pt x="3785" y="1507"/>
                      <a:pt x="3790" y="1518"/>
                      <a:pt x="3807" y="1518"/>
                    </a:cubicBezTo>
                    <a:cubicBezTo>
                      <a:pt x="3818" y="1518"/>
                      <a:pt x="3823" y="1513"/>
                      <a:pt x="3829" y="1507"/>
                    </a:cubicBezTo>
                    <a:cubicBezTo>
                      <a:pt x="3840" y="1496"/>
                      <a:pt x="3851" y="1485"/>
                      <a:pt x="3851" y="1468"/>
                    </a:cubicBezTo>
                    <a:cubicBezTo>
                      <a:pt x="3851" y="1457"/>
                      <a:pt x="3846" y="1452"/>
                      <a:pt x="3846" y="1441"/>
                    </a:cubicBezTo>
                    <a:cubicBezTo>
                      <a:pt x="3846" y="1430"/>
                      <a:pt x="3851" y="1424"/>
                      <a:pt x="3851" y="1418"/>
                    </a:cubicBezTo>
                    <a:cubicBezTo>
                      <a:pt x="3851" y="1385"/>
                      <a:pt x="3823" y="1380"/>
                      <a:pt x="3807" y="1352"/>
                    </a:cubicBezTo>
                    <a:cubicBezTo>
                      <a:pt x="3812" y="1346"/>
                      <a:pt x="3812" y="1346"/>
                      <a:pt x="3812" y="1346"/>
                    </a:cubicBezTo>
                    <a:cubicBezTo>
                      <a:pt x="3823" y="1346"/>
                      <a:pt x="3834" y="1352"/>
                      <a:pt x="3846" y="1346"/>
                    </a:cubicBezTo>
                    <a:cubicBezTo>
                      <a:pt x="3857" y="1335"/>
                      <a:pt x="3851" y="1324"/>
                      <a:pt x="3851" y="1313"/>
                    </a:cubicBezTo>
                    <a:cubicBezTo>
                      <a:pt x="3851" y="1297"/>
                      <a:pt x="3834" y="1297"/>
                      <a:pt x="3834" y="1280"/>
                    </a:cubicBezTo>
                    <a:cubicBezTo>
                      <a:pt x="3834" y="1258"/>
                      <a:pt x="3846" y="1241"/>
                      <a:pt x="3846" y="1219"/>
                    </a:cubicBezTo>
                    <a:cubicBezTo>
                      <a:pt x="3846" y="1202"/>
                      <a:pt x="3812" y="1208"/>
                      <a:pt x="3812" y="1186"/>
                    </a:cubicBezTo>
                    <a:lnTo>
                      <a:pt x="3812" y="1175"/>
                    </a:lnTo>
                    <a:close/>
                    <a:moveTo>
                      <a:pt x="3624" y="1374"/>
                    </a:moveTo>
                    <a:lnTo>
                      <a:pt x="3624" y="1374"/>
                    </a:lnTo>
                    <a:cubicBezTo>
                      <a:pt x="3624" y="1380"/>
                      <a:pt x="3624" y="1385"/>
                      <a:pt x="3624" y="1391"/>
                    </a:cubicBezTo>
                    <a:cubicBezTo>
                      <a:pt x="3624" y="1413"/>
                      <a:pt x="3641" y="1430"/>
                      <a:pt x="3657" y="1452"/>
                    </a:cubicBezTo>
                    <a:cubicBezTo>
                      <a:pt x="3668" y="1463"/>
                      <a:pt x="3690" y="1468"/>
                      <a:pt x="3690" y="1485"/>
                    </a:cubicBezTo>
                    <a:cubicBezTo>
                      <a:pt x="3690" y="1490"/>
                      <a:pt x="3685" y="1490"/>
                      <a:pt x="3685" y="1496"/>
                    </a:cubicBezTo>
                    <a:cubicBezTo>
                      <a:pt x="3668" y="1485"/>
                      <a:pt x="3657" y="1479"/>
                      <a:pt x="3635" y="1463"/>
                    </a:cubicBezTo>
                    <a:cubicBezTo>
                      <a:pt x="3629" y="1463"/>
                      <a:pt x="3618" y="1463"/>
                      <a:pt x="3613" y="1452"/>
                    </a:cubicBezTo>
                    <a:cubicBezTo>
                      <a:pt x="3613" y="1446"/>
                      <a:pt x="3613" y="1441"/>
                      <a:pt x="3613" y="1441"/>
                    </a:cubicBezTo>
                    <a:cubicBezTo>
                      <a:pt x="3607" y="1424"/>
                      <a:pt x="3591" y="1424"/>
                      <a:pt x="3591" y="1413"/>
                    </a:cubicBezTo>
                    <a:cubicBezTo>
                      <a:pt x="3585" y="1402"/>
                      <a:pt x="3585" y="1396"/>
                      <a:pt x="3585" y="1385"/>
                    </a:cubicBezTo>
                    <a:cubicBezTo>
                      <a:pt x="3585" y="1380"/>
                      <a:pt x="3585" y="1374"/>
                      <a:pt x="3591" y="1369"/>
                    </a:cubicBezTo>
                    <a:cubicBezTo>
                      <a:pt x="3596" y="1374"/>
                      <a:pt x="3602" y="1380"/>
                      <a:pt x="3613" y="1380"/>
                    </a:cubicBezTo>
                    <a:cubicBezTo>
                      <a:pt x="3618" y="1380"/>
                      <a:pt x="3618" y="1380"/>
                      <a:pt x="3624" y="1374"/>
                    </a:cubicBezTo>
                    <a:close/>
                    <a:moveTo>
                      <a:pt x="3690" y="1507"/>
                    </a:moveTo>
                    <a:lnTo>
                      <a:pt x="3690" y="1507"/>
                    </a:lnTo>
                    <a:cubicBezTo>
                      <a:pt x="3690" y="1490"/>
                      <a:pt x="3718" y="1479"/>
                      <a:pt x="3729" y="1490"/>
                    </a:cubicBezTo>
                    <a:cubicBezTo>
                      <a:pt x="3746" y="1496"/>
                      <a:pt x="3746" y="1513"/>
                      <a:pt x="3762" y="1524"/>
                    </a:cubicBezTo>
                    <a:cubicBezTo>
                      <a:pt x="3774" y="1529"/>
                      <a:pt x="3790" y="1535"/>
                      <a:pt x="3790" y="1546"/>
                    </a:cubicBezTo>
                    <a:cubicBezTo>
                      <a:pt x="3790" y="1563"/>
                      <a:pt x="3779" y="1585"/>
                      <a:pt x="3762" y="1585"/>
                    </a:cubicBezTo>
                    <a:cubicBezTo>
                      <a:pt x="3746" y="1585"/>
                      <a:pt x="3746" y="1563"/>
                      <a:pt x="3735" y="1551"/>
                    </a:cubicBezTo>
                    <a:cubicBezTo>
                      <a:pt x="3724" y="1529"/>
                      <a:pt x="3690" y="1535"/>
                      <a:pt x="3690" y="1507"/>
                    </a:cubicBezTo>
                    <a:close/>
                    <a:moveTo>
                      <a:pt x="3574" y="1441"/>
                    </a:moveTo>
                    <a:lnTo>
                      <a:pt x="3574" y="1441"/>
                    </a:lnTo>
                    <a:cubicBezTo>
                      <a:pt x="3596" y="1457"/>
                      <a:pt x="3613" y="1463"/>
                      <a:pt x="3635" y="1479"/>
                    </a:cubicBezTo>
                    <a:cubicBezTo>
                      <a:pt x="3652" y="1496"/>
                      <a:pt x="3652" y="1513"/>
                      <a:pt x="3668" y="1529"/>
                    </a:cubicBezTo>
                    <a:cubicBezTo>
                      <a:pt x="3679" y="1546"/>
                      <a:pt x="3701" y="1540"/>
                      <a:pt x="3713" y="1557"/>
                    </a:cubicBezTo>
                    <a:cubicBezTo>
                      <a:pt x="3724" y="1568"/>
                      <a:pt x="3724" y="1579"/>
                      <a:pt x="3729" y="1590"/>
                    </a:cubicBezTo>
                    <a:cubicBezTo>
                      <a:pt x="3735" y="1607"/>
                      <a:pt x="3740" y="1612"/>
                      <a:pt x="3740" y="1623"/>
                    </a:cubicBezTo>
                    <a:cubicBezTo>
                      <a:pt x="3740" y="1657"/>
                      <a:pt x="3696" y="1657"/>
                      <a:pt x="3685" y="1690"/>
                    </a:cubicBezTo>
                    <a:cubicBezTo>
                      <a:pt x="3674" y="1723"/>
                      <a:pt x="3652" y="1751"/>
                      <a:pt x="3618" y="1751"/>
                    </a:cubicBezTo>
                    <a:cubicBezTo>
                      <a:pt x="3607" y="1751"/>
                      <a:pt x="3607" y="1751"/>
                      <a:pt x="3596" y="1751"/>
                    </a:cubicBezTo>
                    <a:cubicBezTo>
                      <a:pt x="3596" y="1729"/>
                      <a:pt x="3596" y="1729"/>
                      <a:pt x="3596" y="1729"/>
                    </a:cubicBezTo>
                    <a:cubicBezTo>
                      <a:pt x="3580" y="1729"/>
                      <a:pt x="3574" y="1723"/>
                      <a:pt x="3557" y="1723"/>
                    </a:cubicBezTo>
                    <a:cubicBezTo>
                      <a:pt x="3557" y="1707"/>
                      <a:pt x="3557" y="1707"/>
                      <a:pt x="3557" y="1707"/>
                    </a:cubicBezTo>
                    <a:cubicBezTo>
                      <a:pt x="3563" y="1684"/>
                      <a:pt x="3563" y="1684"/>
                      <a:pt x="3563" y="1684"/>
                    </a:cubicBezTo>
                    <a:cubicBezTo>
                      <a:pt x="3563" y="1646"/>
                      <a:pt x="3563" y="1646"/>
                      <a:pt x="3563" y="1646"/>
                    </a:cubicBezTo>
                    <a:cubicBezTo>
                      <a:pt x="3563" y="1629"/>
                      <a:pt x="3568" y="1623"/>
                      <a:pt x="3568" y="1607"/>
                    </a:cubicBezTo>
                    <a:cubicBezTo>
                      <a:pt x="3568" y="1574"/>
                      <a:pt x="3568" y="1574"/>
                      <a:pt x="3568" y="1574"/>
                    </a:cubicBezTo>
                    <a:cubicBezTo>
                      <a:pt x="3585" y="1574"/>
                      <a:pt x="3591" y="1574"/>
                      <a:pt x="3602" y="1568"/>
                    </a:cubicBezTo>
                    <a:cubicBezTo>
                      <a:pt x="3602" y="1557"/>
                      <a:pt x="3591" y="1557"/>
                      <a:pt x="3591" y="1546"/>
                    </a:cubicBezTo>
                    <a:cubicBezTo>
                      <a:pt x="3591" y="1524"/>
                      <a:pt x="3585" y="1513"/>
                      <a:pt x="3585" y="1496"/>
                    </a:cubicBezTo>
                    <a:cubicBezTo>
                      <a:pt x="3580" y="1479"/>
                      <a:pt x="3568" y="1468"/>
                      <a:pt x="3568" y="1446"/>
                    </a:cubicBezTo>
                    <a:cubicBezTo>
                      <a:pt x="3568" y="1446"/>
                      <a:pt x="3568" y="1441"/>
                      <a:pt x="3574" y="1441"/>
                    </a:cubicBezTo>
                    <a:close/>
                    <a:moveTo>
                      <a:pt x="3796" y="1684"/>
                    </a:moveTo>
                    <a:lnTo>
                      <a:pt x="3796" y="1684"/>
                    </a:lnTo>
                    <a:cubicBezTo>
                      <a:pt x="3801" y="1690"/>
                      <a:pt x="3807" y="1690"/>
                      <a:pt x="3812" y="1690"/>
                    </a:cubicBezTo>
                    <a:cubicBezTo>
                      <a:pt x="3840" y="1690"/>
                      <a:pt x="3840" y="1651"/>
                      <a:pt x="3840" y="1623"/>
                    </a:cubicBezTo>
                    <a:cubicBezTo>
                      <a:pt x="3840" y="1612"/>
                      <a:pt x="3818" y="1623"/>
                      <a:pt x="3818" y="1635"/>
                    </a:cubicBezTo>
                    <a:cubicBezTo>
                      <a:pt x="3812" y="1640"/>
                      <a:pt x="3812" y="1646"/>
                      <a:pt x="3812" y="1657"/>
                    </a:cubicBezTo>
                    <a:cubicBezTo>
                      <a:pt x="3812" y="1662"/>
                      <a:pt x="3801" y="1657"/>
                      <a:pt x="3796" y="1668"/>
                    </a:cubicBezTo>
                    <a:cubicBezTo>
                      <a:pt x="3796" y="1673"/>
                      <a:pt x="3796" y="1679"/>
                      <a:pt x="3796" y="1684"/>
                    </a:cubicBezTo>
                    <a:close/>
                    <a:moveTo>
                      <a:pt x="3884" y="1546"/>
                    </a:moveTo>
                    <a:lnTo>
                      <a:pt x="3884" y="1546"/>
                    </a:lnTo>
                    <a:lnTo>
                      <a:pt x="3879" y="1546"/>
                    </a:lnTo>
                    <a:cubicBezTo>
                      <a:pt x="3868" y="1546"/>
                      <a:pt x="3868" y="1557"/>
                      <a:pt x="3868" y="1568"/>
                    </a:cubicBezTo>
                    <a:cubicBezTo>
                      <a:pt x="3868" y="1585"/>
                      <a:pt x="3873" y="1590"/>
                      <a:pt x="3868" y="1607"/>
                    </a:cubicBezTo>
                    <a:cubicBezTo>
                      <a:pt x="3873" y="1607"/>
                      <a:pt x="3873" y="1607"/>
                      <a:pt x="3873" y="1607"/>
                    </a:cubicBezTo>
                    <a:cubicBezTo>
                      <a:pt x="3890" y="1590"/>
                      <a:pt x="3884" y="1568"/>
                      <a:pt x="3884" y="1546"/>
                    </a:cubicBezTo>
                    <a:close/>
                    <a:moveTo>
                      <a:pt x="1341" y="2288"/>
                    </a:moveTo>
                    <a:lnTo>
                      <a:pt x="1341" y="2288"/>
                    </a:lnTo>
                    <a:cubicBezTo>
                      <a:pt x="1335" y="2294"/>
                      <a:pt x="1335" y="2300"/>
                      <a:pt x="1335" y="2305"/>
                    </a:cubicBezTo>
                    <a:cubicBezTo>
                      <a:pt x="1352" y="2316"/>
                      <a:pt x="1363" y="2305"/>
                      <a:pt x="1380" y="2311"/>
                    </a:cubicBezTo>
                    <a:cubicBezTo>
                      <a:pt x="1391" y="2316"/>
                      <a:pt x="1391" y="2327"/>
                      <a:pt x="1402" y="2327"/>
                    </a:cubicBezTo>
                    <a:cubicBezTo>
                      <a:pt x="1413" y="2327"/>
                      <a:pt x="1413" y="2316"/>
                      <a:pt x="1413" y="2305"/>
                    </a:cubicBezTo>
                    <a:cubicBezTo>
                      <a:pt x="1413" y="2277"/>
                      <a:pt x="1368" y="2288"/>
                      <a:pt x="1341" y="2288"/>
                    </a:cubicBezTo>
                    <a:close/>
                    <a:moveTo>
                      <a:pt x="1668" y="2128"/>
                    </a:moveTo>
                    <a:lnTo>
                      <a:pt x="1668" y="2128"/>
                    </a:lnTo>
                    <a:cubicBezTo>
                      <a:pt x="1657" y="2128"/>
                      <a:pt x="1646" y="2144"/>
                      <a:pt x="1646" y="2155"/>
                    </a:cubicBezTo>
                    <a:cubicBezTo>
                      <a:pt x="1646" y="2178"/>
                      <a:pt x="1662" y="2183"/>
                      <a:pt x="1679" y="2194"/>
                    </a:cubicBezTo>
                    <a:cubicBezTo>
                      <a:pt x="1695" y="2216"/>
                      <a:pt x="1706" y="2239"/>
                      <a:pt x="1734" y="2239"/>
                    </a:cubicBezTo>
                    <a:cubicBezTo>
                      <a:pt x="1740" y="2211"/>
                      <a:pt x="1767" y="2205"/>
                      <a:pt x="1767" y="2172"/>
                    </a:cubicBezTo>
                    <a:cubicBezTo>
                      <a:pt x="1767" y="2155"/>
                      <a:pt x="1762" y="2150"/>
                      <a:pt x="1756" y="2128"/>
                    </a:cubicBezTo>
                    <a:cubicBezTo>
                      <a:pt x="1668" y="2128"/>
                      <a:pt x="1668" y="2128"/>
                      <a:pt x="1668" y="2128"/>
                    </a:cubicBezTo>
                    <a:close/>
                    <a:moveTo>
                      <a:pt x="1202" y="1840"/>
                    </a:moveTo>
                    <a:lnTo>
                      <a:pt x="1202" y="1840"/>
                    </a:lnTo>
                    <a:cubicBezTo>
                      <a:pt x="1202" y="1851"/>
                      <a:pt x="1202" y="1851"/>
                      <a:pt x="1202" y="1851"/>
                    </a:cubicBezTo>
                    <a:cubicBezTo>
                      <a:pt x="1224" y="1856"/>
                      <a:pt x="1230" y="1873"/>
                      <a:pt x="1247" y="1884"/>
                    </a:cubicBezTo>
                    <a:cubicBezTo>
                      <a:pt x="1252" y="1867"/>
                      <a:pt x="1252" y="1851"/>
                      <a:pt x="1263" y="1834"/>
                    </a:cubicBezTo>
                    <a:cubicBezTo>
                      <a:pt x="1252" y="1829"/>
                      <a:pt x="1252" y="1817"/>
                      <a:pt x="1241" y="1812"/>
                    </a:cubicBezTo>
                    <a:cubicBezTo>
                      <a:pt x="1230" y="1812"/>
                      <a:pt x="1230" y="1823"/>
                      <a:pt x="1224" y="1823"/>
                    </a:cubicBezTo>
                    <a:cubicBezTo>
                      <a:pt x="1213" y="1829"/>
                      <a:pt x="1208" y="1834"/>
                      <a:pt x="1202" y="1840"/>
                    </a:cubicBezTo>
                    <a:close/>
                    <a:moveTo>
                      <a:pt x="2255" y="1967"/>
                    </a:moveTo>
                    <a:lnTo>
                      <a:pt x="2255" y="1967"/>
                    </a:lnTo>
                    <a:cubicBezTo>
                      <a:pt x="2255" y="1984"/>
                      <a:pt x="2255" y="1984"/>
                      <a:pt x="2255" y="1984"/>
                    </a:cubicBezTo>
                    <a:cubicBezTo>
                      <a:pt x="2255" y="1995"/>
                      <a:pt x="2266" y="2006"/>
                      <a:pt x="2277" y="2006"/>
                    </a:cubicBezTo>
                    <a:cubicBezTo>
                      <a:pt x="2283" y="2006"/>
                      <a:pt x="2283" y="2000"/>
                      <a:pt x="2294" y="1995"/>
                    </a:cubicBezTo>
                    <a:cubicBezTo>
                      <a:pt x="2305" y="1989"/>
                      <a:pt x="2316" y="1984"/>
                      <a:pt x="2322" y="1967"/>
                    </a:cubicBezTo>
                    <a:cubicBezTo>
                      <a:pt x="2322" y="1962"/>
                      <a:pt x="2322" y="1962"/>
                      <a:pt x="2322" y="1962"/>
                    </a:cubicBezTo>
                    <a:cubicBezTo>
                      <a:pt x="2294" y="1956"/>
                      <a:pt x="2283" y="1967"/>
                      <a:pt x="2255" y="1967"/>
                    </a:cubicBezTo>
                    <a:close/>
                    <a:moveTo>
                      <a:pt x="2266" y="2078"/>
                    </a:moveTo>
                    <a:lnTo>
                      <a:pt x="2266" y="2078"/>
                    </a:lnTo>
                    <a:cubicBezTo>
                      <a:pt x="2227" y="2078"/>
                      <a:pt x="2227" y="2078"/>
                      <a:pt x="2227" y="2078"/>
                    </a:cubicBezTo>
                    <a:cubicBezTo>
                      <a:pt x="2227" y="2083"/>
                      <a:pt x="2227" y="2089"/>
                      <a:pt x="2227" y="2095"/>
                    </a:cubicBezTo>
                    <a:cubicBezTo>
                      <a:pt x="2227" y="2106"/>
                      <a:pt x="2227" y="2117"/>
                      <a:pt x="2233" y="2117"/>
                    </a:cubicBezTo>
                    <a:cubicBezTo>
                      <a:pt x="2255" y="2117"/>
                      <a:pt x="2272" y="2100"/>
                      <a:pt x="2283" y="2083"/>
                    </a:cubicBezTo>
                    <a:cubicBezTo>
                      <a:pt x="2277" y="2078"/>
                      <a:pt x="2272" y="2078"/>
                      <a:pt x="2266" y="2078"/>
                    </a:cubicBezTo>
                    <a:close/>
                    <a:moveTo>
                      <a:pt x="2261" y="2255"/>
                    </a:moveTo>
                    <a:lnTo>
                      <a:pt x="2261" y="2255"/>
                    </a:lnTo>
                    <a:cubicBezTo>
                      <a:pt x="2250" y="2266"/>
                      <a:pt x="2222" y="2266"/>
                      <a:pt x="2222" y="2288"/>
                    </a:cubicBezTo>
                    <a:cubicBezTo>
                      <a:pt x="2222" y="2294"/>
                      <a:pt x="2222" y="2300"/>
                      <a:pt x="2216" y="2305"/>
                    </a:cubicBezTo>
                    <a:cubicBezTo>
                      <a:pt x="2227" y="2311"/>
                      <a:pt x="2227" y="2316"/>
                      <a:pt x="2238" y="2316"/>
                    </a:cubicBezTo>
                    <a:cubicBezTo>
                      <a:pt x="2261" y="2316"/>
                      <a:pt x="2266" y="2305"/>
                      <a:pt x="2288" y="2294"/>
                    </a:cubicBezTo>
                    <a:cubicBezTo>
                      <a:pt x="2294" y="2294"/>
                      <a:pt x="2311" y="2288"/>
                      <a:pt x="2311" y="2277"/>
                    </a:cubicBezTo>
                    <a:cubicBezTo>
                      <a:pt x="2311" y="2266"/>
                      <a:pt x="2299" y="2266"/>
                      <a:pt x="2294" y="2266"/>
                    </a:cubicBezTo>
                    <a:cubicBezTo>
                      <a:pt x="2283" y="2261"/>
                      <a:pt x="2272" y="2250"/>
                      <a:pt x="2261" y="2255"/>
                    </a:cubicBezTo>
                    <a:close/>
                    <a:moveTo>
                      <a:pt x="2194" y="2316"/>
                    </a:moveTo>
                    <a:lnTo>
                      <a:pt x="2194" y="2316"/>
                    </a:lnTo>
                    <a:cubicBezTo>
                      <a:pt x="2183" y="2338"/>
                      <a:pt x="2166" y="2349"/>
                      <a:pt x="2161" y="2372"/>
                    </a:cubicBezTo>
                    <a:cubicBezTo>
                      <a:pt x="2183" y="2366"/>
                      <a:pt x="2205" y="2355"/>
                      <a:pt x="2205" y="2333"/>
                    </a:cubicBezTo>
                    <a:cubicBezTo>
                      <a:pt x="2205" y="2327"/>
                      <a:pt x="2205" y="2322"/>
                      <a:pt x="2205" y="2316"/>
                    </a:cubicBezTo>
                    <a:cubicBezTo>
                      <a:pt x="2200" y="2316"/>
                      <a:pt x="2200" y="2311"/>
                      <a:pt x="2194" y="2311"/>
                    </a:cubicBezTo>
                    <a:cubicBezTo>
                      <a:pt x="2194" y="2316"/>
                      <a:pt x="2194" y="2316"/>
                      <a:pt x="2194" y="2316"/>
                    </a:cubicBezTo>
                    <a:close/>
                    <a:moveTo>
                      <a:pt x="2632" y="1834"/>
                    </a:moveTo>
                    <a:lnTo>
                      <a:pt x="2632" y="1834"/>
                    </a:lnTo>
                    <a:cubicBezTo>
                      <a:pt x="2610" y="1840"/>
                      <a:pt x="2599" y="1845"/>
                      <a:pt x="2577" y="1845"/>
                    </a:cubicBezTo>
                    <a:cubicBezTo>
                      <a:pt x="2577" y="1851"/>
                      <a:pt x="2577" y="1851"/>
                      <a:pt x="2577" y="1851"/>
                    </a:cubicBezTo>
                    <a:cubicBezTo>
                      <a:pt x="2621" y="1862"/>
                      <a:pt x="2637" y="1878"/>
                      <a:pt x="2671" y="1901"/>
                    </a:cubicBezTo>
                    <a:cubicBezTo>
                      <a:pt x="2671" y="1895"/>
                      <a:pt x="2671" y="1895"/>
                      <a:pt x="2671" y="1889"/>
                    </a:cubicBezTo>
                    <a:cubicBezTo>
                      <a:pt x="2671" y="1867"/>
                      <a:pt x="2654" y="1834"/>
                      <a:pt x="2632" y="1834"/>
                    </a:cubicBezTo>
                    <a:close/>
                    <a:moveTo>
                      <a:pt x="2327" y="2061"/>
                    </a:moveTo>
                    <a:lnTo>
                      <a:pt x="2327" y="2061"/>
                    </a:lnTo>
                    <a:cubicBezTo>
                      <a:pt x="2327" y="2045"/>
                      <a:pt x="2344" y="2039"/>
                      <a:pt x="2349" y="2022"/>
                    </a:cubicBezTo>
                    <a:cubicBezTo>
                      <a:pt x="2355" y="2000"/>
                      <a:pt x="2355" y="1984"/>
                      <a:pt x="2371" y="1978"/>
                    </a:cubicBezTo>
                    <a:cubicBezTo>
                      <a:pt x="2383" y="1973"/>
                      <a:pt x="2394" y="1978"/>
                      <a:pt x="2405" y="1967"/>
                    </a:cubicBezTo>
                    <a:cubicBezTo>
                      <a:pt x="2410" y="1956"/>
                      <a:pt x="2410" y="1939"/>
                      <a:pt x="2421" y="1934"/>
                    </a:cubicBezTo>
                    <a:cubicBezTo>
                      <a:pt x="2432" y="1928"/>
                      <a:pt x="2438" y="1934"/>
                      <a:pt x="2444" y="1928"/>
                    </a:cubicBezTo>
                    <a:cubicBezTo>
                      <a:pt x="2460" y="1917"/>
                      <a:pt x="2455" y="1901"/>
                      <a:pt x="2471" y="1884"/>
                    </a:cubicBezTo>
                    <a:cubicBezTo>
                      <a:pt x="2471" y="1884"/>
                      <a:pt x="2482" y="1884"/>
                      <a:pt x="2482" y="1878"/>
                    </a:cubicBezTo>
                    <a:cubicBezTo>
                      <a:pt x="2493" y="1867"/>
                      <a:pt x="2482" y="1851"/>
                      <a:pt x="2493" y="1845"/>
                    </a:cubicBezTo>
                    <a:cubicBezTo>
                      <a:pt x="2510" y="1834"/>
                      <a:pt x="2521" y="1840"/>
                      <a:pt x="2538" y="1834"/>
                    </a:cubicBezTo>
                    <a:cubicBezTo>
                      <a:pt x="2538" y="1845"/>
                      <a:pt x="2532" y="1851"/>
                      <a:pt x="2538" y="1856"/>
                    </a:cubicBezTo>
                    <a:cubicBezTo>
                      <a:pt x="2543" y="1862"/>
                      <a:pt x="2560" y="1862"/>
                      <a:pt x="2560" y="1873"/>
                    </a:cubicBezTo>
                    <a:cubicBezTo>
                      <a:pt x="2560" y="1889"/>
                      <a:pt x="2527" y="1884"/>
                      <a:pt x="2527" y="1906"/>
                    </a:cubicBezTo>
                    <a:cubicBezTo>
                      <a:pt x="2527" y="1928"/>
                      <a:pt x="2527" y="1939"/>
                      <a:pt x="2538" y="1962"/>
                    </a:cubicBezTo>
                    <a:lnTo>
                      <a:pt x="2543" y="1962"/>
                    </a:lnTo>
                    <a:cubicBezTo>
                      <a:pt x="2543" y="2022"/>
                      <a:pt x="2516" y="2045"/>
                      <a:pt x="2488" y="2095"/>
                    </a:cubicBezTo>
                    <a:cubicBezTo>
                      <a:pt x="2471" y="2095"/>
                      <a:pt x="2471" y="2095"/>
                      <a:pt x="2471" y="2095"/>
                    </a:cubicBezTo>
                    <a:cubicBezTo>
                      <a:pt x="2466" y="2100"/>
                      <a:pt x="2460" y="2106"/>
                      <a:pt x="2455" y="2117"/>
                    </a:cubicBezTo>
                    <a:cubicBezTo>
                      <a:pt x="2444" y="2139"/>
                      <a:pt x="2432" y="2144"/>
                      <a:pt x="2421" y="2167"/>
                    </a:cubicBezTo>
                    <a:cubicBezTo>
                      <a:pt x="2416" y="2172"/>
                      <a:pt x="2405" y="2172"/>
                      <a:pt x="2405" y="2178"/>
                    </a:cubicBezTo>
                    <a:cubicBezTo>
                      <a:pt x="2394" y="2194"/>
                      <a:pt x="2405" y="2222"/>
                      <a:pt x="2383" y="2228"/>
                    </a:cubicBezTo>
                    <a:cubicBezTo>
                      <a:pt x="2383" y="2216"/>
                      <a:pt x="2383" y="2211"/>
                      <a:pt x="2383" y="2200"/>
                    </a:cubicBezTo>
                    <a:cubicBezTo>
                      <a:pt x="2366" y="2205"/>
                      <a:pt x="2360" y="2216"/>
                      <a:pt x="2338" y="2216"/>
                    </a:cubicBezTo>
                    <a:cubicBezTo>
                      <a:pt x="2327" y="2216"/>
                      <a:pt x="2322" y="2216"/>
                      <a:pt x="2311" y="2216"/>
                    </a:cubicBezTo>
                    <a:cubicBezTo>
                      <a:pt x="2311" y="2189"/>
                      <a:pt x="2299" y="2178"/>
                      <a:pt x="2299" y="2150"/>
                    </a:cubicBezTo>
                    <a:cubicBezTo>
                      <a:pt x="2299" y="2133"/>
                      <a:pt x="2316" y="2128"/>
                      <a:pt x="2316" y="2111"/>
                    </a:cubicBezTo>
                    <a:cubicBezTo>
                      <a:pt x="2316" y="2106"/>
                      <a:pt x="2311" y="2100"/>
                      <a:pt x="2311" y="2095"/>
                    </a:cubicBezTo>
                    <a:cubicBezTo>
                      <a:pt x="2311" y="2095"/>
                      <a:pt x="2311" y="2095"/>
                      <a:pt x="2316" y="2089"/>
                    </a:cubicBezTo>
                    <a:cubicBezTo>
                      <a:pt x="2327" y="2095"/>
                      <a:pt x="2327" y="2095"/>
                      <a:pt x="2327" y="2095"/>
                    </a:cubicBezTo>
                    <a:cubicBezTo>
                      <a:pt x="2333" y="2089"/>
                      <a:pt x="2333" y="2089"/>
                      <a:pt x="2333" y="2089"/>
                    </a:cubicBezTo>
                    <a:cubicBezTo>
                      <a:pt x="2333" y="2078"/>
                      <a:pt x="2327" y="2072"/>
                      <a:pt x="2327" y="2061"/>
                    </a:cubicBezTo>
                    <a:close/>
                    <a:moveTo>
                      <a:pt x="709" y="2006"/>
                    </a:moveTo>
                    <a:lnTo>
                      <a:pt x="709" y="2006"/>
                    </a:lnTo>
                    <a:cubicBezTo>
                      <a:pt x="709" y="2045"/>
                      <a:pt x="709" y="2045"/>
                      <a:pt x="709" y="2045"/>
                    </a:cubicBezTo>
                    <a:cubicBezTo>
                      <a:pt x="709" y="2050"/>
                      <a:pt x="703" y="2056"/>
                      <a:pt x="698" y="2067"/>
                    </a:cubicBezTo>
                    <a:cubicBezTo>
                      <a:pt x="703" y="2067"/>
                      <a:pt x="703" y="2067"/>
                      <a:pt x="709" y="2067"/>
                    </a:cubicBezTo>
                    <a:cubicBezTo>
                      <a:pt x="720" y="2067"/>
                      <a:pt x="726" y="2056"/>
                      <a:pt x="737" y="2045"/>
                    </a:cubicBezTo>
                    <a:cubicBezTo>
                      <a:pt x="748" y="2039"/>
                      <a:pt x="770" y="2039"/>
                      <a:pt x="770" y="2028"/>
                    </a:cubicBezTo>
                    <a:cubicBezTo>
                      <a:pt x="770" y="2022"/>
                      <a:pt x="759" y="2022"/>
                      <a:pt x="753" y="2022"/>
                    </a:cubicBezTo>
                    <a:cubicBezTo>
                      <a:pt x="731" y="2011"/>
                      <a:pt x="726" y="2006"/>
                      <a:pt x="709" y="2006"/>
                    </a:cubicBezTo>
                    <a:close/>
                    <a:moveTo>
                      <a:pt x="920" y="2261"/>
                    </a:moveTo>
                    <a:lnTo>
                      <a:pt x="920" y="2261"/>
                    </a:lnTo>
                    <a:cubicBezTo>
                      <a:pt x="908" y="2255"/>
                      <a:pt x="897" y="2261"/>
                      <a:pt x="886" y="2261"/>
                    </a:cubicBezTo>
                    <a:cubicBezTo>
                      <a:pt x="886" y="2277"/>
                      <a:pt x="886" y="2277"/>
                      <a:pt x="886" y="2277"/>
                    </a:cubicBezTo>
                    <a:cubicBezTo>
                      <a:pt x="897" y="2288"/>
                      <a:pt x="903" y="2305"/>
                      <a:pt x="925" y="2311"/>
                    </a:cubicBezTo>
                    <a:cubicBezTo>
                      <a:pt x="947" y="2316"/>
                      <a:pt x="964" y="2311"/>
                      <a:pt x="986" y="2327"/>
                    </a:cubicBezTo>
                    <a:cubicBezTo>
                      <a:pt x="1008" y="2311"/>
                      <a:pt x="1019" y="2294"/>
                      <a:pt x="1025" y="2266"/>
                    </a:cubicBezTo>
                    <a:cubicBezTo>
                      <a:pt x="1019" y="2266"/>
                      <a:pt x="1019" y="2266"/>
                      <a:pt x="1014" y="2266"/>
                    </a:cubicBezTo>
                    <a:cubicBezTo>
                      <a:pt x="992" y="2266"/>
                      <a:pt x="981" y="2272"/>
                      <a:pt x="953" y="2272"/>
                    </a:cubicBezTo>
                    <a:cubicBezTo>
                      <a:pt x="942" y="2272"/>
                      <a:pt x="931" y="2266"/>
                      <a:pt x="920" y="2261"/>
                    </a:cubicBezTo>
                    <a:close/>
                    <a:moveTo>
                      <a:pt x="183" y="2100"/>
                    </a:moveTo>
                    <a:lnTo>
                      <a:pt x="183" y="2100"/>
                    </a:lnTo>
                    <a:cubicBezTo>
                      <a:pt x="155" y="2100"/>
                      <a:pt x="138" y="2072"/>
                      <a:pt x="110" y="2072"/>
                    </a:cubicBezTo>
                    <a:cubicBezTo>
                      <a:pt x="94" y="2072"/>
                      <a:pt x="99" y="2095"/>
                      <a:pt x="94" y="2106"/>
                    </a:cubicBezTo>
                    <a:cubicBezTo>
                      <a:pt x="83" y="2122"/>
                      <a:pt x="66" y="2122"/>
                      <a:pt x="55" y="2139"/>
                    </a:cubicBezTo>
                    <a:cubicBezTo>
                      <a:pt x="44" y="2155"/>
                      <a:pt x="50" y="2167"/>
                      <a:pt x="38" y="2183"/>
                    </a:cubicBezTo>
                    <a:cubicBezTo>
                      <a:pt x="0" y="2250"/>
                      <a:pt x="66" y="2200"/>
                      <a:pt x="105" y="2200"/>
                    </a:cubicBezTo>
                    <a:cubicBezTo>
                      <a:pt x="138" y="2200"/>
                      <a:pt x="155" y="2216"/>
                      <a:pt x="183" y="2216"/>
                    </a:cubicBezTo>
                    <a:cubicBezTo>
                      <a:pt x="210" y="2216"/>
                      <a:pt x="227" y="2205"/>
                      <a:pt x="255" y="2200"/>
                    </a:cubicBezTo>
                    <a:cubicBezTo>
                      <a:pt x="288" y="2194"/>
                      <a:pt x="316" y="2189"/>
                      <a:pt x="338" y="2161"/>
                    </a:cubicBezTo>
                    <a:cubicBezTo>
                      <a:pt x="354" y="2139"/>
                      <a:pt x="376" y="2128"/>
                      <a:pt x="404" y="2117"/>
                    </a:cubicBezTo>
                    <a:cubicBezTo>
                      <a:pt x="426" y="2111"/>
                      <a:pt x="437" y="2111"/>
                      <a:pt x="460" y="2106"/>
                    </a:cubicBezTo>
                    <a:cubicBezTo>
                      <a:pt x="465" y="2106"/>
                      <a:pt x="476" y="2106"/>
                      <a:pt x="476" y="2095"/>
                    </a:cubicBezTo>
                    <a:cubicBezTo>
                      <a:pt x="476" y="2089"/>
                      <a:pt x="471" y="2089"/>
                      <a:pt x="465" y="2083"/>
                    </a:cubicBezTo>
                    <a:cubicBezTo>
                      <a:pt x="465" y="2072"/>
                      <a:pt x="465" y="2061"/>
                      <a:pt x="454" y="2061"/>
                    </a:cubicBezTo>
                    <a:cubicBezTo>
                      <a:pt x="437" y="2061"/>
                      <a:pt x="426" y="2072"/>
                      <a:pt x="415" y="2067"/>
                    </a:cubicBezTo>
                    <a:cubicBezTo>
                      <a:pt x="404" y="2061"/>
                      <a:pt x="404" y="2045"/>
                      <a:pt x="393" y="2039"/>
                    </a:cubicBezTo>
                    <a:cubicBezTo>
                      <a:pt x="365" y="2028"/>
                      <a:pt x="349" y="2045"/>
                      <a:pt x="321" y="2056"/>
                    </a:cubicBezTo>
                    <a:cubicBezTo>
                      <a:pt x="310" y="2061"/>
                      <a:pt x="304" y="2072"/>
                      <a:pt x="293" y="2078"/>
                    </a:cubicBezTo>
                    <a:cubicBezTo>
                      <a:pt x="271" y="2083"/>
                      <a:pt x="255" y="2083"/>
                      <a:pt x="232" y="2089"/>
                    </a:cubicBezTo>
                    <a:cubicBezTo>
                      <a:pt x="216" y="2089"/>
                      <a:pt x="205" y="2100"/>
                      <a:pt x="183" y="2100"/>
                    </a:cubicBezTo>
                    <a:close/>
                    <a:moveTo>
                      <a:pt x="908" y="160"/>
                    </a:moveTo>
                    <a:lnTo>
                      <a:pt x="908" y="160"/>
                    </a:lnTo>
                    <a:cubicBezTo>
                      <a:pt x="920" y="188"/>
                      <a:pt x="942" y="205"/>
                      <a:pt x="942" y="238"/>
                    </a:cubicBezTo>
                    <a:cubicBezTo>
                      <a:pt x="942" y="282"/>
                      <a:pt x="942" y="282"/>
                      <a:pt x="942" y="282"/>
                    </a:cubicBezTo>
                    <a:cubicBezTo>
                      <a:pt x="953" y="288"/>
                      <a:pt x="953" y="288"/>
                      <a:pt x="953" y="288"/>
                    </a:cubicBezTo>
                    <a:cubicBezTo>
                      <a:pt x="964" y="266"/>
                      <a:pt x="981" y="260"/>
                      <a:pt x="986" y="238"/>
                    </a:cubicBezTo>
                    <a:cubicBezTo>
                      <a:pt x="1003" y="194"/>
                      <a:pt x="997" y="155"/>
                      <a:pt x="1036" y="122"/>
                    </a:cubicBezTo>
                    <a:cubicBezTo>
                      <a:pt x="1041" y="138"/>
                      <a:pt x="1041" y="144"/>
                      <a:pt x="1041" y="160"/>
                    </a:cubicBezTo>
                    <a:cubicBezTo>
                      <a:pt x="1080" y="166"/>
                      <a:pt x="1108" y="177"/>
                      <a:pt x="1136" y="210"/>
                    </a:cubicBezTo>
                    <a:cubicBezTo>
                      <a:pt x="1141" y="221"/>
                      <a:pt x="1152" y="227"/>
                      <a:pt x="1163" y="244"/>
                    </a:cubicBezTo>
                    <a:cubicBezTo>
                      <a:pt x="1174" y="260"/>
                      <a:pt x="1169" y="282"/>
                      <a:pt x="1191" y="282"/>
                    </a:cubicBezTo>
                    <a:cubicBezTo>
                      <a:pt x="1202" y="282"/>
                      <a:pt x="1208" y="271"/>
                      <a:pt x="1224" y="271"/>
                    </a:cubicBezTo>
                    <a:cubicBezTo>
                      <a:pt x="1247" y="266"/>
                      <a:pt x="1258" y="266"/>
                      <a:pt x="1280" y="266"/>
                    </a:cubicBezTo>
                    <a:cubicBezTo>
                      <a:pt x="1280" y="244"/>
                      <a:pt x="1280" y="227"/>
                      <a:pt x="1296" y="210"/>
                    </a:cubicBezTo>
                    <a:cubicBezTo>
                      <a:pt x="1319" y="188"/>
                      <a:pt x="1352" y="199"/>
                      <a:pt x="1380" y="183"/>
                    </a:cubicBezTo>
                    <a:cubicBezTo>
                      <a:pt x="1380" y="238"/>
                      <a:pt x="1380" y="238"/>
                      <a:pt x="1380" y="238"/>
                    </a:cubicBezTo>
                    <a:cubicBezTo>
                      <a:pt x="1407" y="238"/>
                      <a:pt x="1424" y="232"/>
                      <a:pt x="1452" y="244"/>
                    </a:cubicBezTo>
                    <a:cubicBezTo>
                      <a:pt x="1485" y="249"/>
                      <a:pt x="1496" y="266"/>
                      <a:pt x="1524" y="271"/>
                    </a:cubicBezTo>
                    <a:cubicBezTo>
                      <a:pt x="1551" y="277"/>
                      <a:pt x="1562" y="277"/>
                      <a:pt x="1590" y="277"/>
                    </a:cubicBezTo>
                    <a:cubicBezTo>
                      <a:pt x="1607" y="277"/>
                      <a:pt x="1618" y="277"/>
                      <a:pt x="1634" y="266"/>
                    </a:cubicBezTo>
                    <a:cubicBezTo>
                      <a:pt x="1623" y="244"/>
                      <a:pt x="1623" y="244"/>
                      <a:pt x="1623" y="244"/>
                    </a:cubicBezTo>
                    <a:cubicBezTo>
                      <a:pt x="1623" y="232"/>
                      <a:pt x="1623" y="232"/>
                      <a:pt x="1623" y="232"/>
                    </a:cubicBezTo>
                    <a:cubicBezTo>
                      <a:pt x="1756" y="232"/>
                      <a:pt x="1756" y="232"/>
                      <a:pt x="1756" y="232"/>
                    </a:cubicBezTo>
                    <a:cubicBezTo>
                      <a:pt x="1784" y="232"/>
                      <a:pt x="1795" y="249"/>
                      <a:pt x="1806" y="277"/>
                    </a:cubicBezTo>
                    <a:cubicBezTo>
                      <a:pt x="1817" y="293"/>
                      <a:pt x="1839" y="288"/>
                      <a:pt x="1856" y="293"/>
                    </a:cubicBezTo>
                    <a:cubicBezTo>
                      <a:pt x="1889" y="299"/>
                      <a:pt x="1900" y="321"/>
                      <a:pt x="1928" y="338"/>
                    </a:cubicBezTo>
                    <a:cubicBezTo>
                      <a:pt x="1945" y="343"/>
                      <a:pt x="1956" y="343"/>
                      <a:pt x="1967" y="349"/>
                    </a:cubicBezTo>
                    <a:cubicBezTo>
                      <a:pt x="2011" y="377"/>
                      <a:pt x="2033" y="393"/>
                      <a:pt x="2083" y="410"/>
                    </a:cubicBezTo>
                    <a:cubicBezTo>
                      <a:pt x="2100" y="415"/>
                      <a:pt x="2111" y="415"/>
                      <a:pt x="2128" y="426"/>
                    </a:cubicBezTo>
                    <a:cubicBezTo>
                      <a:pt x="2144" y="443"/>
                      <a:pt x="2155" y="465"/>
                      <a:pt x="2178" y="465"/>
                    </a:cubicBezTo>
                    <a:cubicBezTo>
                      <a:pt x="2178" y="454"/>
                      <a:pt x="2178" y="449"/>
                      <a:pt x="2178" y="438"/>
                    </a:cubicBezTo>
                    <a:cubicBezTo>
                      <a:pt x="2178" y="404"/>
                      <a:pt x="2178" y="388"/>
                      <a:pt x="2194" y="360"/>
                    </a:cubicBezTo>
                    <a:cubicBezTo>
                      <a:pt x="2194" y="349"/>
                      <a:pt x="2200" y="343"/>
                      <a:pt x="2200" y="338"/>
                    </a:cubicBezTo>
                    <a:cubicBezTo>
                      <a:pt x="2200" y="316"/>
                      <a:pt x="2178" y="310"/>
                      <a:pt x="2172" y="293"/>
                    </a:cubicBezTo>
                    <a:cubicBezTo>
                      <a:pt x="2166" y="282"/>
                      <a:pt x="2166" y="271"/>
                      <a:pt x="2155" y="266"/>
                    </a:cubicBezTo>
                    <a:cubicBezTo>
                      <a:pt x="2144" y="260"/>
                      <a:pt x="2128" y="271"/>
                      <a:pt x="2117" y="260"/>
                    </a:cubicBezTo>
                    <a:cubicBezTo>
                      <a:pt x="2105" y="244"/>
                      <a:pt x="2100" y="227"/>
                      <a:pt x="2094" y="205"/>
                    </a:cubicBezTo>
                    <a:cubicBezTo>
                      <a:pt x="2089" y="183"/>
                      <a:pt x="2094" y="166"/>
                      <a:pt x="2078" y="144"/>
                    </a:cubicBezTo>
                    <a:cubicBezTo>
                      <a:pt x="2067" y="127"/>
                      <a:pt x="2045" y="133"/>
                      <a:pt x="2033" y="122"/>
                    </a:cubicBezTo>
                    <a:cubicBezTo>
                      <a:pt x="2017" y="111"/>
                      <a:pt x="2017" y="94"/>
                      <a:pt x="2006" y="83"/>
                    </a:cubicBezTo>
                    <a:cubicBezTo>
                      <a:pt x="1995" y="77"/>
                      <a:pt x="1989" y="83"/>
                      <a:pt x="1972" y="83"/>
                    </a:cubicBezTo>
                    <a:cubicBezTo>
                      <a:pt x="1873" y="94"/>
                      <a:pt x="1873" y="94"/>
                      <a:pt x="1873" y="94"/>
                    </a:cubicBezTo>
                    <a:cubicBezTo>
                      <a:pt x="1823" y="94"/>
                      <a:pt x="1801" y="66"/>
                      <a:pt x="1751" y="44"/>
                    </a:cubicBezTo>
                    <a:cubicBezTo>
                      <a:pt x="1745" y="39"/>
                      <a:pt x="1734" y="44"/>
                      <a:pt x="1723" y="39"/>
                    </a:cubicBezTo>
                    <a:cubicBezTo>
                      <a:pt x="1673" y="16"/>
                      <a:pt x="1646" y="5"/>
                      <a:pt x="1596" y="5"/>
                    </a:cubicBezTo>
                    <a:cubicBezTo>
                      <a:pt x="1579" y="5"/>
                      <a:pt x="1573" y="0"/>
                      <a:pt x="1562" y="5"/>
                    </a:cubicBezTo>
                    <a:cubicBezTo>
                      <a:pt x="1546" y="11"/>
                      <a:pt x="1546" y="27"/>
                      <a:pt x="1529" y="39"/>
                    </a:cubicBezTo>
                    <a:cubicBezTo>
                      <a:pt x="1513" y="55"/>
                      <a:pt x="1496" y="55"/>
                      <a:pt x="1474" y="61"/>
                    </a:cubicBezTo>
                    <a:cubicBezTo>
                      <a:pt x="1468" y="66"/>
                      <a:pt x="1468" y="72"/>
                      <a:pt x="1463" y="72"/>
                    </a:cubicBezTo>
                    <a:cubicBezTo>
                      <a:pt x="1429" y="72"/>
                      <a:pt x="1435" y="5"/>
                      <a:pt x="1402" y="5"/>
                    </a:cubicBezTo>
                    <a:cubicBezTo>
                      <a:pt x="1380" y="5"/>
                      <a:pt x="1368" y="33"/>
                      <a:pt x="1346" y="33"/>
                    </a:cubicBezTo>
                    <a:cubicBezTo>
                      <a:pt x="1313" y="33"/>
                      <a:pt x="1291" y="22"/>
                      <a:pt x="1258" y="22"/>
                    </a:cubicBezTo>
                    <a:cubicBezTo>
                      <a:pt x="1219" y="22"/>
                      <a:pt x="1219" y="22"/>
                      <a:pt x="1219" y="22"/>
                    </a:cubicBezTo>
                    <a:cubicBezTo>
                      <a:pt x="1191" y="22"/>
                      <a:pt x="1180" y="39"/>
                      <a:pt x="1152" y="39"/>
                    </a:cubicBezTo>
                    <a:cubicBezTo>
                      <a:pt x="1119" y="39"/>
                      <a:pt x="1102" y="27"/>
                      <a:pt x="1064" y="27"/>
                    </a:cubicBezTo>
                    <a:cubicBezTo>
                      <a:pt x="1053" y="27"/>
                      <a:pt x="1047" y="44"/>
                      <a:pt x="1036" y="55"/>
                    </a:cubicBezTo>
                    <a:cubicBezTo>
                      <a:pt x="1025" y="77"/>
                      <a:pt x="1014" y="88"/>
                      <a:pt x="1003" y="111"/>
                    </a:cubicBezTo>
                    <a:cubicBezTo>
                      <a:pt x="997" y="133"/>
                      <a:pt x="969" y="127"/>
                      <a:pt x="953" y="133"/>
                    </a:cubicBezTo>
                    <a:cubicBezTo>
                      <a:pt x="936" y="138"/>
                      <a:pt x="925" y="155"/>
                      <a:pt x="908" y="160"/>
                    </a:cubicBezTo>
                    <a:close/>
                    <a:moveTo>
                      <a:pt x="1252" y="310"/>
                    </a:moveTo>
                    <a:lnTo>
                      <a:pt x="1252" y="310"/>
                    </a:lnTo>
                    <a:cubicBezTo>
                      <a:pt x="1269" y="310"/>
                      <a:pt x="1280" y="316"/>
                      <a:pt x="1285" y="327"/>
                    </a:cubicBezTo>
                    <a:cubicBezTo>
                      <a:pt x="1274" y="338"/>
                      <a:pt x="1263" y="349"/>
                      <a:pt x="1247" y="349"/>
                    </a:cubicBezTo>
                    <a:cubicBezTo>
                      <a:pt x="1235" y="349"/>
                      <a:pt x="1235" y="338"/>
                      <a:pt x="1230" y="327"/>
                    </a:cubicBezTo>
                    <a:cubicBezTo>
                      <a:pt x="1224" y="321"/>
                      <a:pt x="1219" y="316"/>
                      <a:pt x="1219" y="310"/>
                    </a:cubicBezTo>
                    <a:cubicBezTo>
                      <a:pt x="1252" y="310"/>
                      <a:pt x="1252" y="310"/>
                      <a:pt x="1252" y="310"/>
                    </a:cubicBezTo>
                    <a:close/>
                    <a:moveTo>
                      <a:pt x="1163" y="310"/>
                    </a:moveTo>
                    <a:lnTo>
                      <a:pt x="1163" y="310"/>
                    </a:lnTo>
                    <a:cubicBezTo>
                      <a:pt x="1186" y="310"/>
                      <a:pt x="1197" y="316"/>
                      <a:pt x="1208" y="332"/>
                    </a:cubicBezTo>
                    <a:cubicBezTo>
                      <a:pt x="1208" y="349"/>
                      <a:pt x="1208" y="349"/>
                      <a:pt x="1208" y="349"/>
                    </a:cubicBezTo>
                    <a:cubicBezTo>
                      <a:pt x="1186" y="349"/>
                      <a:pt x="1169" y="360"/>
                      <a:pt x="1147" y="360"/>
                    </a:cubicBezTo>
                    <a:cubicBezTo>
                      <a:pt x="1147" y="338"/>
                      <a:pt x="1147" y="332"/>
                      <a:pt x="1147" y="310"/>
                    </a:cubicBezTo>
                    <a:cubicBezTo>
                      <a:pt x="1152" y="310"/>
                      <a:pt x="1158" y="310"/>
                      <a:pt x="1163" y="310"/>
                    </a:cubicBezTo>
                    <a:close/>
                    <a:moveTo>
                      <a:pt x="1064" y="321"/>
                    </a:moveTo>
                    <a:lnTo>
                      <a:pt x="1064" y="321"/>
                    </a:lnTo>
                    <a:cubicBezTo>
                      <a:pt x="1064" y="305"/>
                      <a:pt x="1086" y="288"/>
                      <a:pt x="1097" y="299"/>
                    </a:cubicBezTo>
                    <a:cubicBezTo>
                      <a:pt x="1108" y="305"/>
                      <a:pt x="1114" y="316"/>
                      <a:pt x="1114" y="327"/>
                    </a:cubicBezTo>
                    <a:cubicBezTo>
                      <a:pt x="1114" y="338"/>
                      <a:pt x="1108" y="354"/>
                      <a:pt x="1097" y="354"/>
                    </a:cubicBezTo>
                    <a:cubicBezTo>
                      <a:pt x="1080" y="354"/>
                      <a:pt x="1064" y="338"/>
                      <a:pt x="1064" y="321"/>
                    </a:cubicBezTo>
                    <a:close/>
                    <a:moveTo>
                      <a:pt x="831" y="183"/>
                    </a:moveTo>
                    <a:lnTo>
                      <a:pt x="831" y="183"/>
                    </a:lnTo>
                    <a:cubicBezTo>
                      <a:pt x="831" y="194"/>
                      <a:pt x="842" y="194"/>
                      <a:pt x="853" y="194"/>
                    </a:cubicBezTo>
                    <a:cubicBezTo>
                      <a:pt x="881" y="194"/>
                      <a:pt x="881" y="194"/>
                      <a:pt x="881" y="194"/>
                    </a:cubicBezTo>
                    <a:cubicBezTo>
                      <a:pt x="881" y="194"/>
                      <a:pt x="881" y="194"/>
                      <a:pt x="881" y="188"/>
                    </a:cubicBezTo>
                    <a:cubicBezTo>
                      <a:pt x="881" y="177"/>
                      <a:pt x="881" y="160"/>
                      <a:pt x="870" y="155"/>
                    </a:cubicBezTo>
                    <a:cubicBezTo>
                      <a:pt x="859" y="149"/>
                      <a:pt x="853" y="160"/>
                      <a:pt x="848" y="166"/>
                    </a:cubicBezTo>
                    <a:cubicBezTo>
                      <a:pt x="842" y="172"/>
                      <a:pt x="831" y="172"/>
                      <a:pt x="831" y="183"/>
                    </a:cubicBezTo>
                    <a:close/>
                    <a:moveTo>
                      <a:pt x="936" y="77"/>
                    </a:moveTo>
                    <a:lnTo>
                      <a:pt x="936" y="77"/>
                    </a:lnTo>
                    <a:cubicBezTo>
                      <a:pt x="936" y="66"/>
                      <a:pt x="942" y="66"/>
                      <a:pt x="947" y="61"/>
                    </a:cubicBezTo>
                    <a:cubicBezTo>
                      <a:pt x="953" y="55"/>
                      <a:pt x="958" y="39"/>
                      <a:pt x="969" y="44"/>
                    </a:cubicBezTo>
                    <a:cubicBezTo>
                      <a:pt x="975" y="44"/>
                      <a:pt x="981" y="55"/>
                      <a:pt x="981" y="61"/>
                    </a:cubicBezTo>
                    <a:cubicBezTo>
                      <a:pt x="981" y="77"/>
                      <a:pt x="975" y="88"/>
                      <a:pt x="964" y="88"/>
                    </a:cubicBezTo>
                    <a:cubicBezTo>
                      <a:pt x="953" y="88"/>
                      <a:pt x="936" y="88"/>
                      <a:pt x="936" y="77"/>
                    </a:cubicBezTo>
                    <a:close/>
                    <a:moveTo>
                      <a:pt x="748" y="216"/>
                    </a:moveTo>
                    <a:lnTo>
                      <a:pt x="748" y="216"/>
                    </a:lnTo>
                    <a:cubicBezTo>
                      <a:pt x="753" y="221"/>
                      <a:pt x="759" y="227"/>
                      <a:pt x="764" y="238"/>
                    </a:cubicBezTo>
                    <a:cubicBezTo>
                      <a:pt x="781" y="232"/>
                      <a:pt x="792" y="221"/>
                      <a:pt x="803" y="205"/>
                    </a:cubicBezTo>
                    <a:cubicBezTo>
                      <a:pt x="803" y="199"/>
                      <a:pt x="803" y="199"/>
                      <a:pt x="803" y="199"/>
                    </a:cubicBezTo>
                    <a:cubicBezTo>
                      <a:pt x="781" y="194"/>
                      <a:pt x="764" y="199"/>
                      <a:pt x="748" y="216"/>
                    </a:cubicBezTo>
                    <a:close/>
                    <a:moveTo>
                      <a:pt x="338" y="116"/>
                    </a:moveTo>
                    <a:lnTo>
                      <a:pt x="338" y="116"/>
                    </a:lnTo>
                    <a:cubicBezTo>
                      <a:pt x="299" y="116"/>
                      <a:pt x="277" y="133"/>
                      <a:pt x="238" y="144"/>
                    </a:cubicBezTo>
                    <a:cubicBezTo>
                      <a:pt x="227" y="144"/>
                      <a:pt x="221" y="160"/>
                      <a:pt x="205" y="160"/>
                    </a:cubicBezTo>
                    <a:cubicBezTo>
                      <a:pt x="188" y="160"/>
                      <a:pt x="188" y="133"/>
                      <a:pt x="166" y="133"/>
                    </a:cubicBezTo>
                    <a:cubicBezTo>
                      <a:pt x="160" y="133"/>
                      <a:pt x="155" y="144"/>
                      <a:pt x="149" y="149"/>
                    </a:cubicBezTo>
                    <a:cubicBezTo>
                      <a:pt x="144" y="166"/>
                      <a:pt x="127" y="172"/>
                      <a:pt x="127" y="188"/>
                    </a:cubicBezTo>
                    <a:cubicBezTo>
                      <a:pt x="127" y="216"/>
                      <a:pt x="138" y="238"/>
                      <a:pt x="149" y="266"/>
                    </a:cubicBezTo>
                    <a:cubicBezTo>
                      <a:pt x="149" y="277"/>
                      <a:pt x="166" y="271"/>
                      <a:pt x="171" y="282"/>
                    </a:cubicBezTo>
                    <a:cubicBezTo>
                      <a:pt x="188" y="293"/>
                      <a:pt x="183" y="321"/>
                      <a:pt x="194" y="343"/>
                    </a:cubicBezTo>
                    <a:cubicBezTo>
                      <a:pt x="199" y="354"/>
                      <a:pt x="221" y="349"/>
                      <a:pt x="232" y="354"/>
                    </a:cubicBezTo>
                    <a:cubicBezTo>
                      <a:pt x="260" y="360"/>
                      <a:pt x="277" y="377"/>
                      <a:pt x="293" y="404"/>
                    </a:cubicBezTo>
                    <a:cubicBezTo>
                      <a:pt x="316" y="426"/>
                      <a:pt x="338" y="432"/>
                      <a:pt x="365" y="438"/>
                    </a:cubicBezTo>
                    <a:cubicBezTo>
                      <a:pt x="393" y="443"/>
                      <a:pt x="404" y="454"/>
                      <a:pt x="426" y="454"/>
                    </a:cubicBezTo>
                    <a:cubicBezTo>
                      <a:pt x="471" y="454"/>
                      <a:pt x="471" y="454"/>
                      <a:pt x="471" y="454"/>
                    </a:cubicBezTo>
                    <a:cubicBezTo>
                      <a:pt x="487" y="454"/>
                      <a:pt x="493" y="449"/>
                      <a:pt x="504" y="438"/>
                    </a:cubicBezTo>
                    <a:cubicBezTo>
                      <a:pt x="509" y="426"/>
                      <a:pt x="515" y="426"/>
                      <a:pt x="526" y="421"/>
                    </a:cubicBezTo>
                    <a:cubicBezTo>
                      <a:pt x="543" y="404"/>
                      <a:pt x="548" y="382"/>
                      <a:pt x="576" y="377"/>
                    </a:cubicBezTo>
                    <a:cubicBezTo>
                      <a:pt x="598" y="371"/>
                      <a:pt x="620" y="377"/>
                      <a:pt x="637" y="360"/>
                    </a:cubicBezTo>
                    <a:cubicBezTo>
                      <a:pt x="648" y="349"/>
                      <a:pt x="648" y="338"/>
                      <a:pt x="648" y="321"/>
                    </a:cubicBezTo>
                    <a:cubicBezTo>
                      <a:pt x="648" y="288"/>
                      <a:pt x="642" y="266"/>
                      <a:pt x="637" y="232"/>
                    </a:cubicBezTo>
                    <a:cubicBezTo>
                      <a:pt x="620" y="232"/>
                      <a:pt x="609" y="244"/>
                      <a:pt x="593" y="244"/>
                    </a:cubicBezTo>
                    <a:cubicBezTo>
                      <a:pt x="582" y="244"/>
                      <a:pt x="570" y="227"/>
                      <a:pt x="570" y="216"/>
                    </a:cubicBezTo>
                    <a:cubicBezTo>
                      <a:pt x="570" y="199"/>
                      <a:pt x="570" y="199"/>
                      <a:pt x="570" y="199"/>
                    </a:cubicBezTo>
                    <a:cubicBezTo>
                      <a:pt x="582" y="199"/>
                      <a:pt x="587" y="199"/>
                      <a:pt x="598" y="194"/>
                    </a:cubicBezTo>
                    <a:cubicBezTo>
                      <a:pt x="587" y="166"/>
                      <a:pt x="559" y="160"/>
                      <a:pt x="532" y="155"/>
                    </a:cubicBezTo>
                    <a:cubicBezTo>
                      <a:pt x="509" y="149"/>
                      <a:pt x="498" y="144"/>
                      <a:pt x="487" y="127"/>
                    </a:cubicBezTo>
                    <a:cubicBezTo>
                      <a:pt x="476" y="122"/>
                      <a:pt x="476" y="111"/>
                      <a:pt x="465" y="111"/>
                    </a:cubicBezTo>
                    <a:cubicBezTo>
                      <a:pt x="432" y="111"/>
                      <a:pt x="415" y="127"/>
                      <a:pt x="382" y="127"/>
                    </a:cubicBezTo>
                    <a:cubicBezTo>
                      <a:pt x="365" y="127"/>
                      <a:pt x="354" y="122"/>
                      <a:pt x="338" y="116"/>
                    </a:cubicBezTo>
                    <a:close/>
                    <a:moveTo>
                      <a:pt x="598" y="460"/>
                    </a:moveTo>
                    <a:lnTo>
                      <a:pt x="598" y="460"/>
                    </a:lnTo>
                    <a:cubicBezTo>
                      <a:pt x="609" y="449"/>
                      <a:pt x="609" y="426"/>
                      <a:pt x="626" y="426"/>
                    </a:cubicBezTo>
                    <a:cubicBezTo>
                      <a:pt x="637" y="426"/>
                      <a:pt x="637" y="438"/>
                      <a:pt x="642" y="449"/>
                    </a:cubicBezTo>
                    <a:cubicBezTo>
                      <a:pt x="648" y="454"/>
                      <a:pt x="654" y="454"/>
                      <a:pt x="654" y="460"/>
                    </a:cubicBezTo>
                    <a:cubicBezTo>
                      <a:pt x="654" y="465"/>
                      <a:pt x="648" y="465"/>
                      <a:pt x="648" y="471"/>
                    </a:cubicBezTo>
                    <a:cubicBezTo>
                      <a:pt x="626" y="465"/>
                      <a:pt x="615" y="465"/>
                      <a:pt x="598" y="4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42" name="Freeform 101">
                <a:extLst>
                  <a:ext uri="{FF2B5EF4-FFF2-40B4-BE49-F238E27FC236}">
                    <a16:creationId xmlns:a16="http://schemas.microsoft.com/office/drawing/2014/main" id="{F6708CFC-5BCA-DD49-838B-24B3D7ECA7A4}"/>
                  </a:ext>
                </a:extLst>
              </p:cNvPr>
              <p:cNvSpPr>
                <a:spLocks noChangeArrowheads="1"/>
              </p:cNvSpPr>
              <p:nvPr/>
            </p:nvSpPr>
            <p:spPr bwMode="auto">
              <a:xfrm>
                <a:off x="9189230" y="2940481"/>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926 w 1193"/>
                  <a:gd name="T33" fmla="*/ 676 h 1226"/>
                  <a:gd name="T34" fmla="*/ 1003 w 1193"/>
                  <a:gd name="T35" fmla="*/ 809 h 1226"/>
                  <a:gd name="T36" fmla="*/ 1014 w 1193"/>
                  <a:gd name="T37" fmla="*/ 853 h 1226"/>
                  <a:gd name="T38" fmla="*/ 948 w 1193"/>
                  <a:gd name="T39" fmla="*/ 826 h 1226"/>
                  <a:gd name="T40" fmla="*/ 909 w 1193"/>
                  <a:gd name="T41" fmla="*/ 992 h 1226"/>
                  <a:gd name="T42" fmla="*/ 970 w 1193"/>
                  <a:gd name="T43" fmla="*/ 1014 h 1226"/>
                  <a:gd name="T44" fmla="*/ 931 w 1193"/>
                  <a:gd name="T45" fmla="*/ 1103 h 1226"/>
                  <a:gd name="T46" fmla="*/ 870 w 1193"/>
                  <a:gd name="T47" fmla="*/ 1147 h 1226"/>
                  <a:gd name="T48" fmla="*/ 809 w 1193"/>
                  <a:gd name="T49" fmla="*/ 1202 h 1226"/>
                  <a:gd name="T50" fmla="*/ 732 w 1193"/>
                  <a:gd name="T51" fmla="*/ 1158 h 1226"/>
                  <a:gd name="T52" fmla="*/ 831 w 1193"/>
                  <a:gd name="T53" fmla="*/ 1020 h 1226"/>
                  <a:gd name="T54" fmla="*/ 826 w 1193"/>
                  <a:gd name="T55" fmla="*/ 953 h 1226"/>
                  <a:gd name="T56" fmla="*/ 859 w 1193"/>
                  <a:gd name="T57" fmla="*/ 82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660 w 1193"/>
                  <a:gd name="T69" fmla="*/ 122 h 1226"/>
                  <a:gd name="T70" fmla="*/ 621 w 1193"/>
                  <a:gd name="T71" fmla="*/ 205 h 1226"/>
                  <a:gd name="T72" fmla="*/ 593 w 1193"/>
                  <a:gd name="T73" fmla="*/ 227 h 1226"/>
                  <a:gd name="T74" fmla="*/ 698 w 1193"/>
                  <a:gd name="T75" fmla="*/ 415 h 1226"/>
                  <a:gd name="T76" fmla="*/ 870 w 1193"/>
                  <a:gd name="T77" fmla="*/ 593 h 1226"/>
                  <a:gd name="T78" fmla="*/ 765 w 1193"/>
                  <a:gd name="T79" fmla="*/ 681 h 1226"/>
                  <a:gd name="T80" fmla="*/ 554 w 1193"/>
                  <a:gd name="T81" fmla="*/ 720 h 1226"/>
                  <a:gd name="T82" fmla="*/ 543 w 1193"/>
                  <a:gd name="T83" fmla="*/ 848 h 1226"/>
                  <a:gd name="T84" fmla="*/ 366 w 1193"/>
                  <a:gd name="T85" fmla="*/ 859 h 1226"/>
                  <a:gd name="T86" fmla="*/ 272 w 1193"/>
                  <a:gd name="T87" fmla="*/ 787 h 1226"/>
                  <a:gd name="T88" fmla="*/ 283 w 1193"/>
                  <a:gd name="T89" fmla="*/ 609 h 1226"/>
                  <a:gd name="T90" fmla="*/ 305 w 1193"/>
                  <a:gd name="T91" fmla="*/ 526 h 1226"/>
                  <a:gd name="T92" fmla="*/ 172 w 1193"/>
                  <a:gd name="T93" fmla="*/ 454 h 1226"/>
                  <a:gd name="T94" fmla="*/ 39 w 1193"/>
                  <a:gd name="T95" fmla="*/ 227 h 1226"/>
                  <a:gd name="T96" fmla="*/ 94 w 1193"/>
                  <a:gd name="T97" fmla="*/ 100 h 1226"/>
                  <a:gd name="T98" fmla="*/ 355 w 1193"/>
                  <a:gd name="T99" fmla="*/ 66 h 1226"/>
                  <a:gd name="T100" fmla="*/ 249 w 1193"/>
                  <a:gd name="T101" fmla="*/ 55 h 1226"/>
                  <a:gd name="T102" fmla="*/ 94 w 1193"/>
                  <a:gd name="T103" fmla="*/ 2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737"/>
                      <a:pt x="881" y="698"/>
                      <a:pt x="926" y="676"/>
                    </a:cubicBezTo>
                    <a:cubicBezTo>
                      <a:pt x="942" y="665"/>
                      <a:pt x="948" y="698"/>
                      <a:pt x="964" y="715"/>
                    </a:cubicBezTo>
                    <a:cubicBezTo>
                      <a:pt x="975" y="731"/>
                      <a:pt x="998" y="737"/>
                      <a:pt x="998" y="759"/>
                    </a:cubicBezTo>
                    <a:cubicBezTo>
                      <a:pt x="998" y="776"/>
                      <a:pt x="992" y="787"/>
                      <a:pt x="1003" y="809"/>
                    </a:cubicBezTo>
                    <a:cubicBezTo>
                      <a:pt x="1009" y="820"/>
                      <a:pt x="1020" y="826"/>
                      <a:pt x="1020" y="842"/>
                    </a:cubicBezTo>
                    <a:lnTo>
                      <a:pt x="1020" y="848"/>
                    </a:lnTo>
                    <a:cubicBezTo>
                      <a:pt x="1014" y="853"/>
                      <a:pt x="1014" y="853"/>
                      <a:pt x="1014" y="853"/>
                    </a:cubicBezTo>
                    <a:cubicBezTo>
                      <a:pt x="998" y="842"/>
                      <a:pt x="998" y="814"/>
                      <a:pt x="981" y="814"/>
                    </a:cubicBezTo>
                    <a:cubicBezTo>
                      <a:pt x="970" y="814"/>
                      <a:pt x="970" y="831"/>
                      <a:pt x="964" y="831"/>
                    </a:cubicBezTo>
                    <a:cubicBezTo>
                      <a:pt x="959" y="831"/>
                      <a:pt x="953" y="826"/>
                      <a:pt x="948" y="826"/>
                    </a:cubicBezTo>
                    <a:cubicBezTo>
                      <a:pt x="926" y="826"/>
                      <a:pt x="931" y="853"/>
                      <a:pt x="926" y="875"/>
                    </a:cubicBezTo>
                    <a:cubicBezTo>
                      <a:pt x="926" y="903"/>
                      <a:pt x="909" y="914"/>
                      <a:pt x="909" y="942"/>
                    </a:cubicBezTo>
                    <a:cubicBezTo>
                      <a:pt x="909" y="959"/>
                      <a:pt x="909" y="975"/>
                      <a:pt x="909" y="992"/>
                    </a:cubicBezTo>
                    <a:cubicBezTo>
                      <a:pt x="926" y="992"/>
                      <a:pt x="926" y="992"/>
                      <a:pt x="926" y="992"/>
                    </a:cubicBezTo>
                    <a:cubicBezTo>
                      <a:pt x="931" y="992"/>
                      <a:pt x="937" y="992"/>
                      <a:pt x="942" y="992"/>
                    </a:cubicBezTo>
                    <a:cubicBezTo>
                      <a:pt x="959" y="992"/>
                      <a:pt x="964" y="1003"/>
                      <a:pt x="970" y="1014"/>
                    </a:cubicBezTo>
                    <a:cubicBezTo>
                      <a:pt x="981" y="1031"/>
                      <a:pt x="998" y="1036"/>
                      <a:pt x="998" y="1053"/>
                    </a:cubicBezTo>
                    <a:cubicBezTo>
                      <a:pt x="998" y="1069"/>
                      <a:pt x="975" y="1075"/>
                      <a:pt x="959" y="1086"/>
                    </a:cubicBezTo>
                    <a:cubicBezTo>
                      <a:pt x="948" y="1086"/>
                      <a:pt x="942" y="1103"/>
                      <a:pt x="931" y="1103"/>
                    </a:cubicBezTo>
                    <a:cubicBezTo>
                      <a:pt x="926" y="1103"/>
                      <a:pt x="926" y="1097"/>
                      <a:pt x="920" y="1092"/>
                    </a:cubicBezTo>
                    <a:cubicBezTo>
                      <a:pt x="865" y="1130"/>
                      <a:pt x="865" y="1130"/>
                      <a:pt x="865" y="1130"/>
                    </a:cubicBezTo>
                    <a:cubicBezTo>
                      <a:pt x="865" y="1136"/>
                      <a:pt x="870" y="1141"/>
                      <a:pt x="870" y="1147"/>
                    </a:cubicBezTo>
                    <a:cubicBezTo>
                      <a:pt x="870" y="1164"/>
                      <a:pt x="865" y="1169"/>
                      <a:pt x="865" y="1186"/>
                    </a:cubicBezTo>
                    <a:cubicBezTo>
                      <a:pt x="865" y="1202"/>
                      <a:pt x="859" y="1219"/>
                      <a:pt x="842" y="1219"/>
                    </a:cubicBezTo>
                    <a:cubicBezTo>
                      <a:pt x="826" y="1219"/>
                      <a:pt x="820" y="1213"/>
                      <a:pt x="809" y="1202"/>
                    </a:cubicBezTo>
                    <a:cubicBezTo>
                      <a:pt x="798" y="1208"/>
                      <a:pt x="793" y="1225"/>
                      <a:pt x="776" y="1225"/>
                    </a:cubicBezTo>
                    <a:cubicBezTo>
                      <a:pt x="765" y="1225"/>
                      <a:pt x="765" y="1213"/>
                      <a:pt x="759" y="1202"/>
                    </a:cubicBezTo>
                    <a:cubicBezTo>
                      <a:pt x="743" y="1186"/>
                      <a:pt x="732" y="1180"/>
                      <a:pt x="732" y="1158"/>
                    </a:cubicBezTo>
                    <a:cubicBezTo>
                      <a:pt x="732" y="1136"/>
                      <a:pt x="754" y="1125"/>
                      <a:pt x="770" y="1108"/>
                    </a:cubicBezTo>
                    <a:cubicBezTo>
                      <a:pt x="781" y="1092"/>
                      <a:pt x="787" y="1075"/>
                      <a:pt x="798" y="1058"/>
                    </a:cubicBezTo>
                    <a:cubicBezTo>
                      <a:pt x="809" y="1042"/>
                      <a:pt x="820" y="1036"/>
                      <a:pt x="831" y="1020"/>
                    </a:cubicBezTo>
                    <a:cubicBezTo>
                      <a:pt x="826" y="1020"/>
                      <a:pt x="815" y="1020"/>
                      <a:pt x="815" y="1014"/>
                    </a:cubicBezTo>
                    <a:cubicBezTo>
                      <a:pt x="815" y="997"/>
                      <a:pt x="831" y="992"/>
                      <a:pt x="831" y="975"/>
                    </a:cubicBezTo>
                    <a:cubicBezTo>
                      <a:pt x="831" y="964"/>
                      <a:pt x="826" y="959"/>
                      <a:pt x="826" y="953"/>
                    </a:cubicBezTo>
                    <a:cubicBezTo>
                      <a:pt x="826" y="942"/>
                      <a:pt x="837" y="936"/>
                      <a:pt x="837" y="925"/>
                    </a:cubicBezTo>
                    <a:cubicBezTo>
                      <a:pt x="848" y="909"/>
                      <a:pt x="837" y="898"/>
                      <a:pt x="842" y="881"/>
                    </a:cubicBezTo>
                    <a:cubicBezTo>
                      <a:pt x="848" y="859"/>
                      <a:pt x="859" y="848"/>
                      <a:pt x="859" y="826"/>
                    </a:cubicBezTo>
                    <a:cubicBezTo>
                      <a:pt x="859" y="787"/>
                      <a:pt x="859" y="78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cubicBezTo>
                      <a:pt x="355" y="66"/>
                      <a:pt x="355" y="66"/>
                      <a:pt x="355" y="66"/>
                    </a:cubicBezTo>
                    <a:close/>
                    <a:moveTo>
                      <a:pt x="94" y="28"/>
                    </a:moveTo>
                    <a:lnTo>
                      <a:pt x="94" y="28"/>
                    </a:lnTo>
                    <a:cubicBezTo>
                      <a:pt x="621" y="116"/>
                      <a:pt x="621" y="116"/>
                      <a:pt x="621" y="116"/>
                    </a:cubicBezTo>
                    <a:cubicBezTo>
                      <a:pt x="637" y="122"/>
                      <a:pt x="643" y="116"/>
                      <a:pt x="660" y="122"/>
                    </a:cubicBezTo>
                    <a:cubicBezTo>
                      <a:pt x="676" y="122"/>
                      <a:pt x="676" y="144"/>
                      <a:pt x="676" y="161"/>
                    </a:cubicBezTo>
                    <a:cubicBezTo>
                      <a:pt x="676" y="177"/>
                      <a:pt x="660" y="183"/>
                      <a:pt x="643" y="194"/>
                    </a:cubicBezTo>
                    <a:cubicBezTo>
                      <a:pt x="632" y="194"/>
                      <a:pt x="621" y="199"/>
                      <a:pt x="621" y="205"/>
                    </a:cubicBezTo>
                    <a:cubicBezTo>
                      <a:pt x="621" y="210"/>
                      <a:pt x="665" y="288"/>
                      <a:pt x="626" y="244"/>
                    </a:cubicBezTo>
                    <a:cubicBezTo>
                      <a:pt x="621" y="238"/>
                      <a:pt x="615" y="227"/>
                      <a:pt x="604" y="227"/>
                    </a:cubicBezTo>
                    <a:cubicBezTo>
                      <a:pt x="604" y="227"/>
                      <a:pt x="599" y="227"/>
                      <a:pt x="593" y="227"/>
                    </a:cubicBezTo>
                    <a:cubicBezTo>
                      <a:pt x="599" y="249"/>
                      <a:pt x="604" y="260"/>
                      <a:pt x="604" y="282"/>
                    </a:cubicBezTo>
                    <a:cubicBezTo>
                      <a:pt x="604" y="299"/>
                      <a:pt x="582" y="305"/>
                      <a:pt x="582" y="321"/>
                    </a:cubicBezTo>
                    <a:cubicBezTo>
                      <a:pt x="582" y="377"/>
                      <a:pt x="676" y="360"/>
                      <a:pt x="698" y="415"/>
                    </a:cubicBezTo>
                    <a:cubicBezTo>
                      <a:pt x="720" y="449"/>
                      <a:pt x="748" y="460"/>
                      <a:pt x="765" y="499"/>
                    </a:cubicBezTo>
                    <a:cubicBezTo>
                      <a:pt x="770" y="521"/>
                      <a:pt x="781" y="548"/>
                      <a:pt x="809" y="548"/>
                    </a:cubicBezTo>
                    <a:cubicBezTo>
                      <a:pt x="848" y="548"/>
                      <a:pt x="870" y="515"/>
                      <a:pt x="870" y="593"/>
                    </a:cubicBezTo>
                    <a:cubicBezTo>
                      <a:pt x="870" y="742"/>
                      <a:pt x="804" y="609"/>
                      <a:pt x="804" y="693"/>
                    </a:cubicBezTo>
                    <a:cubicBezTo>
                      <a:pt x="804" y="704"/>
                      <a:pt x="804" y="715"/>
                      <a:pt x="793" y="715"/>
                    </a:cubicBezTo>
                    <a:cubicBezTo>
                      <a:pt x="776" y="715"/>
                      <a:pt x="781" y="687"/>
                      <a:pt x="765" y="681"/>
                    </a:cubicBezTo>
                    <a:cubicBezTo>
                      <a:pt x="748" y="676"/>
                      <a:pt x="737" y="681"/>
                      <a:pt x="720" y="681"/>
                    </a:cubicBezTo>
                    <a:cubicBezTo>
                      <a:pt x="676" y="681"/>
                      <a:pt x="648" y="698"/>
                      <a:pt x="599" y="709"/>
                    </a:cubicBezTo>
                    <a:cubicBezTo>
                      <a:pt x="582" y="715"/>
                      <a:pt x="571" y="715"/>
                      <a:pt x="554" y="720"/>
                    </a:cubicBezTo>
                    <a:cubicBezTo>
                      <a:pt x="543" y="726"/>
                      <a:pt x="543" y="737"/>
                      <a:pt x="532" y="742"/>
                    </a:cubicBezTo>
                    <a:cubicBezTo>
                      <a:pt x="515" y="759"/>
                      <a:pt x="504" y="770"/>
                      <a:pt x="504" y="792"/>
                    </a:cubicBezTo>
                    <a:cubicBezTo>
                      <a:pt x="504" y="820"/>
                      <a:pt x="527" y="831"/>
                      <a:pt x="543" y="848"/>
                    </a:cubicBezTo>
                    <a:cubicBezTo>
                      <a:pt x="521" y="859"/>
                      <a:pt x="504" y="859"/>
                      <a:pt x="477" y="859"/>
                    </a:cubicBezTo>
                    <a:cubicBezTo>
                      <a:pt x="449" y="859"/>
                      <a:pt x="432" y="853"/>
                      <a:pt x="405" y="853"/>
                    </a:cubicBezTo>
                    <a:cubicBezTo>
                      <a:pt x="388" y="853"/>
                      <a:pt x="382" y="859"/>
                      <a:pt x="366" y="859"/>
                    </a:cubicBezTo>
                    <a:cubicBezTo>
                      <a:pt x="349" y="859"/>
                      <a:pt x="344" y="837"/>
                      <a:pt x="327" y="831"/>
                    </a:cubicBezTo>
                    <a:cubicBezTo>
                      <a:pt x="310" y="826"/>
                      <a:pt x="294" y="837"/>
                      <a:pt x="283" y="826"/>
                    </a:cubicBezTo>
                    <a:cubicBezTo>
                      <a:pt x="272" y="814"/>
                      <a:pt x="272" y="803"/>
                      <a:pt x="272" y="787"/>
                    </a:cubicBezTo>
                    <a:cubicBezTo>
                      <a:pt x="266" y="770"/>
                      <a:pt x="266" y="765"/>
                      <a:pt x="266" y="748"/>
                    </a:cubicBezTo>
                    <a:cubicBezTo>
                      <a:pt x="266" y="709"/>
                      <a:pt x="283" y="693"/>
                      <a:pt x="283" y="654"/>
                    </a:cubicBezTo>
                    <a:cubicBezTo>
                      <a:pt x="283" y="609"/>
                      <a:pt x="283" y="609"/>
                      <a:pt x="283" y="609"/>
                    </a:cubicBezTo>
                    <a:cubicBezTo>
                      <a:pt x="310" y="609"/>
                      <a:pt x="321" y="593"/>
                      <a:pt x="333" y="571"/>
                    </a:cubicBezTo>
                    <a:cubicBezTo>
                      <a:pt x="338" y="560"/>
                      <a:pt x="344" y="554"/>
                      <a:pt x="344" y="543"/>
                    </a:cubicBezTo>
                    <a:cubicBezTo>
                      <a:pt x="344" y="526"/>
                      <a:pt x="321" y="532"/>
                      <a:pt x="305" y="526"/>
                    </a:cubicBezTo>
                    <a:cubicBezTo>
                      <a:pt x="288" y="526"/>
                      <a:pt x="272" y="521"/>
                      <a:pt x="261" y="510"/>
                    </a:cubicBezTo>
                    <a:cubicBezTo>
                      <a:pt x="244" y="493"/>
                      <a:pt x="233" y="482"/>
                      <a:pt x="216" y="476"/>
                    </a:cubicBezTo>
                    <a:cubicBezTo>
                      <a:pt x="194" y="471"/>
                      <a:pt x="177" y="471"/>
                      <a:pt x="172" y="454"/>
                    </a:cubicBezTo>
                    <a:cubicBezTo>
                      <a:pt x="155" y="388"/>
                      <a:pt x="94" y="382"/>
                      <a:pt x="39" y="338"/>
                    </a:cubicBezTo>
                    <a:cubicBezTo>
                      <a:pt x="22" y="327"/>
                      <a:pt x="0" y="321"/>
                      <a:pt x="0" y="299"/>
                    </a:cubicBezTo>
                    <a:cubicBezTo>
                      <a:pt x="0" y="266"/>
                      <a:pt x="22" y="255"/>
                      <a:pt x="39" y="227"/>
                    </a:cubicBezTo>
                    <a:cubicBezTo>
                      <a:pt x="50" y="210"/>
                      <a:pt x="50" y="194"/>
                      <a:pt x="67" y="183"/>
                    </a:cubicBezTo>
                    <a:cubicBezTo>
                      <a:pt x="78" y="172"/>
                      <a:pt x="94" y="166"/>
                      <a:pt x="94" y="149"/>
                    </a:cubicBezTo>
                    <a:cubicBezTo>
                      <a:pt x="94" y="100"/>
                      <a:pt x="94" y="100"/>
                      <a:pt x="94" y="100"/>
                    </a:cubicBezTo>
                    <a:cubicBezTo>
                      <a:pt x="94" y="83"/>
                      <a:pt x="100" y="72"/>
                      <a:pt x="100" y="55"/>
                    </a:cubicBezTo>
                    <a:cubicBezTo>
                      <a:pt x="100" y="44"/>
                      <a:pt x="100" y="39"/>
                      <a:pt x="94" y="28"/>
                    </a:cubicBezTo>
                    <a:cubicBezTo>
                      <a:pt x="355" y="66"/>
                      <a:pt x="355" y="66"/>
                      <a:pt x="355" y="66"/>
                    </a:cubicBezTo>
                    <a:cubicBezTo>
                      <a:pt x="344" y="66"/>
                      <a:pt x="338" y="72"/>
                      <a:pt x="327" y="72"/>
                    </a:cubicBezTo>
                    <a:cubicBezTo>
                      <a:pt x="283" y="72"/>
                      <a:pt x="283" y="72"/>
                      <a:pt x="283" y="72"/>
                    </a:cubicBezTo>
                    <a:cubicBezTo>
                      <a:pt x="266" y="72"/>
                      <a:pt x="261" y="66"/>
                      <a:pt x="249" y="55"/>
                    </a:cubicBezTo>
                    <a:cubicBezTo>
                      <a:pt x="238" y="55"/>
                      <a:pt x="233" y="55"/>
                      <a:pt x="222" y="50"/>
                    </a:cubicBezTo>
                    <a:cubicBezTo>
                      <a:pt x="205" y="28"/>
                      <a:pt x="200" y="0"/>
                      <a:pt x="172" y="0"/>
                    </a:cubicBezTo>
                    <a:cubicBezTo>
                      <a:pt x="139" y="0"/>
                      <a:pt x="128" y="11"/>
                      <a:pt x="94" y="28"/>
                    </a:cubicBezTo>
                    <a:close/>
                  </a:path>
                </a:pathLst>
              </a:custGeom>
              <a:solidFill>
                <a:schemeClr val="bg1">
                  <a:lumMod val="85000"/>
                </a:schemeClr>
              </a:solidFill>
              <a:ln w="9525" cap="flat">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43" name="Freeform 102">
                <a:extLst>
                  <a:ext uri="{FF2B5EF4-FFF2-40B4-BE49-F238E27FC236}">
                    <a16:creationId xmlns:a16="http://schemas.microsoft.com/office/drawing/2014/main" id="{A2AA80D9-ED71-A445-8653-1525B14EA25C}"/>
                  </a:ext>
                </a:extLst>
              </p:cNvPr>
              <p:cNvSpPr>
                <a:spLocks noChangeArrowheads="1"/>
              </p:cNvSpPr>
              <p:nvPr/>
            </p:nvSpPr>
            <p:spPr bwMode="auto">
              <a:xfrm>
                <a:off x="9189230" y="2940481"/>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859 w 1193"/>
                  <a:gd name="T33" fmla="*/ 826 h 1226"/>
                  <a:gd name="T34" fmla="*/ 826 w 1193"/>
                  <a:gd name="T35" fmla="*/ 953 h 1226"/>
                  <a:gd name="T36" fmla="*/ 831 w 1193"/>
                  <a:gd name="T37" fmla="*/ 1020 h 1226"/>
                  <a:gd name="T38" fmla="*/ 732 w 1193"/>
                  <a:gd name="T39" fmla="*/ 1158 h 1226"/>
                  <a:gd name="T40" fmla="*/ 809 w 1193"/>
                  <a:gd name="T41" fmla="*/ 1202 h 1226"/>
                  <a:gd name="T42" fmla="*/ 870 w 1193"/>
                  <a:gd name="T43" fmla="*/ 1147 h 1226"/>
                  <a:gd name="T44" fmla="*/ 931 w 1193"/>
                  <a:gd name="T45" fmla="*/ 1103 h 1226"/>
                  <a:gd name="T46" fmla="*/ 970 w 1193"/>
                  <a:gd name="T47" fmla="*/ 1014 h 1226"/>
                  <a:gd name="T48" fmla="*/ 909 w 1193"/>
                  <a:gd name="T49" fmla="*/ 992 h 1226"/>
                  <a:gd name="T50" fmla="*/ 948 w 1193"/>
                  <a:gd name="T51" fmla="*/ 826 h 1226"/>
                  <a:gd name="T52" fmla="*/ 1014 w 1193"/>
                  <a:gd name="T53" fmla="*/ 853 h 1226"/>
                  <a:gd name="T54" fmla="*/ 1003 w 1193"/>
                  <a:gd name="T55" fmla="*/ 809 h 1226"/>
                  <a:gd name="T56" fmla="*/ 926 w 1193"/>
                  <a:gd name="T57" fmla="*/ 67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249 w 1193"/>
                  <a:gd name="T69" fmla="*/ 55 h 1226"/>
                  <a:gd name="T70" fmla="*/ 355 w 1193"/>
                  <a:gd name="T71" fmla="*/ 66 h 1226"/>
                  <a:gd name="T72" fmla="*/ 94 w 1193"/>
                  <a:gd name="T73" fmla="*/ 100 h 1226"/>
                  <a:gd name="T74" fmla="*/ 39 w 1193"/>
                  <a:gd name="T75" fmla="*/ 227 h 1226"/>
                  <a:gd name="T76" fmla="*/ 172 w 1193"/>
                  <a:gd name="T77" fmla="*/ 454 h 1226"/>
                  <a:gd name="T78" fmla="*/ 305 w 1193"/>
                  <a:gd name="T79" fmla="*/ 526 h 1226"/>
                  <a:gd name="T80" fmla="*/ 283 w 1193"/>
                  <a:gd name="T81" fmla="*/ 609 h 1226"/>
                  <a:gd name="T82" fmla="*/ 272 w 1193"/>
                  <a:gd name="T83" fmla="*/ 787 h 1226"/>
                  <a:gd name="T84" fmla="*/ 366 w 1193"/>
                  <a:gd name="T85" fmla="*/ 859 h 1226"/>
                  <a:gd name="T86" fmla="*/ 543 w 1193"/>
                  <a:gd name="T87" fmla="*/ 848 h 1226"/>
                  <a:gd name="T88" fmla="*/ 554 w 1193"/>
                  <a:gd name="T89" fmla="*/ 720 h 1226"/>
                  <a:gd name="T90" fmla="*/ 765 w 1193"/>
                  <a:gd name="T91" fmla="*/ 681 h 1226"/>
                  <a:gd name="T92" fmla="*/ 870 w 1193"/>
                  <a:gd name="T93" fmla="*/ 593 h 1226"/>
                  <a:gd name="T94" fmla="*/ 698 w 1193"/>
                  <a:gd name="T95" fmla="*/ 415 h 1226"/>
                  <a:gd name="T96" fmla="*/ 593 w 1193"/>
                  <a:gd name="T97" fmla="*/ 227 h 1226"/>
                  <a:gd name="T98" fmla="*/ 621 w 1193"/>
                  <a:gd name="T99" fmla="*/ 205 h 1226"/>
                  <a:gd name="T100" fmla="*/ 660 w 1193"/>
                  <a:gd name="T101" fmla="*/ 1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826"/>
                      <a:pt x="859" y="826"/>
                      <a:pt x="859" y="826"/>
                    </a:cubicBezTo>
                    <a:cubicBezTo>
                      <a:pt x="859" y="848"/>
                      <a:pt x="848" y="859"/>
                      <a:pt x="842" y="881"/>
                    </a:cubicBezTo>
                    <a:cubicBezTo>
                      <a:pt x="837" y="898"/>
                      <a:pt x="848" y="909"/>
                      <a:pt x="837" y="925"/>
                    </a:cubicBezTo>
                    <a:cubicBezTo>
                      <a:pt x="837" y="936"/>
                      <a:pt x="826" y="942"/>
                      <a:pt x="826" y="953"/>
                    </a:cubicBezTo>
                    <a:cubicBezTo>
                      <a:pt x="826" y="959"/>
                      <a:pt x="831" y="964"/>
                      <a:pt x="831" y="975"/>
                    </a:cubicBezTo>
                    <a:cubicBezTo>
                      <a:pt x="831" y="992"/>
                      <a:pt x="815" y="997"/>
                      <a:pt x="815" y="1014"/>
                    </a:cubicBezTo>
                    <a:cubicBezTo>
                      <a:pt x="815" y="1020"/>
                      <a:pt x="826" y="1020"/>
                      <a:pt x="831" y="1020"/>
                    </a:cubicBezTo>
                    <a:cubicBezTo>
                      <a:pt x="820" y="1036"/>
                      <a:pt x="809" y="1042"/>
                      <a:pt x="798" y="1058"/>
                    </a:cubicBezTo>
                    <a:cubicBezTo>
                      <a:pt x="787" y="1075"/>
                      <a:pt x="781" y="1092"/>
                      <a:pt x="770" y="1108"/>
                    </a:cubicBezTo>
                    <a:cubicBezTo>
                      <a:pt x="754" y="1125"/>
                      <a:pt x="732" y="1136"/>
                      <a:pt x="732" y="1158"/>
                    </a:cubicBezTo>
                    <a:cubicBezTo>
                      <a:pt x="732" y="1180"/>
                      <a:pt x="743" y="1186"/>
                      <a:pt x="759" y="1202"/>
                    </a:cubicBezTo>
                    <a:cubicBezTo>
                      <a:pt x="765" y="1213"/>
                      <a:pt x="765" y="1225"/>
                      <a:pt x="776" y="1225"/>
                    </a:cubicBezTo>
                    <a:cubicBezTo>
                      <a:pt x="793" y="1225"/>
                      <a:pt x="798" y="1208"/>
                      <a:pt x="809" y="1202"/>
                    </a:cubicBezTo>
                    <a:cubicBezTo>
                      <a:pt x="820" y="1213"/>
                      <a:pt x="826" y="1219"/>
                      <a:pt x="842" y="1219"/>
                    </a:cubicBezTo>
                    <a:cubicBezTo>
                      <a:pt x="859" y="1219"/>
                      <a:pt x="865" y="1202"/>
                      <a:pt x="865" y="1186"/>
                    </a:cubicBezTo>
                    <a:cubicBezTo>
                      <a:pt x="865" y="1169"/>
                      <a:pt x="870" y="1164"/>
                      <a:pt x="870" y="1147"/>
                    </a:cubicBezTo>
                    <a:cubicBezTo>
                      <a:pt x="870" y="1141"/>
                      <a:pt x="865" y="1136"/>
                      <a:pt x="865" y="1130"/>
                    </a:cubicBezTo>
                    <a:cubicBezTo>
                      <a:pt x="920" y="1092"/>
                      <a:pt x="920" y="1092"/>
                      <a:pt x="920" y="1092"/>
                    </a:cubicBezTo>
                    <a:cubicBezTo>
                      <a:pt x="926" y="1097"/>
                      <a:pt x="926" y="1103"/>
                      <a:pt x="931" y="1103"/>
                    </a:cubicBezTo>
                    <a:cubicBezTo>
                      <a:pt x="942" y="1103"/>
                      <a:pt x="948" y="1086"/>
                      <a:pt x="959" y="1086"/>
                    </a:cubicBezTo>
                    <a:cubicBezTo>
                      <a:pt x="975" y="1075"/>
                      <a:pt x="998" y="1069"/>
                      <a:pt x="998" y="1053"/>
                    </a:cubicBezTo>
                    <a:cubicBezTo>
                      <a:pt x="998" y="1036"/>
                      <a:pt x="981" y="1031"/>
                      <a:pt x="970" y="1014"/>
                    </a:cubicBezTo>
                    <a:cubicBezTo>
                      <a:pt x="964" y="1003"/>
                      <a:pt x="959" y="992"/>
                      <a:pt x="942" y="992"/>
                    </a:cubicBezTo>
                    <a:cubicBezTo>
                      <a:pt x="937" y="992"/>
                      <a:pt x="931" y="992"/>
                      <a:pt x="926" y="992"/>
                    </a:cubicBezTo>
                    <a:cubicBezTo>
                      <a:pt x="909" y="992"/>
                      <a:pt x="909" y="992"/>
                      <a:pt x="909" y="992"/>
                    </a:cubicBezTo>
                    <a:cubicBezTo>
                      <a:pt x="909" y="975"/>
                      <a:pt x="909" y="959"/>
                      <a:pt x="909" y="942"/>
                    </a:cubicBezTo>
                    <a:cubicBezTo>
                      <a:pt x="909" y="914"/>
                      <a:pt x="926" y="903"/>
                      <a:pt x="926" y="875"/>
                    </a:cubicBezTo>
                    <a:cubicBezTo>
                      <a:pt x="931" y="853"/>
                      <a:pt x="926" y="826"/>
                      <a:pt x="948" y="826"/>
                    </a:cubicBezTo>
                    <a:cubicBezTo>
                      <a:pt x="953" y="826"/>
                      <a:pt x="959" y="831"/>
                      <a:pt x="964" y="831"/>
                    </a:cubicBezTo>
                    <a:cubicBezTo>
                      <a:pt x="970" y="831"/>
                      <a:pt x="970" y="814"/>
                      <a:pt x="981" y="814"/>
                    </a:cubicBezTo>
                    <a:cubicBezTo>
                      <a:pt x="998" y="814"/>
                      <a:pt x="998" y="842"/>
                      <a:pt x="1014" y="853"/>
                    </a:cubicBezTo>
                    <a:cubicBezTo>
                      <a:pt x="1020" y="848"/>
                      <a:pt x="1020" y="848"/>
                      <a:pt x="1020" y="848"/>
                    </a:cubicBezTo>
                    <a:lnTo>
                      <a:pt x="1020" y="842"/>
                    </a:lnTo>
                    <a:cubicBezTo>
                      <a:pt x="1020" y="826"/>
                      <a:pt x="1009" y="820"/>
                      <a:pt x="1003" y="809"/>
                    </a:cubicBezTo>
                    <a:cubicBezTo>
                      <a:pt x="992" y="787"/>
                      <a:pt x="998" y="776"/>
                      <a:pt x="998" y="759"/>
                    </a:cubicBezTo>
                    <a:cubicBezTo>
                      <a:pt x="998" y="737"/>
                      <a:pt x="975" y="731"/>
                      <a:pt x="964" y="715"/>
                    </a:cubicBezTo>
                    <a:cubicBezTo>
                      <a:pt x="948" y="698"/>
                      <a:pt x="942" y="665"/>
                      <a:pt x="926" y="676"/>
                    </a:cubicBezTo>
                    <a:cubicBezTo>
                      <a:pt x="881" y="698"/>
                      <a:pt x="859" y="73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lnTo>
                      <a:pt x="94" y="28"/>
                    </a:lnTo>
                    <a:lnTo>
                      <a:pt x="94" y="28"/>
                    </a:lnTo>
                    <a:cubicBezTo>
                      <a:pt x="128" y="11"/>
                      <a:pt x="139" y="0"/>
                      <a:pt x="172" y="0"/>
                    </a:cubicBezTo>
                    <a:cubicBezTo>
                      <a:pt x="200" y="0"/>
                      <a:pt x="205" y="28"/>
                      <a:pt x="222" y="50"/>
                    </a:cubicBezTo>
                    <a:cubicBezTo>
                      <a:pt x="233" y="55"/>
                      <a:pt x="238" y="55"/>
                      <a:pt x="249" y="55"/>
                    </a:cubicBezTo>
                    <a:cubicBezTo>
                      <a:pt x="261" y="66"/>
                      <a:pt x="266" y="72"/>
                      <a:pt x="283" y="72"/>
                    </a:cubicBezTo>
                    <a:cubicBezTo>
                      <a:pt x="327" y="72"/>
                      <a:pt x="327" y="72"/>
                      <a:pt x="327" y="72"/>
                    </a:cubicBezTo>
                    <a:cubicBezTo>
                      <a:pt x="338" y="72"/>
                      <a:pt x="344" y="66"/>
                      <a:pt x="355" y="66"/>
                    </a:cubicBezTo>
                    <a:cubicBezTo>
                      <a:pt x="94" y="28"/>
                      <a:pt x="94" y="28"/>
                      <a:pt x="94" y="28"/>
                    </a:cubicBezTo>
                    <a:cubicBezTo>
                      <a:pt x="100" y="39"/>
                      <a:pt x="100" y="44"/>
                      <a:pt x="100" y="55"/>
                    </a:cubicBezTo>
                    <a:cubicBezTo>
                      <a:pt x="100" y="72"/>
                      <a:pt x="94" y="83"/>
                      <a:pt x="94" y="100"/>
                    </a:cubicBezTo>
                    <a:cubicBezTo>
                      <a:pt x="94" y="149"/>
                      <a:pt x="94" y="149"/>
                      <a:pt x="94" y="149"/>
                    </a:cubicBezTo>
                    <a:cubicBezTo>
                      <a:pt x="94" y="166"/>
                      <a:pt x="78" y="172"/>
                      <a:pt x="67" y="183"/>
                    </a:cubicBezTo>
                    <a:cubicBezTo>
                      <a:pt x="50" y="194"/>
                      <a:pt x="50" y="210"/>
                      <a:pt x="39" y="227"/>
                    </a:cubicBezTo>
                    <a:cubicBezTo>
                      <a:pt x="22" y="255"/>
                      <a:pt x="0" y="266"/>
                      <a:pt x="0" y="299"/>
                    </a:cubicBezTo>
                    <a:cubicBezTo>
                      <a:pt x="0" y="321"/>
                      <a:pt x="22" y="327"/>
                      <a:pt x="39" y="338"/>
                    </a:cubicBezTo>
                    <a:cubicBezTo>
                      <a:pt x="94" y="382"/>
                      <a:pt x="155" y="388"/>
                      <a:pt x="172" y="454"/>
                    </a:cubicBezTo>
                    <a:cubicBezTo>
                      <a:pt x="177" y="471"/>
                      <a:pt x="194" y="471"/>
                      <a:pt x="216" y="476"/>
                    </a:cubicBezTo>
                    <a:cubicBezTo>
                      <a:pt x="233" y="482"/>
                      <a:pt x="244" y="493"/>
                      <a:pt x="261" y="510"/>
                    </a:cubicBezTo>
                    <a:cubicBezTo>
                      <a:pt x="272" y="521"/>
                      <a:pt x="288" y="526"/>
                      <a:pt x="305" y="526"/>
                    </a:cubicBezTo>
                    <a:cubicBezTo>
                      <a:pt x="321" y="532"/>
                      <a:pt x="344" y="526"/>
                      <a:pt x="344" y="543"/>
                    </a:cubicBezTo>
                    <a:cubicBezTo>
                      <a:pt x="344" y="554"/>
                      <a:pt x="338" y="560"/>
                      <a:pt x="333" y="571"/>
                    </a:cubicBezTo>
                    <a:cubicBezTo>
                      <a:pt x="321" y="593"/>
                      <a:pt x="310" y="609"/>
                      <a:pt x="283" y="609"/>
                    </a:cubicBezTo>
                    <a:cubicBezTo>
                      <a:pt x="283" y="654"/>
                      <a:pt x="283" y="654"/>
                      <a:pt x="283" y="654"/>
                    </a:cubicBezTo>
                    <a:cubicBezTo>
                      <a:pt x="283" y="693"/>
                      <a:pt x="266" y="709"/>
                      <a:pt x="266" y="748"/>
                    </a:cubicBezTo>
                    <a:cubicBezTo>
                      <a:pt x="266" y="765"/>
                      <a:pt x="266" y="770"/>
                      <a:pt x="272" y="787"/>
                    </a:cubicBezTo>
                    <a:cubicBezTo>
                      <a:pt x="272" y="803"/>
                      <a:pt x="272" y="814"/>
                      <a:pt x="283" y="826"/>
                    </a:cubicBezTo>
                    <a:cubicBezTo>
                      <a:pt x="294" y="837"/>
                      <a:pt x="310" y="826"/>
                      <a:pt x="327" y="831"/>
                    </a:cubicBezTo>
                    <a:cubicBezTo>
                      <a:pt x="344" y="837"/>
                      <a:pt x="349" y="859"/>
                      <a:pt x="366" y="859"/>
                    </a:cubicBezTo>
                    <a:cubicBezTo>
                      <a:pt x="382" y="859"/>
                      <a:pt x="388" y="853"/>
                      <a:pt x="405" y="853"/>
                    </a:cubicBezTo>
                    <a:cubicBezTo>
                      <a:pt x="432" y="853"/>
                      <a:pt x="449" y="859"/>
                      <a:pt x="477" y="859"/>
                    </a:cubicBezTo>
                    <a:cubicBezTo>
                      <a:pt x="504" y="859"/>
                      <a:pt x="521" y="859"/>
                      <a:pt x="543" y="848"/>
                    </a:cubicBezTo>
                    <a:cubicBezTo>
                      <a:pt x="527" y="831"/>
                      <a:pt x="504" y="820"/>
                      <a:pt x="504" y="792"/>
                    </a:cubicBezTo>
                    <a:cubicBezTo>
                      <a:pt x="504" y="770"/>
                      <a:pt x="515" y="759"/>
                      <a:pt x="532" y="742"/>
                    </a:cubicBezTo>
                    <a:cubicBezTo>
                      <a:pt x="543" y="737"/>
                      <a:pt x="543" y="726"/>
                      <a:pt x="554" y="720"/>
                    </a:cubicBezTo>
                    <a:cubicBezTo>
                      <a:pt x="571" y="715"/>
                      <a:pt x="582" y="715"/>
                      <a:pt x="599" y="709"/>
                    </a:cubicBezTo>
                    <a:cubicBezTo>
                      <a:pt x="648" y="698"/>
                      <a:pt x="676" y="681"/>
                      <a:pt x="720" y="681"/>
                    </a:cubicBezTo>
                    <a:cubicBezTo>
                      <a:pt x="737" y="681"/>
                      <a:pt x="748" y="676"/>
                      <a:pt x="765" y="681"/>
                    </a:cubicBezTo>
                    <a:cubicBezTo>
                      <a:pt x="781" y="687"/>
                      <a:pt x="776" y="715"/>
                      <a:pt x="793" y="715"/>
                    </a:cubicBezTo>
                    <a:cubicBezTo>
                      <a:pt x="804" y="715"/>
                      <a:pt x="804" y="704"/>
                      <a:pt x="804" y="693"/>
                    </a:cubicBezTo>
                    <a:cubicBezTo>
                      <a:pt x="804" y="609"/>
                      <a:pt x="870" y="742"/>
                      <a:pt x="870" y="593"/>
                    </a:cubicBezTo>
                    <a:cubicBezTo>
                      <a:pt x="870" y="515"/>
                      <a:pt x="848" y="548"/>
                      <a:pt x="809" y="548"/>
                    </a:cubicBezTo>
                    <a:cubicBezTo>
                      <a:pt x="781" y="548"/>
                      <a:pt x="770" y="521"/>
                      <a:pt x="765" y="499"/>
                    </a:cubicBezTo>
                    <a:cubicBezTo>
                      <a:pt x="748" y="460"/>
                      <a:pt x="720" y="449"/>
                      <a:pt x="698" y="415"/>
                    </a:cubicBezTo>
                    <a:cubicBezTo>
                      <a:pt x="676" y="360"/>
                      <a:pt x="582" y="377"/>
                      <a:pt x="582" y="321"/>
                    </a:cubicBezTo>
                    <a:cubicBezTo>
                      <a:pt x="582" y="305"/>
                      <a:pt x="604" y="299"/>
                      <a:pt x="604" y="282"/>
                    </a:cubicBezTo>
                    <a:cubicBezTo>
                      <a:pt x="604" y="260"/>
                      <a:pt x="599" y="249"/>
                      <a:pt x="593" y="227"/>
                    </a:cubicBezTo>
                    <a:cubicBezTo>
                      <a:pt x="599" y="227"/>
                      <a:pt x="604" y="227"/>
                      <a:pt x="604" y="227"/>
                    </a:cubicBezTo>
                    <a:cubicBezTo>
                      <a:pt x="615" y="227"/>
                      <a:pt x="621" y="238"/>
                      <a:pt x="626" y="244"/>
                    </a:cubicBezTo>
                    <a:cubicBezTo>
                      <a:pt x="665" y="288"/>
                      <a:pt x="621" y="210"/>
                      <a:pt x="621" y="205"/>
                    </a:cubicBezTo>
                    <a:cubicBezTo>
                      <a:pt x="621" y="199"/>
                      <a:pt x="632" y="194"/>
                      <a:pt x="643" y="194"/>
                    </a:cubicBezTo>
                    <a:cubicBezTo>
                      <a:pt x="660" y="183"/>
                      <a:pt x="676" y="177"/>
                      <a:pt x="676" y="161"/>
                    </a:cubicBezTo>
                    <a:cubicBezTo>
                      <a:pt x="676" y="144"/>
                      <a:pt x="676" y="122"/>
                      <a:pt x="660" y="122"/>
                    </a:cubicBezTo>
                    <a:cubicBezTo>
                      <a:pt x="643" y="116"/>
                      <a:pt x="637" y="122"/>
                      <a:pt x="621" y="116"/>
                    </a:cubicBezTo>
                    <a:lnTo>
                      <a:pt x="355" y="66"/>
                    </a:ln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44" name="Freeform 103">
                <a:extLst>
                  <a:ext uri="{FF2B5EF4-FFF2-40B4-BE49-F238E27FC236}">
                    <a16:creationId xmlns:a16="http://schemas.microsoft.com/office/drawing/2014/main" id="{BA8840AE-A6E3-4940-83F3-F02C5D5B93E1}"/>
                  </a:ext>
                </a:extLst>
              </p:cNvPr>
              <p:cNvSpPr>
                <a:spLocks noChangeArrowheads="1"/>
              </p:cNvSpPr>
              <p:nvPr/>
            </p:nvSpPr>
            <p:spPr bwMode="auto">
              <a:xfrm>
                <a:off x="9034648" y="2839889"/>
                <a:ext cx="254107" cy="555897"/>
              </a:xfrm>
              <a:custGeom>
                <a:avLst/>
                <a:gdLst>
                  <a:gd name="T0" fmla="*/ 482 w 1060"/>
                  <a:gd name="T1" fmla="*/ 1700 h 2316"/>
                  <a:gd name="T2" fmla="*/ 471 w 1060"/>
                  <a:gd name="T3" fmla="*/ 1750 h 2316"/>
                  <a:gd name="T4" fmla="*/ 455 w 1060"/>
                  <a:gd name="T5" fmla="*/ 1861 h 2316"/>
                  <a:gd name="T6" fmla="*/ 471 w 1060"/>
                  <a:gd name="T7" fmla="*/ 1938 h 2316"/>
                  <a:gd name="T8" fmla="*/ 505 w 1060"/>
                  <a:gd name="T9" fmla="*/ 1861 h 2316"/>
                  <a:gd name="T10" fmla="*/ 499 w 1060"/>
                  <a:gd name="T11" fmla="*/ 1772 h 2316"/>
                  <a:gd name="T12" fmla="*/ 482 w 1060"/>
                  <a:gd name="T13" fmla="*/ 1706 h 2316"/>
                  <a:gd name="T14" fmla="*/ 571 w 1060"/>
                  <a:gd name="T15" fmla="*/ 2221 h 2316"/>
                  <a:gd name="T16" fmla="*/ 543 w 1060"/>
                  <a:gd name="T17" fmla="*/ 2210 h 2316"/>
                  <a:gd name="T18" fmla="*/ 571 w 1060"/>
                  <a:gd name="T19" fmla="*/ 2265 h 2316"/>
                  <a:gd name="T20" fmla="*/ 571 w 1060"/>
                  <a:gd name="T21" fmla="*/ 2221 h 2316"/>
                  <a:gd name="T22" fmla="*/ 687 w 1060"/>
                  <a:gd name="T23" fmla="*/ 2265 h 2316"/>
                  <a:gd name="T24" fmla="*/ 682 w 1060"/>
                  <a:gd name="T25" fmla="*/ 2298 h 2316"/>
                  <a:gd name="T26" fmla="*/ 715 w 1060"/>
                  <a:gd name="T27" fmla="*/ 2271 h 2316"/>
                  <a:gd name="T28" fmla="*/ 743 w 1060"/>
                  <a:gd name="T29" fmla="*/ 2282 h 2316"/>
                  <a:gd name="T30" fmla="*/ 737 w 1060"/>
                  <a:gd name="T31" fmla="*/ 2287 h 2316"/>
                  <a:gd name="T32" fmla="*/ 765 w 1060"/>
                  <a:gd name="T33" fmla="*/ 2304 h 2316"/>
                  <a:gd name="T34" fmla="*/ 737 w 1060"/>
                  <a:gd name="T35" fmla="*/ 448 h 2316"/>
                  <a:gd name="T36" fmla="*/ 815 w 1060"/>
                  <a:gd name="T37" fmla="*/ 420 h 2316"/>
                  <a:gd name="T38" fmla="*/ 892 w 1060"/>
                  <a:gd name="T39" fmla="*/ 475 h 2316"/>
                  <a:gd name="T40" fmla="*/ 970 w 1060"/>
                  <a:gd name="T41" fmla="*/ 492 h 2316"/>
                  <a:gd name="T42" fmla="*/ 998 w 1060"/>
                  <a:gd name="T43" fmla="*/ 486 h 2316"/>
                  <a:gd name="T44" fmla="*/ 1059 w 1060"/>
                  <a:gd name="T45" fmla="*/ 353 h 2316"/>
                  <a:gd name="T46" fmla="*/ 915 w 1060"/>
                  <a:gd name="T47" fmla="*/ 221 h 2316"/>
                  <a:gd name="T48" fmla="*/ 732 w 1060"/>
                  <a:gd name="T49" fmla="*/ 205 h 2316"/>
                  <a:gd name="T50" fmla="*/ 532 w 1060"/>
                  <a:gd name="T51" fmla="*/ 50 h 2316"/>
                  <a:gd name="T52" fmla="*/ 372 w 1060"/>
                  <a:gd name="T53" fmla="*/ 83 h 2316"/>
                  <a:gd name="T54" fmla="*/ 266 w 1060"/>
                  <a:gd name="T55" fmla="*/ 44 h 2316"/>
                  <a:gd name="T56" fmla="*/ 250 w 1060"/>
                  <a:gd name="T57" fmla="*/ 155 h 2316"/>
                  <a:gd name="T58" fmla="*/ 288 w 1060"/>
                  <a:gd name="T59" fmla="*/ 364 h 2316"/>
                  <a:gd name="T60" fmla="*/ 183 w 1060"/>
                  <a:gd name="T61" fmla="*/ 414 h 2316"/>
                  <a:gd name="T62" fmla="*/ 94 w 1060"/>
                  <a:gd name="T63" fmla="*/ 503 h 2316"/>
                  <a:gd name="T64" fmla="*/ 61 w 1060"/>
                  <a:gd name="T65" fmla="*/ 697 h 2316"/>
                  <a:gd name="T66" fmla="*/ 22 w 1060"/>
                  <a:gd name="T67" fmla="*/ 752 h 2316"/>
                  <a:gd name="T68" fmla="*/ 72 w 1060"/>
                  <a:gd name="T69" fmla="*/ 869 h 2316"/>
                  <a:gd name="T70" fmla="*/ 111 w 1060"/>
                  <a:gd name="T71" fmla="*/ 1029 h 2316"/>
                  <a:gd name="T72" fmla="*/ 89 w 1060"/>
                  <a:gd name="T73" fmla="*/ 1135 h 2316"/>
                  <a:gd name="T74" fmla="*/ 50 w 1060"/>
                  <a:gd name="T75" fmla="*/ 1262 h 2316"/>
                  <a:gd name="T76" fmla="*/ 67 w 1060"/>
                  <a:gd name="T77" fmla="*/ 1312 h 2316"/>
                  <a:gd name="T78" fmla="*/ 0 w 1060"/>
                  <a:gd name="T79" fmla="*/ 1528 h 2316"/>
                  <a:gd name="T80" fmla="*/ 61 w 1060"/>
                  <a:gd name="T81" fmla="*/ 1589 h 2316"/>
                  <a:gd name="T82" fmla="*/ 106 w 1060"/>
                  <a:gd name="T83" fmla="*/ 1617 h 2316"/>
                  <a:gd name="T84" fmla="*/ 172 w 1060"/>
                  <a:gd name="T85" fmla="*/ 1650 h 2316"/>
                  <a:gd name="T86" fmla="*/ 250 w 1060"/>
                  <a:gd name="T87" fmla="*/ 1595 h 2316"/>
                  <a:gd name="T88" fmla="*/ 410 w 1060"/>
                  <a:gd name="T89" fmla="*/ 1578 h 2316"/>
                  <a:gd name="T90" fmla="*/ 471 w 1060"/>
                  <a:gd name="T91" fmla="*/ 1606 h 2316"/>
                  <a:gd name="T92" fmla="*/ 432 w 1060"/>
                  <a:gd name="T93" fmla="*/ 1512 h 2316"/>
                  <a:gd name="T94" fmla="*/ 399 w 1060"/>
                  <a:gd name="T95" fmla="*/ 1351 h 2316"/>
                  <a:gd name="T96" fmla="*/ 444 w 1060"/>
                  <a:gd name="T97" fmla="*/ 1273 h 2316"/>
                  <a:gd name="T98" fmla="*/ 460 w 1060"/>
                  <a:gd name="T99" fmla="*/ 1207 h 2316"/>
                  <a:gd name="T100" fmla="*/ 432 w 1060"/>
                  <a:gd name="T101" fmla="*/ 1113 h 2316"/>
                  <a:gd name="T102" fmla="*/ 432 w 1060"/>
                  <a:gd name="T103" fmla="*/ 1046 h 2316"/>
                  <a:gd name="T104" fmla="*/ 421 w 1060"/>
                  <a:gd name="T105" fmla="*/ 930 h 2316"/>
                  <a:gd name="T106" fmla="*/ 471 w 1060"/>
                  <a:gd name="T107" fmla="*/ 813 h 2316"/>
                  <a:gd name="T108" fmla="*/ 460 w 1060"/>
                  <a:gd name="T109" fmla="*/ 719 h 2316"/>
                  <a:gd name="T110" fmla="*/ 444 w 1060"/>
                  <a:gd name="T111" fmla="*/ 614 h 2316"/>
                  <a:gd name="T112" fmla="*/ 405 w 1060"/>
                  <a:gd name="T113" fmla="*/ 569 h 2316"/>
                  <a:gd name="T114" fmla="*/ 377 w 1060"/>
                  <a:gd name="T115" fmla="*/ 475 h 2316"/>
                  <a:gd name="T116" fmla="*/ 460 w 1060"/>
                  <a:gd name="T117" fmla="*/ 431 h 2316"/>
                  <a:gd name="T118" fmla="*/ 549 w 1060"/>
                  <a:gd name="T119" fmla="*/ 353 h 2316"/>
                  <a:gd name="T120" fmla="*/ 682 w 1060"/>
                  <a:gd name="T121" fmla="*/ 359 h 2316"/>
                  <a:gd name="T122" fmla="*/ 721 w 1060"/>
                  <a:gd name="T123" fmla="*/ 420 h 2316"/>
                  <a:gd name="T124" fmla="*/ 737 w 1060"/>
                  <a:gd name="T125" fmla="*/ 448 h 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0" h="2316">
                    <a:moveTo>
                      <a:pt x="482" y="1700"/>
                    </a:moveTo>
                    <a:lnTo>
                      <a:pt x="482" y="1700"/>
                    </a:lnTo>
                    <a:cubicBezTo>
                      <a:pt x="466" y="1672"/>
                      <a:pt x="455" y="1683"/>
                      <a:pt x="455" y="1706"/>
                    </a:cubicBezTo>
                    <a:cubicBezTo>
                      <a:pt x="455" y="1722"/>
                      <a:pt x="471" y="1733"/>
                      <a:pt x="471" y="1750"/>
                    </a:cubicBezTo>
                    <a:cubicBezTo>
                      <a:pt x="471" y="1800"/>
                      <a:pt x="471" y="1800"/>
                      <a:pt x="471" y="1800"/>
                    </a:cubicBezTo>
                    <a:cubicBezTo>
                      <a:pt x="471" y="1822"/>
                      <a:pt x="455" y="1833"/>
                      <a:pt x="455" y="1861"/>
                    </a:cubicBezTo>
                    <a:cubicBezTo>
                      <a:pt x="455" y="1872"/>
                      <a:pt x="471" y="1883"/>
                      <a:pt x="471" y="1894"/>
                    </a:cubicBezTo>
                    <a:cubicBezTo>
                      <a:pt x="471" y="1938"/>
                      <a:pt x="471" y="1938"/>
                      <a:pt x="471" y="1938"/>
                    </a:cubicBezTo>
                    <a:cubicBezTo>
                      <a:pt x="499" y="2027"/>
                      <a:pt x="488" y="1922"/>
                      <a:pt x="493" y="1894"/>
                    </a:cubicBezTo>
                    <a:cubicBezTo>
                      <a:pt x="493" y="1877"/>
                      <a:pt x="505" y="1872"/>
                      <a:pt x="505" y="1861"/>
                    </a:cubicBezTo>
                    <a:cubicBezTo>
                      <a:pt x="505" y="1844"/>
                      <a:pt x="488" y="1839"/>
                      <a:pt x="488" y="1827"/>
                    </a:cubicBezTo>
                    <a:cubicBezTo>
                      <a:pt x="488" y="1805"/>
                      <a:pt x="499" y="1794"/>
                      <a:pt x="499" y="1772"/>
                    </a:cubicBezTo>
                    <a:cubicBezTo>
                      <a:pt x="499" y="1728"/>
                      <a:pt x="499" y="1728"/>
                      <a:pt x="499" y="1728"/>
                    </a:cubicBezTo>
                    <a:cubicBezTo>
                      <a:pt x="493" y="1722"/>
                      <a:pt x="482" y="1717"/>
                      <a:pt x="482" y="1706"/>
                    </a:cubicBezTo>
                    <a:cubicBezTo>
                      <a:pt x="482" y="1700"/>
                      <a:pt x="482" y="1700"/>
                      <a:pt x="482" y="1700"/>
                    </a:cubicBezTo>
                    <a:close/>
                    <a:moveTo>
                      <a:pt x="571" y="2221"/>
                    </a:moveTo>
                    <a:lnTo>
                      <a:pt x="571" y="2221"/>
                    </a:lnTo>
                    <a:cubicBezTo>
                      <a:pt x="560" y="2221"/>
                      <a:pt x="554" y="2215"/>
                      <a:pt x="543" y="2210"/>
                    </a:cubicBezTo>
                    <a:cubicBezTo>
                      <a:pt x="543" y="2210"/>
                      <a:pt x="538" y="2215"/>
                      <a:pt x="538" y="2221"/>
                    </a:cubicBezTo>
                    <a:cubicBezTo>
                      <a:pt x="538" y="2243"/>
                      <a:pt x="549" y="2265"/>
                      <a:pt x="571" y="2265"/>
                    </a:cubicBezTo>
                    <a:cubicBezTo>
                      <a:pt x="588" y="2265"/>
                      <a:pt x="599" y="2249"/>
                      <a:pt x="610" y="2232"/>
                    </a:cubicBezTo>
                    <a:cubicBezTo>
                      <a:pt x="593" y="2226"/>
                      <a:pt x="588" y="2221"/>
                      <a:pt x="571" y="2221"/>
                    </a:cubicBezTo>
                    <a:close/>
                    <a:moveTo>
                      <a:pt x="687" y="2265"/>
                    </a:moveTo>
                    <a:lnTo>
                      <a:pt x="687" y="2265"/>
                    </a:lnTo>
                    <a:cubicBezTo>
                      <a:pt x="671" y="2265"/>
                      <a:pt x="649" y="2271"/>
                      <a:pt x="649" y="2287"/>
                    </a:cubicBezTo>
                    <a:cubicBezTo>
                      <a:pt x="649" y="2298"/>
                      <a:pt x="665" y="2298"/>
                      <a:pt x="682" y="2298"/>
                    </a:cubicBezTo>
                    <a:cubicBezTo>
                      <a:pt x="693" y="2298"/>
                      <a:pt x="698" y="2293"/>
                      <a:pt x="715" y="2293"/>
                    </a:cubicBezTo>
                    <a:cubicBezTo>
                      <a:pt x="715" y="2271"/>
                      <a:pt x="715" y="2271"/>
                      <a:pt x="715" y="2271"/>
                    </a:cubicBezTo>
                    <a:cubicBezTo>
                      <a:pt x="704" y="2271"/>
                      <a:pt x="698" y="2265"/>
                      <a:pt x="687" y="2265"/>
                    </a:cubicBezTo>
                    <a:close/>
                    <a:moveTo>
                      <a:pt x="743" y="2282"/>
                    </a:moveTo>
                    <a:lnTo>
                      <a:pt x="743" y="2282"/>
                    </a:lnTo>
                    <a:cubicBezTo>
                      <a:pt x="743" y="2287"/>
                      <a:pt x="737" y="2287"/>
                      <a:pt x="737" y="2287"/>
                    </a:cubicBezTo>
                    <a:cubicBezTo>
                      <a:pt x="737" y="2298"/>
                      <a:pt x="748" y="2304"/>
                      <a:pt x="754" y="2315"/>
                    </a:cubicBezTo>
                    <a:cubicBezTo>
                      <a:pt x="759" y="2310"/>
                      <a:pt x="765" y="2310"/>
                      <a:pt x="765" y="2304"/>
                    </a:cubicBezTo>
                    <a:cubicBezTo>
                      <a:pt x="765" y="2293"/>
                      <a:pt x="754" y="2287"/>
                      <a:pt x="743" y="2282"/>
                    </a:cubicBezTo>
                    <a:close/>
                    <a:moveTo>
                      <a:pt x="737" y="448"/>
                    </a:moveTo>
                    <a:lnTo>
                      <a:pt x="737" y="448"/>
                    </a:lnTo>
                    <a:cubicBezTo>
                      <a:pt x="771" y="431"/>
                      <a:pt x="782" y="420"/>
                      <a:pt x="815" y="420"/>
                    </a:cubicBezTo>
                    <a:cubicBezTo>
                      <a:pt x="843" y="420"/>
                      <a:pt x="848" y="448"/>
                      <a:pt x="865" y="470"/>
                    </a:cubicBezTo>
                    <a:cubicBezTo>
                      <a:pt x="876" y="475"/>
                      <a:pt x="881" y="475"/>
                      <a:pt x="892" y="475"/>
                    </a:cubicBezTo>
                    <a:cubicBezTo>
                      <a:pt x="904" y="486"/>
                      <a:pt x="909" y="492"/>
                      <a:pt x="926" y="492"/>
                    </a:cubicBezTo>
                    <a:cubicBezTo>
                      <a:pt x="970" y="492"/>
                      <a:pt x="970" y="492"/>
                      <a:pt x="970" y="492"/>
                    </a:cubicBezTo>
                    <a:cubicBezTo>
                      <a:pt x="981" y="492"/>
                      <a:pt x="987" y="486"/>
                      <a:pt x="998" y="486"/>
                    </a:cubicBezTo>
                    <a:lnTo>
                      <a:pt x="998" y="486"/>
                    </a:lnTo>
                    <a:cubicBezTo>
                      <a:pt x="1014" y="453"/>
                      <a:pt x="1020" y="431"/>
                      <a:pt x="1037" y="398"/>
                    </a:cubicBezTo>
                    <a:cubicBezTo>
                      <a:pt x="1048" y="381"/>
                      <a:pt x="1059" y="370"/>
                      <a:pt x="1059" y="353"/>
                    </a:cubicBezTo>
                    <a:cubicBezTo>
                      <a:pt x="1059" y="309"/>
                      <a:pt x="1025" y="292"/>
                      <a:pt x="987" y="271"/>
                    </a:cubicBezTo>
                    <a:cubicBezTo>
                      <a:pt x="959" y="249"/>
                      <a:pt x="948" y="238"/>
                      <a:pt x="915" y="221"/>
                    </a:cubicBezTo>
                    <a:cubicBezTo>
                      <a:pt x="904" y="216"/>
                      <a:pt x="904" y="205"/>
                      <a:pt x="892" y="205"/>
                    </a:cubicBezTo>
                    <a:cubicBezTo>
                      <a:pt x="732" y="205"/>
                      <a:pt x="732" y="205"/>
                      <a:pt x="732" y="205"/>
                    </a:cubicBezTo>
                    <a:cubicBezTo>
                      <a:pt x="671" y="205"/>
                      <a:pt x="632" y="183"/>
                      <a:pt x="593" y="138"/>
                    </a:cubicBezTo>
                    <a:cubicBezTo>
                      <a:pt x="565" y="110"/>
                      <a:pt x="554" y="83"/>
                      <a:pt x="532" y="50"/>
                    </a:cubicBezTo>
                    <a:cubicBezTo>
                      <a:pt x="516" y="27"/>
                      <a:pt x="510" y="0"/>
                      <a:pt x="488" y="0"/>
                    </a:cubicBezTo>
                    <a:cubicBezTo>
                      <a:pt x="432" y="0"/>
                      <a:pt x="427" y="83"/>
                      <a:pt x="372" y="83"/>
                    </a:cubicBezTo>
                    <a:cubicBezTo>
                      <a:pt x="333" y="83"/>
                      <a:pt x="299" y="83"/>
                      <a:pt x="277" y="50"/>
                    </a:cubicBezTo>
                    <a:cubicBezTo>
                      <a:pt x="272" y="50"/>
                      <a:pt x="272" y="44"/>
                      <a:pt x="266" y="44"/>
                    </a:cubicBezTo>
                    <a:lnTo>
                      <a:pt x="266" y="44"/>
                    </a:lnTo>
                    <a:cubicBezTo>
                      <a:pt x="255" y="83"/>
                      <a:pt x="250" y="110"/>
                      <a:pt x="250" y="155"/>
                    </a:cubicBezTo>
                    <a:cubicBezTo>
                      <a:pt x="250" y="199"/>
                      <a:pt x="250" y="227"/>
                      <a:pt x="261" y="271"/>
                    </a:cubicBezTo>
                    <a:cubicBezTo>
                      <a:pt x="272" y="309"/>
                      <a:pt x="288" y="326"/>
                      <a:pt x="288" y="364"/>
                    </a:cubicBezTo>
                    <a:cubicBezTo>
                      <a:pt x="288" y="398"/>
                      <a:pt x="244" y="398"/>
                      <a:pt x="211" y="403"/>
                    </a:cubicBezTo>
                    <a:cubicBezTo>
                      <a:pt x="200" y="409"/>
                      <a:pt x="189" y="414"/>
                      <a:pt x="183" y="414"/>
                    </a:cubicBezTo>
                    <a:cubicBezTo>
                      <a:pt x="150" y="425"/>
                      <a:pt x="128" y="420"/>
                      <a:pt x="111" y="442"/>
                    </a:cubicBezTo>
                    <a:cubicBezTo>
                      <a:pt x="94" y="464"/>
                      <a:pt x="94" y="481"/>
                      <a:pt x="94" y="503"/>
                    </a:cubicBezTo>
                    <a:cubicBezTo>
                      <a:pt x="83" y="542"/>
                      <a:pt x="83" y="569"/>
                      <a:pt x="72" y="614"/>
                    </a:cubicBezTo>
                    <a:cubicBezTo>
                      <a:pt x="72" y="647"/>
                      <a:pt x="78" y="669"/>
                      <a:pt x="61" y="697"/>
                    </a:cubicBezTo>
                    <a:cubicBezTo>
                      <a:pt x="50" y="719"/>
                      <a:pt x="39" y="730"/>
                      <a:pt x="22" y="752"/>
                    </a:cubicBezTo>
                    <a:lnTo>
                      <a:pt x="22" y="752"/>
                    </a:lnTo>
                    <a:cubicBezTo>
                      <a:pt x="39" y="763"/>
                      <a:pt x="50" y="780"/>
                      <a:pt x="56" y="808"/>
                    </a:cubicBezTo>
                    <a:cubicBezTo>
                      <a:pt x="67" y="830"/>
                      <a:pt x="67" y="847"/>
                      <a:pt x="72" y="869"/>
                    </a:cubicBezTo>
                    <a:cubicBezTo>
                      <a:pt x="78" y="891"/>
                      <a:pt x="89" y="902"/>
                      <a:pt x="94" y="924"/>
                    </a:cubicBezTo>
                    <a:cubicBezTo>
                      <a:pt x="111" y="963"/>
                      <a:pt x="111" y="991"/>
                      <a:pt x="111" y="1029"/>
                    </a:cubicBezTo>
                    <a:cubicBezTo>
                      <a:pt x="111" y="1041"/>
                      <a:pt x="117" y="1046"/>
                      <a:pt x="117" y="1057"/>
                    </a:cubicBezTo>
                    <a:cubicBezTo>
                      <a:pt x="117" y="1090"/>
                      <a:pt x="94" y="1101"/>
                      <a:pt x="89" y="1135"/>
                    </a:cubicBezTo>
                    <a:cubicBezTo>
                      <a:pt x="89" y="1162"/>
                      <a:pt x="89" y="1179"/>
                      <a:pt x="83" y="1212"/>
                    </a:cubicBezTo>
                    <a:cubicBezTo>
                      <a:pt x="78" y="1234"/>
                      <a:pt x="50" y="1240"/>
                      <a:pt x="50" y="1262"/>
                    </a:cubicBezTo>
                    <a:cubicBezTo>
                      <a:pt x="50" y="1273"/>
                      <a:pt x="61" y="1279"/>
                      <a:pt x="61" y="1284"/>
                    </a:cubicBezTo>
                    <a:cubicBezTo>
                      <a:pt x="67" y="1312"/>
                      <a:pt x="67" y="1312"/>
                      <a:pt x="67" y="1312"/>
                    </a:cubicBezTo>
                    <a:cubicBezTo>
                      <a:pt x="33" y="1367"/>
                      <a:pt x="39" y="1412"/>
                      <a:pt x="22" y="1473"/>
                    </a:cubicBezTo>
                    <a:cubicBezTo>
                      <a:pt x="17" y="1495"/>
                      <a:pt x="0" y="1506"/>
                      <a:pt x="0" y="1528"/>
                    </a:cubicBezTo>
                    <a:cubicBezTo>
                      <a:pt x="0" y="1561"/>
                      <a:pt x="17" y="1573"/>
                      <a:pt x="28" y="1600"/>
                    </a:cubicBezTo>
                    <a:cubicBezTo>
                      <a:pt x="45" y="1600"/>
                      <a:pt x="50" y="1589"/>
                      <a:pt x="61" y="1589"/>
                    </a:cubicBezTo>
                    <a:cubicBezTo>
                      <a:pt x="78" y="1589"/>
                      <a:pt x="72" y="1622"/>
                      <a:pt x="89" y="1622"/>
                    </a:cubicBezTo>
                    <a:cubicBezTo>
                      <a:pt x="94" y="1622"/>
                      <a:pt x="100" y="1622"/>
                      <a:pt x="106" y="1617"/>
                    </a:cubicBezTo>
                    <a:cubicBezTo>
                      <a:pt x="117" y="1628"/>
                      <a:pt x="117" y="1633"/>
                      <a:pt x="128" y="1645"/>
                    </a:cubicBezTo>
                    <a:cubicBezTo>
                      <a:pt x="144" y="1656"/>
                      <a:pt x="155" y="1650"/>
                      <a:pt x="172" y="1650"/>
                    </a:cubicBezTo>
                    <a:cubicBezTo>
                      <a:pt x="194" y="1650"/>
                      <a:pt x="205" y="1645"/>
                      <a:pt x="216" y="1628"/>
                    </a:cubicBezTo>
                    <a:cubicBezTo>
                      <a:pt x="227" y="1617"/>
                      <a:pt x="233" y="1595"/>
                      <a:pt x="250" y="1595"/>
                    </a:cubicBezTo>
                    <a:cubicBezTo>
                      <a:pt x="272" y="1595"/>
                      <a:pt x="283" y="1606"/>
                      <a:pt x="305" y="1606"/>
                    </a:cubicBezTo>
                    <a:cubicBezTo>
                      <a:pt x="349" y="1606"/>
                      <a:pt x="372" y="1578"/>
                      <a:pt x="410" y="1578"/>
                    </a:cubicBezTo>
                    <a:cubicBezTo>
                      <a:pt x="427" y="1578"/>
                      <a:pt x="432" y="1595"/>
                      <a:pt x="444" y="1606"/>
                    </a:cubicBezTo>
                    <a:cubicBezTo>
                      <a:pt x="471" y="1606"/>
                      <a:pt x="471" y="1606"/>
                      <a:pt x="471" y="1606"/>
                    </a:cubicBezTo>
                    <a:cubicBezTo>
                      <a:pt x="471" y="1595"/>
                      <a:pt x="471" y="1595"/>
                      <a:pt x="471" y="1595"/>
                    </a:cubicBezTo>
                    <a:cubicBezTo>
                      <a:pt x="444" y="1573"/>
                      <a:pt x="444" y="1545"/>
                      <a:pt x="432" y="1512"/>
                    </a:cubicBezTo>
                    <a:cubicBezTo>
                      <a:pt x="410" y="1467"/>
                      <a:pt x="394" y="1440"/>
                      <a:pt x="394" y="1395"/>
                    </a:cubicBezTo>
                    <a:cubicBezTo>
                      <a:pt x="394" y="1379"/>
                      <a:pt x="399" y="1367"/>
                      <a:pt x="399" y="1351"/>
                    </a:cubicBezTo>
                    <a:cubicBezTo>
                      <a:pt x="399" y="1307"/>
                      <a:pt x="399" y="1307"/>
                      <a:pt x="399" y="1307"/>
                    </a:cubicBezTo>
                    <a:cubicBezTo>
                      <a:pt x="399" y="1284"/>
                      <a:pt x="432" y="1290"/>
                      <a:pt x="444" y="1273"/>
                    </a:cubicBezTo>
                    <a:cubicBezTo>
                      <a:pt x="449" y="1257"/>
                      <a:pt x="438" y="1246"/>
                      <a:pt x="444" y="1234"/>
                    </a:cubicBezTo>
                    <a:cubicBezTo>
                      <a:pt x="449" y="1223"/>
                      <a:pt x="460" y="1218"/>
                      <a:pt x="460" y="1207"/>
                    </a:cubicBezTo>
                    <a:cubicBezTo>
                      <a:pt x="460" y="1190"/>
                      <a:pt x="449" y="1185"/>
                      <a:pt x="438" y="1168"/>
                    </a:cubicBezTo>
                    <a:cubicBezTo>
                      <a:pt x="432" y="1146"/>
                      <a:pt x="432" y="1135"/>
                      <a:pt x="432" y="1113"/>
                    </a:cubicBezTo>
                    <a:cubicBezTo>
                      <a:pt x="432" y="1101"/>
                      <a:pt x="427" y="1096"/>
                      <a:pt x="427" y="1085"/>
                    </a:cubicBezTo>
                    <a:cubicBezTo>
                      <a:pt x="427" y="1068"/>
                      <a:pt x="432" y="1063"/>
                      <a:pt x="432" y="1046"/>
                    </a:cubicBezTo>
                    <a:cubicBezTo>
                      <a:pt x="432" y="1018"/>
                      <a:pt x="421" y="1002"/>
                      <a:pt x="421" y="974"/>
                    </a:cubicBezTo>
                    <a:cubicBezTo>
                      <a:pt x="421" y="930"/>
                      <a:pt x="421" y="930"/>
                      <a:pt x="421" y="930"/>
                    </a:cubicBezTo>
                    <a:cubicBezTo>
                      <a:pt x="421" y="908"/>
                      <a:pt x="421" y="891"/>
                      <a:pt x="432" y="874"/>
                    </a:cubicBezTo>
                    <a:cubicBezTo>
                      <a:pt x="455" y="852"/>
                      <a:pt x="471" y="841"/>
                      <a:pt x="471" y="813"/>
                    </a:cubicBezTo>
                    <a:cubicBezTo>
                      <a:pt x="471" y="791"/>
                      <a:pt x="460" y="786"/>
                      <a:pt x="460" y="763"/>
                    </a:cubicBezTo>
                    <a:cubicBezTo>
                      <a:pt x="455" y="747"/>
                      <a:pt x="460" y="736"/>
                      <a:pt x="460" y="719"/>
                    </a:cubicBezTo>
                    <a:cubicBezTo>
                      <a:pt x="460" y="664"/>
                      <a:pt x="460" y="664"/>
                      <a:pt x="460" y="664"/>
                    </a:cubicBezTo>
                    <a:cubicBezTo>
                      <a:pt x="460" y="641"/>
                      <a:pt x="449" y="630"/>
                      <a:pt x="444" y="614"/>
                    </a:cubicBezTo>
                    <a:cubicBezTo>
                      <a:pt x="444" y="608"/>
                      <a:pt x="444" y="597"/>
                      <a:pt x="438" y="592"/>
                    </a:cubicBezTo>
                    <a:cubicBezTo>
                      <a:pt x="432" y="581"/>
                      <a:pt x="416" y="581"/>
                      <a:pt x="405" y="569"/>
                    </a:cubicBezTo>
                    <a:cubicBezTo>
                      <a:pt x="399" y="558"/>
                      <a:pt x="405" y="547"/>
                      <a:pt x="399" y="536"/>
                    </a:cubicBezTo>
                    <a:cubicBezTo>
                      <a:pt x="394" y="514"/>
                      <a:pt x="377" y="503"/>
                      <a:pt x="377" y="475"/>
                    </a:cubicBezTo>
                    <a:cubicBezTo>
                      <a:pt x="377" y="464"/>
                      <a:pt x="394" y="464"/>
                      <a:pt x="399" y="459"/>
                    </a:cubicBezTo>
                    <a:cubicBezTo>
                      <a:pt x="421" y="448"/>
                      <a:pt x="438" y="442"/>
                      <a:pt x="460" y="431"/>
                    </a:cubicBezTo>
                    <a:cubicBezTo>
                      <a:pt x="477" y="420"/>
                      <a:pt x="488" y="409"/>
                      <a:pt x="505" y="398"/>
                    </a:cubicBezTo>
                    <a:cubicBezTo>
                      <a:pt x="521" y="376"/>
                      <a:pt x="527" y="359"/>
                      <a:pt x="549" y="353"/>
                    </a:cubicBezTo>
                    <a:cubicBezTo>
                      <a:pt x="577" y="342"/>
                      <a:pt x="593" y="342"/>
                      <a:pt x="621" y="342"/>
                    </a:cubicBezTo>
                    <a:cubicBezTo>
                      <a:pt x="649" y="342"/>
                      <a:pt x="654" y="353"/>
                      <a:pt x="682" y="359"/>
                    </a:cubicBezTo>
                    <a:cubicBezTo>
                      <a:pt x="704" y="364"/>
                      <a:pt x="737" y="364"/>
                      <a:pt x="737" y="392"/>
                    </a:cubicBezTo>
                    <a:cubicBezTo>
                      <a:pt x="737" y="403"/>
                      <a:pt x="721" y="409"/>
                      <a:pt x="721" y="420"/>
                    </a:cubicBezTo>
                    <a:cubicBezTo>
                      <a:pt x="721" y="431"/>
                      <a:pt x="732" y="431"/>
                      <a:pt x="737" y="436"/>
                    </a:cubicBezTo>
                    <a:cubicBezTo>
                      <a:pt x="737" y="442"/>
                      <a:pt x="737" y="442"/>
                      <a:pt x="737" y="44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45" name="Freeform 104">
                <a:extLst>
                  <a:ext uri="{FF2B5EF4-FFF2-40B4-BE49-F238E27FC236}">
                    <a16:creationId xmlns:a16="http://schemas.microsoft.com/office/drawing/2014/main" id="{AD5F6200-44B0-9B48-B874-C6C3E0320214}"/>
                  </a:ext>
                </a:extLst>
              </p:cNvPr>
              <p:cNvSpPr>
                <a:spLocks noChangeArrowheads="1"/>
              </p:cNvSpPr>
              <p:nvPr/>
            </p:nvSpPr>
            <p:spPr bwMode="auto">
              <a:xfrm>
                <a:off x="8976415" y="2731887"/>
                <a:ext cx="128113" cy="291184"/>
              </a:xfrm>
              <a:custGeom>
                <a:avLst/>
                <a:gdLst>
                  <a:gd name="T0" fmla="*/ 266 w 533"/>
                  <a:gd name="T1" fmla="*/ 1201 h 1213"/>
                  <a:gd name="T2" fmla="*/ 266 w 533"/>
                  <a:gd name="T3" fmla="*/ 1201 h 1213"/>
                  <a:gd name="T4" fmla="*/ 305 w 533"/>
                  <a:gd name="T5" fmla="*/ 1146 h 1213"/>
                  <a:gd name="T6" fmla="*/ 316 w 533"/>
                  <a:gd name="T7" fmla="*/ 1063 h 1213"/>
                  <a:gd name="T8" fmla="*/ 338 w 533"/>
                  <a:gd name="T9" fmla="*/ 952 h 1213"/>
                  <a:gd name="T10" fmla="*/ 355 w 533"/>
                  <a:gd name="T11" fmla="*/ 891 h 1213"/>
                  <a:gd name="T12" fmla="*/ 427 w 533"/>
                  <a:gd name="T13" fmla="*/ 863 h 1213"/>
                  <a:gd name="T14" fmla="*/ 455 w 533"/>
                  <a:gd name="T15" fmla="*/ 852 h 1213"/>
                  <a:gd name="T16" fmla="*/ 532 w 533"/>
                  <a:gd name="T17" fmla="*/ 813 h 1213"/>
                  <a:gd name="T18" fmla="*/ 505 w 533"/>
                  <a:gd name="T19" fmla="*/ 720 h 1213"/>
                  <a:gd name="T20" fmla="*/ 494 w 533"/>
                  <a:gd name="T21" fmla="*/ 604 h 1213"/>
                  <a:gd name="T22" fmla="*/ 510 w 533"/>
                  <a:gd name="T23" fmla="*/ 493 h 1213"/>
                  <a:gd name="T24" fmla="*/ 510 w 533"/>
                  <a:gd name="T25" fmla="*/ 493 h 1213"/>
                  <a:gd name="T26" fmla="*/ 471 w 533"/>
                  <a:gd name="T27" fmla="*/ 415 h 1213"/>
                  <a:gd name="T28" fmla="*/ 405 w 533"/>
                  <a:gd name="T29" fmla="*/ 316 h 1213"/>
                  <a:gd name="T30" fmla="*/ 366 w 533"/>
                  <a:gd name="T31" fmla="*/ 255 h 1213"/>
                  <a:gd name="T32" fmla="*/ 344 w 533"/>
                  <a:gd name="T33" fmla="*/ 227 h 1213"/>
                  <a:gd name="T34" fmla="*/ 361 w 533"/>
                  <a:gd name="T35" fmla="*/ 172 h 1213"/>
                  <a:gd name="T36" fmla="*/ 372 w 533"/>
                  <a:gd name="T37" fmla="*/ 100 h 1213"/>
                  <a:gd name="T38" fmla="*/ 361 w 533"/>
                  <a:gd name="T39" fmla="*/ 0 h 1213"/>
                  <a:gd name="T40" fmla="*/ 361 w 533"/>
                  <a:gd name="T41" fmla="*/ 0 h 1213"/>
                  <a:gd name="T42" fmla="*/ 289 w 533"/>
                  <a:gd name="T43" fmla="*/ 100 h 1213"/>
                  <a:gd name="T44" fmla="*/ 266 w 533"/>
                  <a:gd name="T45" fmla="*/ 161 h 1213"/>
                  <a:gd name="T46" fmla="*/ 228 w 533"/>
                  <a:gd name="T47" fmla="*/ 210 h 1213"/>
                  <a:gd name="T48" fmla="*/ 239 w 533"/>
                  <a:gd name="T49" fmla="*/ 238 h 1213"/>
                  <a:gd name="T50" fmla="*/ 217 w 533"/>
                  <a:gd name="T51" fmla="*/ 294 h 1213"/>
                  <a:gd name="T52" fmla="*/ 222 w 533"/>
                  <a:gd name="T53" fmla="*/ 305 h 1213"/>
                  <a:gd name="T54" fmla="*/ 239 w 533"/>
                  <a:gd name="T55" fmla="*/ 360 h 1213"/>
                  <a:gd name="T56" fmla="*/ 228 w 533"/>
                  <a:gd name="T57" fmla="*/ 404 h 1213"/>
                  <a:gd name="T58" fmla="*/ 250 w 533"/>
                  <a:gd name="T59" fmla="*/ 454 h 1213"/>
                  <a:gd name="T60" fmla="*/ 250 w 533"/>
                  <a:gd name="T61" fmla="*/ 504 h 1213"/>
                  <a:gd name="T62" fmla="*/ 217 w 533"/>
                  <a:gd name="T63" fmla="*/ 504 h 1213"/>
                  <a:gd name="T64" fmla="*/ 194 w 533"/>
                  <a:gd name="T65" fmla="*/ 526 h 1213"/>
                  <a:gd name="T66" fmla="*/ 172 w 533"/>
                  <a:gd name="T67" fmla="*/ 571 h 1213"/>
                  <a:gd name="T68" fmla="*/ 144 w 533"/>
                  <a:gd name="T69" fmla="*/ 648 h 1213"/>
                  <a:gd name="T70" fmla="*/ 156 w 533"/>
                  <a:gd name="T71" fmla="*/ 698 h 1213"/>
                  <a:gd name="T72" fmla="*/ 156 w 533"/>
                  <a:gd name="T73" fmla="*/ 731 h 1213"/>
                  <a:gd name="T74" fmla="*/ 50 w 533"/>
                  <a:gd name="T75" fmla="*/ 797 h 1213"/>
                  <a:gd name="T76" fmla="*/ 23 w 533"/>
                  <a:gd name="T77" fmla="*/ 797 h 1213"/>
                  <a:gd name="T78" fmla="*/ 6 w 533"/>
                  <a:gd name="T79" fmla="*/ 797 h 1213"/>
                  <a:gd name="T80" fmla="*/ 6 w 533"/>
                  <a:gd name="T81" fmla="*/ 825 h 1213"/>
                  <a:gd name="T82" fmla="*/ 0 w 533"/>
                  <a:gd name="T83" fmla="*/ 874 h 1213"/>
                  <a:gd name="T84" fmla="*/ 0 w 533"/>
                  <a:gd name="T85" fmla="*/ 885 h 1213"/>
                  <a:gd name="T86" fmla="*/ 23 w 533"/>
                  <a:gd name="T87" fmla="*/ 880 h 1213"/>
                  <a:gd name="T88" fmla="*/ 45 w 533"/>
                  <a:gd name="T89" fmla="*/ 880 h 1213"/>
                  <a:gd name="T90" fmla="*/ 45 w 533"/>
                  <a:gd name="T91" fmla="*/ 930 h 1213"/>
                  <a:gd name="T92" fmla="*/ 39 w 533"/>
                  <a:gd name="T93" fmla="*/ 952 h 1213"/>
                  <a:gd name="T94" fmla="*/ 34 w 533"/>
                  <a:gd name="T95" fmla="*/ 974 h 1213"/>
                  <a:gd name="T96" fmla="*/ 6 w 533"/>
                  <a:gd name="T97" fmla="*/ 985 h 1213"/>
                  <a:gd name="T98" fmla="*/ 0 w 533"/>
                  <a:gd name="T99" fmla="*/ 1013 h 1213"/>
                  <a:gd name="T100" fmla="*/ 6 w 533"/>
                  <a:gd name="T101" fmla="*/ 1041 h 1213"/>
                  <a:gd name="T102" fmla="*/ 23 w 533"/>
                  <a:gd name="T103" fmla="*/ 1118 h 1213"/>
                  <a:gd name="T104" fmla="*/ 50 w 533"/>
                  <a:gd name="T105" fmla="*/ 1151 h 1213"/>
                  <a:gd name="T106" fmla="*/ 78 w 533"/>
                  <a:gd name="T107" fmla="*/ 1196 h 1213"/>
                  <a:gd name="T108" fmla="*/ 100 w 533"/>
                  <a:gd name="T109" fmla="*/ 1190 h 1213"/>
                  <a:gd name="T110" fmla="*/ 117 w 533"/>
                  <a:gd name="T111" fmla="*/ 1212 h 1213"/>
                  <a:gd name="T112" fmla="*/ 205 w 533"/>
                  <a:gd name="T113" fmla="*/ 1179 h 1213"/>
                  <a:gd name="T114" fmla="*/ 266 w 533"/>
                  <a:gd name="T115" fmla="*/ 1201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3" h="1213">
                    <a:moveTo>
                      <a:pt x="266" y="1201"/>
                    </a:moveTo>
                    <a:lnTo>
                      <a:pt x="266" y="1201"/>
                    </a:lnTo>
                    <a:cubicBezTo>
                      <a:pt x="283" y="1179"/>
                      <a:pt x="294" y="1168"/>
                      <a:pt x="305" y="1146"/>
                    </a:cubicBezTo>
                    <a:cubicBezTo>
                      <a:pt x="322" y="1118"/>
                      <a:pt x="316" y="1096"/>
                      <a:pt x="316" y="1063"/>
                    </a:cubicBezTo>
                    <a:cubicBezTo>
                      <a:pt x="327" y="1018"/>
                      <a:pt x="327" y="991"/>
                      <a:pt x="338" y="952"/>
                    </a:cubicBezTo>
                    <a:cubicBezTo>
                      <a:pt x="338" y="930"/>
                      <a:pt x="338" y="913"/>
                      <a:pt x="355" y="891"/>
                    </a:cubicBezTo>
                    <a:cubicBezTo>
                      <a:pt x="372" y="869"/>
                      <a:pt x="394" y="874"/>
                      <a:pt x="427" y="863"/>
                    </a:cubicBezTo>
                    <a:cubicBezTo>
                      <a:pt x="433" y="863"/>
                      <a:pt x="444" y="858"/>
                      <a:pt x="455" y="852"/>
                    </a:cubicBezTo>
                    <a:cubicBezTo>
                      <a:pt x="488" y="847"/>
                      <a:pt x="532" y="847"/>
                      <a:pt x="532" y="813"/>
                    </a:cubicBezTo>
                    <a:cubicBezTo>
                      <a:pt x="532" y="775"/>
                      <a:pt x="516" y="758"/>
                      <a:pt x="505" y="720"/>
                    </a:cubicBezTo>
                    <a:cubicBezTo>
                      <a:pt x="494" y="676"/>
                      <a:pt x="494" y="648"/>
                      <a:pt x="494" y="604"/>
                    </a:cubicBezTo>
                    <a:cubicBezTo>
                      <a:pt x="494" y="559"/>
                      <a:pt x="499" y="532"/>
                      <a:pt x="510" y="493"/>
                    </a:cubicBezTo>
                    <a:lnTo>
                      <a:pt x="510" y="493"/>
                    </a:lnTo>
                    <a:cubicBezTo>
                      <a:pt x="494" y="465"/>
                      <a:pt x="488" y="443"/>
                      <a:pt x="471" y="415"/>
                    </a:cubicBezTo>
                    <a:cubicBezTo>
                      <a:pt x="449" y="377"/>
                      <a:pt x="433" y="354"/>
                      <a:pt x="405" y="316"/>
                    </a:cubicBezTo>
                    <a:cubicBezTo>
                      <a:pt x="394" y="294"/>
                      <a:pt x="383" y="282"/>
                      <a:pt x="366" y="255"/>
                    </a:cubicBezTo>
                    <a:cubicBezTo>
                      <a:pt x="361" y="244"/>
                      <a:pt x="344" y="238"/>
                      <a:pt x="344" y="227"/>
                    </a:cubicBezTo>
                    <a:cubicBezTo>
                      <a:pt x="344" y="205"/>
                      <a:pt x="355" y="194"/>
                      <a:pt x="361" y="172"/>
                    </a:cubicBezTo>
                    <a:cubicBezTo>
                      <a:pt x="372" y="144"/>
                      <a:pt x="372" y="127"/>
                      <a:pt x="372" y="100"/>
                    </a:cubicBezTo>
                    <a:cubicBezTo>
                      <a:pt x="372" y="61"/>
                      <a:pt x="372" y="39"/>
                      <a:pt x="361" y="0"/>
                    </a:cubicBezTo>
                    <a:lnTo>
                      <a:pt x="361" y="0"/>
                    </a:lnTo>
                    <a:cubicBezTo>
                      <a:pt x="333" y="33"/>
                      <a:pt x="305" y="55"/>
                      <a:pt x="289" y="100"/>
                    </a:cubicBezTo>
                    <a:cubicBezTo>
                      <a:pt x="283" y="122"/>
                      <a:pt x="277" y="138"/>
                      <a:pt x="266" y="161"/>
                    </a:cubicBezTo>
                    <a:cubicBezTo>
                      <a:pt x="250" y="177"/>
                      <a:pt x="228" y="188"/>
                      <a:pt x="228" y="210"/>
                    </a:cubicBezTo>
                    <a:cubicBezTo>
                      <a:pt x="228" y="221"/>
                      <a:pt x="239" y="227"/>
                      <a:pt x="239" y="238"/>
                    </a:cubicBezTo>
                    <a:cubicBezTo>
                      <a:pt x="239" y="260"/>
                      <a:pt x="217" y="271"/>
                      <a:pt x="217" y="294"/>
                    </a:cubicBezTo>
                    <a:cubicBezTo>
                      <a:pt x="217" y="294"/>
                      <a:pt x="222" y="299"/>
                      <a:pt x="222" y="305"/>
                    </a:cubicBezTo>
                    <a:cubicBezTo>
                      <a:pt x="228" y="327"/>
                      <a:pt x="239" y="338"/>
                      <a:pt x="239" y="360"/>
                    </a:cubicBezTo>
                    <a:cubicBezTo>
                      <a:pt x="239" y="377"/>
                      <a:pt x="228" y="388"/>
                      <a:pt x="228" y="404"/>
                    </a:cubicBezTo>
                    <a:cubicBezTo>
                      <a:pt x="228" y="421"/>
                      <a:pt x="250" y="432"/>
                      <a:pt x="250" y="454"/>
                    </a:cubicBezTo>
                    <a:cubicBezTo>
                      <a:pt x="250" y="504"/>
                      <a:pt x="250" y="504"/>
                      <a:pt x="250" y="504"/>
                    </a:cubicBezTo>
                    <a:cubicBezTo>
                      <a:pt x="239" y="504"/>
                      <a:pt x="228" y="504"/>
                      <a:pt x="217" y="504"/>
                    </a:cubicBezTo>
                    <a:cubicBezTo>
                      <a:pt x="205" y="504"/>
                      <a:pt x="200" y="515"/>
                      <a:pt x="194" y="526"/>
                    </a:cubicBezTo>
                    <a:cubicBezTo>
                      <a:pt x="183" y="543"/>
                      <a:pt x="178" y="548"/>
                      <a:pt x="172" y="571"/>
                    </a:cubicBezTo>
                    <a:cubicBezTo>
                      <a:pt x="161" y="598"/>
                      <a:pt x="144" y="615"/>
                      <a:pt x="144" y="648"/>
                    </a:cubicBezTo>
                    <a:cubicBezTo>
                      <a:pt x="144" y="665"/>
                      <a:pt x="156" y="676"/>
                      <a:pt x="156" y="698"/>
                    </a:cubicBezTo>
                    <a:cubicBezTo>
                      <a:pt x="156" y="731"/>
                      <a:pt x="156" y="731"/>
                      <a:pt x="156" y="731"/>
                    </a:cubicBezTo>
                    <a:cubicBezTo>
                      <a:pt x="106" y="741"/>
                      <a:pt x="100" y="797"/>
                      <a:pt x="50" y="797"/>
                    </a:cubicBezTo>
                    <a:cubicBezTo>
                      <a:pt x="39" y="797"/>
                      <a:pt x="34" y="797"/>
                      <a:pt x="23" y="797"/>
                    </a:cubicBezTo>
                    <a:cubicBezTo>
                      <a:pt x="6" y="797"/>
                      <a:pt x="6" y="797"/>
                      <a:pt x="6" y="797"/>
                    </a:cubicBezTo>
                    <a:cubicBezTo>
                      <a:pt x="6" y="825"/>
                      <a:pt x="6" y="825"/>
                      <a:pt x="6" y="825"/>
                    </a:cubicBezTo>
                    <a:cubicBezTo>
                      <a:pt x="6" y="847"/>
                      <a:pt x="0" y="858"/>
                      <a:pt x="0" y="874"/>
                    </a:cubicBezTo>
                    <a:cubicBezTo>
                      <a:pt x="0" y="880"/>
                      <a:pt x="0" y="880"/>
                      <a:pt x="0" y="885"/>
                    </a:cubicBezTo>
                    <a:cubicBezTo>
                      <a:pt x="11" y="885"/>
                      <a:pt x="17" y="880"/>
                      <a:pt x="23" y="880"/>
                    </a:cubicBezTo>
                    <a:cubicBezTo>
                      <a:pt x="34" y="880"/>
                      <a:pt x="34" y="880"/>
                      <a:pt x="45" y="880"/>
                    </a:cubicBezTo>
                    <a:cubicBezTo>
                      <a:pt x="45" y="930"/>
                      <a:pt x="45" y="930"/>
                      <a:pt x="45" y="930"/>
                    </a:cubicBezTo>
                    <a:cubicBezTo>
                      <a:pt x="45" y="935"/>
                      <a:pt x="39" y="941"/>
                      <a:pt x="39" y="952"/>
                    </a:cubicBezTo>
                    <a:cubicBezTo>
                      <a:pt x="34" y="958"/>
                      <a:pt x="39" y="969"/>
                      <a:pt x="34" y="974"/>
                    </a:cubicBezTo>
                    <a:cubicBezTo>
                      <a:pt x="23" y="980"/>
                      <a:pt x="11" y="980"/>
                      <a:pt x="6" y="985"/>
                    </a:cubicBezTo>
                    <a:cubicBezTo>
                      <a:pt x="0" y="996"/>
                      <a:pt x="0" y="1002"/>
                      <a:pt x="0" y="1013"/>
                    </a:cubicBezTo>
                    <a:cubicBezTo>
                      <a:pt x="0" y="1024"/>
                      <a:pt x="6" y="1030"/>
                      <a:pt x="6" y="1041"/>
                    </a:cubicBezTo>
                    <a:cubicBezTo>
                      <a:pt x="17" y="1068"/>
                      <a:pt x="17" y="1085"/>
                      <a:pt x="23" y="1118"/>
                    </a:cubicBezTo>
                    <a:cubicBezTo>
                      <a:pt x="23" y="1135"/>
                      <a:pt x="45" y="1135"/>
                      <a:pt x="50" y="1151"/>
                    </a:cubicBezTo>
                    <a:cubicBezTo>
                      <a:pt x="56" y="1174"/>
                      <a:pt x="61" y="1196"/>
                      <a:pt x="78" y="1196"/>
                    </a:cubicBezTo>
                    <a:cubicBezTo>
                      <a:pt x="89" y="1196"/>
                      <a:pt x="95" y="1190"/>
                      <a:pt x="100" y="1190"/>
                    </a:cubicBezTo>
                    <a:cubicBezTo>
                      <a:pt x="106" y="1201"/>
                      <a:pt x="111" y="1212"/>
                      <a:pt x="117" y="1212"/>
                    </a:cubicBezTo>
                    <a:cubicBezTo>
                      <a:pt x="156" y="1212"/>
                      <a:pt x="172" y="1179"/>
                      <a:pt x="205" y="1179"/>
                    </a:cubicBezTo>
                    <a:cubicBezTo>
                      <a:pt x="228" y="1179"/>
                      <a:pt x="250" y="1190"/>
                      <a:pt x="266" y="120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46" name="Freeform 105">
                <a:extLst>
                  <a:ext uri="{FF2B5EF4-FFF2-40B4-BE49-F238E27FC236}">
                    <a16:creationId xmlns:a16="http://schemas.microsoft.com/office/drawing/2014/main" id="{D806834D-4D69-4E4F-8A63-F7A3CE31F451}"/>
                  </a:ext>
                </a:extLst>
              </p:cNvPr>
              <p:cNvSpPr>
                <a:spLocks noChangeArrowheads="1"/>
              </p:cNvSpPr>
              <p:nvPr/>
            </p:nvSpPr>
            <p:spPr bwMode="auto">
              <a:xfrm>
                <a:off x="9059000" y="2514822"/>
                <a:ext cx="405513" cy="456364"/>
              </a:xfrm>
              <a:custGeom>
                <a:avLst/>
                <a:gdLst>
                  <a:gd name="T0" fmla="*/ 1552 w 1691"/>
                  <a:gd name="T1" fmla="*/ 1075 h 1900"/>
                  <a:gd name="T2" fmla="*/ 1408 w 1691"/>
                  <a:gd name="T3" fmla="*/ 1080 h 1900"/>
                  <a:gd name="T4" fmla="*/ 1402 w 1691"/>
                  <a:gd name="T5" fmla="*/ 1163 h 1900"/>
                  <a:gd name="T6" fmla="*/ 1452 w 1691"/>
                  <a:gd name="T7" fmla="*/ 1197 h 1900"/>
                  <a:gd name="T8" fmla="*/ 1541 w 1691"/>
                  <a:gd name="T9" fmla="*/ 1202 h 1900"/>
                  <a:gd name="T10" fmla="*/ 1585 w 1691"/>
                  <a:gd name="T11" fmla="*/ 1252 h 1900"/>
                  <a:gd name="T12" fmla="*/ 1685 w 1691"/>
                  <a:gd name="T13" fmla="*/ 1097 h 1900"/>
                  <a:gd name="T14" fmla="*/ 1563 w 1691"/>
                  <a:gd name="T15" fmla="*/ 1141 h 1900"/>
                  <a:gd name="T16" fmla="*/ 1164 w 1691"/>
                  <a:gd name="T17" fmla="*/ 1888 h 1900"/>
                  <a:gd name="T18" fmla="*/ 898 w 1691"/>
                  <a:gd name="T19" fmla="*/ 1838 h 1900"/>
                  <a:gd name="T20" fmla="*/ 959 w 1691"/>
                  <a:gd name="T21" fmla="*/ 1705 h 1900"/>
                  <a:gd name="T22" fmla="*/ 792 w 1691"/>
                  <a:gd name="T23" fmla="*/ 1557 h 1900"/>
                  <a:gd name="T24" fmla="*/ 432 w 1691"/>
                  <a:gd name="T25" fmla="*/ 1402 h 1900"/>
                  <a:gd name="T26" fmla="*/ 177 w 1691"/>
                  <a:gd name="T27" fmla="*/ 1402 h 1900"/>
                  <a:gd name="T28" fmla="*/ 127 w 1691"/>
                  <a:gd name="T29" fmla="*/ 1318 h 1900"/>
                  <a:gd name="T30" fmla="*/ 0 w 1691"/>
                  <a:gd name="T31" fmla="*/ 1130 h 1900"/>
                  <a:gd name="T32" fmla="*/ 17 w 1691"/>
                  <a:gd name="T33" fmla="*/ 903 h 1900"/>
                  <a:gd name="T34" fmla="*/ 66 w 1691"/>
                  <a:gd name="T35" fmla="*/ 759 h 1900"/>
                  <a:gd name="T36" fmla="*/ 33 w 1691"/>
                  <a:gd name="T37" fmla="*/ 604 h 1900"/>
                  <a:gd name="T38" fmla="*/ 100 w 1691"/>
                  <a:gd name="T39" fmla="*/ 598 h 1900"/>
                  <a:gd name="T40" fmla="*/ 116 w 1691"/>
                  <a:gd name="T41" fmla="*/ 581 h 1900"/>
                  <a:gd name="T42" fmla="*/ 122 w 1691"/>
                  <a:gd name="T43" fmla="*/ 437 h 1900"/>
                  <a:gd name="T44" fmla="*/ 194 w 1691"/>
                  <a:gd name="T45" fmla="*/ 332 h 1900"/>
                  <a:gd name="T46" fmla="*/ 260 w 1691"/>
                  <a:gd name="T47" fmla="*/ 232 h 1900"/>
                  <a:gd name="T48" fmla="*/ 332 w 1691"/>
                  <a:gd name="T49" fmla="*/ 216 h 1900"/>
                  <a:gd name="T50" fmla="*/ 410 w 1691"/>
                  <a:gd name="T51" fmla="*/ 238 h 1900"/>
                  <a:gd name="T52" fmla="*/ 499 w 1691"/>
                  <a:gd name="T53" fmla="*/ 138 h 1900"/>
                  <a:gd name="T54" fmla="*/ 526 w 1691"/>
                  <a:gd name="T55" fmla="*/ 11 h 1900"/>
                  <a:gd name="T56" fmla="*/ 671 w 1691"/>
                  <a:gd name="T57" fmla="*/ 27 h 1900"/>
                  <a:gd name="T58" fmla="*/ 804 w 1691"/>
                  <a:gd name="T59" fmla="*/ 27 h 1900"/>
                  <a:gd name="T60" fmla="*/ 864 w 1691"/>
                  <a:gd name="T61" fmla="*/ 121 h 1900"/>
                  <a:gd name="T62" fmla="*/ 1031 w 1691"/>
                  <a:gd name="T63" fmla="*/ 144 h 1900"/>
                  <a:gd name="T64" fmla="*/ 1103 w 1691"/>
                  <a:gd name="T65" fmla="*/ 127 h 1900"/>
                  <a:gd name="T66" fmla="*/ 937 w 1691"/>
                  <a:gd name="T67" fmla="*/ 188 h 1900"/>
                  <a:gd name="T68" fmla="*/ 665 w 1691"/>
                  <a:gd name="T69" fmla="*/ 244 h 1900"/>
                  <a:gd name="T70" fmla="*/ 731 w 1691"/>
                  <a:gd name="T71" fmla="*/ 371 h 1900"/>
                  <a:gd name="T72" fmla="*/ 632 w 1691"/>
                  <a:gd name="T73" fmla="*/ 399 h 1900"/>
                  <a:gd name="T74" fmla="*/ 549 w 1691"/>
                  <a:gd name="T75" fmla="*/ 382 h 1900"/>
                  <a:gd name="T76" fmla="*/ 299 w 1691"/>
                  <a:gd name="T77" fmla="*/ 410 h 1900"/>
                  <a:gd name="T78" fmla="*/ 183 w 1691"/>
                  <a:gd name="T79" fmla="*/ 709 h 1900"/>
                  <a:gd name="T80" fmla="*/ 260 w 1691"/>
                  <a:gd name="T81" fmla="*/ 919 h 1900"/>
                  <a:gd name="T82" fmla="*/ 377 w 1691"/>
                  <a:gd name="T83" fmla="*/ 986 h 1900"/>
                  <a:gd name="T84" fmla="*/ 460 w 1691"/>
                  <a:gd name="T85" fmla="*/ 1124 h 1900"/>
                  <a:gd name="T86" fmla="*/ 571 w 1691"/>
                  <a:gd name="T87" fmla="*/ 1174 h 1900"/>
                  <a:gd name="T88" fmla="*/ 687 w 1691"/>
                  <a:gd name="T89" fmla="*/ 1097 h 1900"/>
                  <a:gd name="T90" fmla="*/ 964 w 1691"/>
                  <a:gd name="T91" fmla="*/ 969 h 1900"/>
                  <a:gd name="T92" fmla="*/ 1075 w 1691"/>
                  <a:gd name="T93" fmla="*/ 964 h 1900"/>
                  <a:gd name="T94" fmla="*/ 1258 w 1691"/>
                  <a:gd name="T95" fmla="*/ 886 h 1900"/>
                  <a:gd name="T96" fmla="*/ 1419 w 1691"/>
                  <a:gd name="T97" fmla="*/ 875 h 1900"/>
                  <a:gd name="T98" fmla="*/ 1590 w 1691"/>
                  <a:gd name="T99" fmla="*/ 820 h 1900"/>
                  <a:gd name="T100" fmla="*/ 1635 w 1691"/>
                  <a:gd name="T101" fmla="*/ 953 h 1900"/>
                  <a:gd name="T102" fmla="*/ 1552 w 1691"/>
                  <a:gd name="T103" fmla="*/ 991 h 1900"/>
                  <a:gd name="T104" fmla="*/ 1463 w 1691"/>
                  <a:gd name="T105" fmla="*/ 953 h 1900"/>
                  <a:gd name="T106" fmla="*/ 1197 w 1691"/>
                  <a:gd name="T107" fmla="*/ 1219 h 1900"/>
                  <a:gd name="T108" fmla="*/ 1025 w 1691"/>
                  <a:gd name="T109" fmla="*/ 1318 h 1900"/>
                  <a:gd name="T110" fmla="*/ 876 w 1691"/>
                  <a:gd name="T111" fmla="*/ 1468 h 1900"/>
                  <a:gd name="T112" fmla="*/ 986 w 1691"/>
                  <a:gd name="T113" fmla="*/ 1601 h 1900"/>
                  <a:gd name="T114" fmla="*/ 1042 w 1691"/>
                  <a:gd name="T115" fmla="*/ 1728 h 1900"/>
                  <a:gd name="T116" fmla="*/ 1142 w 1691"/>
                  <a:gd name="T117" fmla="*/ 1794 h 1900"/>
                  <a:gd name="T118" fmla="*/ 1147 w 1691"/>
                  <a:gd name="T119" fmla="*/ 1844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1" h="1900">
                    <a:moveTo>
                      <a:pt x="1563" y="1141"/>
                    </a:moveTo>
                    <a:lnTo>
                      <a:pt x="1563" y="1141"/>
                    </a:lnTo>
                    <a:cubicBezTo>
                      <a:pt x="1552" y="1113"/>
                      <a:pt x="1552" y="1102"/>
                      <a:pt x="1552" y="1075"/>
                    </a:cubicBezTo>
                    <a:cubicBezTo>
                      <a:pt x="1541" y="1069"/>
                      <a:pt x="1541" y="1069"/>
                      <a:pt x="1529" y="1069"/>
                    </a:cubicBezTo>
                    <a:cubicBezTo>
                      <a:pt x="1507" y="1069"/>
                      <a:pt x="1491" y="1080"/>
                      <a:pt x="1469" y="1080"/>
                    </a:cubicBezTo>
                    <a:cubicBezTo>
                      <a:pt x="1408" y="1080"/>
                      <a:pt x="1408" y="1080"/>
                      <a:pt x="1408" y="1080"/>
                    </a:cubicBezTo>
                    <a:cubicBezTo>
                      <a:pt x="1391" y="1102"/>
                      <a:pt x="1391" y="1124"/>
                      <a:pt x="1380" y="1152"/>
                    </a:cubicBezTo>
                    <a:cubicBezTo>
                      <a:pt x="1380" y="1163"/>
                      <a:pt x="1380" y="1163"/>
                      <a:pt x="1380" y="1163"/>
                    </a:cubicBezTo>
                    <a:cubicBezTo>
                      <a:pt x="1391" y="1163"/>
                      <a:pt x="1396" y="1163"/>
                      <a:pt x="1402" y="1163"/>
                    </a:cubicBezTo>
                    <a:cubicBezTo>
                      <a:pt x="1402" y="1185"/>
                      <a:pt x="1402" y="1202"/>
                      <a:pt x="1402" y="1224"/>
                    </a:cubicBezTo>
                    <a:cubicBezTo>
                      <a:pt x="1408" y="1224"/>
                      <a:pt x="1413" y="1230"/>
                      <a:pt x="1413" y="1230"/>
                    </a:cubicBezTo>
                    <a:cubicBezTo>
                      <a:pt x="1435" y="1230"/>
                      <a:pt x="1441" y="1208"/>
                      <a:pt x="1452" y="1197"/>
                    </a:cubicBezTo>
                    <a:cubicBezTo>
                      <a:pt x="1480" y="1169"/>
                      <a:pt x="1496" y="1152"/>
                      <a:pt x="1535" y="1141"/>
                    </a:cubicBezTo>
                    <a:cubicBezTo>
                      <a:pt x="1535" y="1147"/>
                      <a:pt x="1541" y="1147"/>
                      <a:pt x="1541" y="1158"/>
                    </a:cubicBezTo>
                    <a:cubicBezTo>
                      <a:pt x="1541" y="1202"/>
                      <a:pt x="1541" y="1202"/>
                      <a:pt x="1541" y="1202"/>
                    </a:cubicBezTo>
                    <a:cubicBezTo>
                      <a:pt x="1541" y="1213"/>
                      <a:pt x="1557" y="1213"/>
                      <a:pt x="1563" y="1224"/>
                    </a:cubicBezTo>
                    <a:cubicBezTo>
                      <a:pt x="1568" y="1230"/>
                      <a:pt x="1563" y="1241"/>
                      <a:pt x="1563" y="1252"/>
                    </a:cubicBezTo>
                    <a:cubicBezTo>
                      <a:pt x="1585" y="1252"/>
                      <a:pt x="1585" y="1252"/>
                      <a:pt x="1585" y="1252"/>
                    </a:cubicBezTo>
                    <a:cubicBezTo>
                      <a:pt x="1613" y="1252"/>
                      <a:pt x="1613" y="1219"/>
                      <a:pt x="1635" y="1208"/>
                    </a:cubicBezTo>
                    <a:cubicBezTo>
                      <a:pt x="1651" y="1197"/>
                      <a:pt x="1674" y="1197"/>
                      <a:pt x="1679" y="1174"/>
                    </a:cubicBezTo>
                    <a:cubicBezTo>
                      <a:pt x="1690" y="1147"/>
                      <a:pt x="1685" y="1130"/>
                      <a:pt x="1685" y="1097"/>
                    </a:cubicBezTo>
                    <a:cubicBezTo>
                      <a:pt x="1662" y="1091"/>
                      <a:pt x="1651" y="1086"/>
                      <a:pt x="1629" y="1086"/>
                    </a:cubicBezTo>
                    <a:cubicBezTo>
                      <a:pt x="1618" y="1086"/>
                      <a:pt x="1613" y="1102"/>
                      <a:pt x="1607" y="1108"/>
                    </a:cubicBezTo>
                    <a:cubicBezTo>
                      <a:pt x="1596" y="1130"/>
                      <a:pt x="1585" y="1136"/>
                      <a:pt x="1563" y="1141"/>
                    </a:cubicBezTo>
                    <a:close/>
                    <a:moveTo>
                      <a:pt x="1164" y="1888"/>
                    </a:moveTo>
                    <a:lnTo>
                      <a:pt x="1164" y="1888"/>
                    </a:lnTo>
                    <a:lnTo>
                      <a:pt x="1164" y="1888"/>
                    </a:lnTo>
                    <a:cubicBezTo>
                      <a:pt x="1153" y="1894"/>
                      <a:pt x="1153" y="1899"/>
                      <a:pt x="1147" y="1899"/>
                    </a:cubicBezTo>
                    <a:cubicBezTo>
                      <a:pt x="1092" y="1899"/>
                      <a:pt x="1070" y="1866"/>
                      <a:pt x="1020" y="1855"/>
                    </a:cubicBezTo>
                    <a:cubicBezTo>
                      <a:pt x="975" y="1844"/>
                      <a:pt x="942" y="1855"/>
                      <a:pt x="898" y="1838"/>
                    </a:cubicBezTo>
                    <a:lnTo>
                      <a:pt x="898" y="1838"/>
                    </a:lnTo>
                    <a:cubicBezTo>
                      <a:pt x="914" y="1805"/>
                      <a:pt x="920" y="1783"/>
                      <a:pt x="937" y="1750"/>
                    </a:cubicBezTo>
                    <a:cubicBezTo>
                      <a:pt x="948" y="1733"/>
                      <a:pt x="959" y="1722"/>
                      <a:pt x="959" y="1705"/>
                    </a:cubicBezTo>
                    <a:cubicBezTo>
                      <a:pt x="959" y="1661"/>
                      <a:pt x="925" y="1644"/>
                      <a:pt x="887" y="1623"/>
                    </a:cubicBezTo>
                    <a:cubicBezTo>
                      <a:pt x="859" y="1601"/>
                      <a:pt x="848" y="1590"/>
                      <a:pt x="815" y="1573"/>
                    </a:cubicBezTo>
                    <a:cubicBezTo>
                      <a:pt x="804" y="1568"/>
                      <a:pt x="804" y="1557"/>
                      <a:pt x="792" y="1557"/>
                    </a:cubicBezTo>
                    <a:cubicBezTo>
                      <a:pt x="632" y="1557"/>
                      <a:pt x="632" y="1557"/>
                      <a:pt x="632" y="1557"/>
                    </a:cubicBezTo>
                    <a:cubicBezTo>
                      <a:pt x="571" y="1557"/>
                      <a:pt x="532" y="1535"/>
                      <a:pt x="493" y="1490"/>
                    </a:cubicBezTo>
                    <a:cubicBezTo>
                      <a:pt x="465" y="1462"/>
                      <a:pt x="454" y="1435"/>
                      <a:pt x="432" y="1402"/>
                    </a:cubicBezTo>
                    <a:cubicBezTo>
                      <a:pt x="416" y="1379"/>
                      <a:pt x="410" y="1352"/>
                      <a:pt x="388" y="1352"/>
                    </a:cubicBezTo>
                    <a:cubicBezTo>
                      <a:pt x="332" y="1352"/>
                      <a:pt x="327" y="1435"/>
                      <a:pt x="272" y="1435"/>
                    </a:cubicBezTo>
                    <a:cubicBezTo>
                      <a:pt x="233" y="1435"/>
                      <a:pt x="199" y="1435"/>
                      <a:pt x="177" y="1402"/>
                    </a:cubicBezTo>
                    <a:cubicBezTo>
                      <a:pt x="172" y="1402"/>
                      <a:pt x="172" y="1396"/>
                      <a:pt x="166" y="1396"/>
                    </a:cubicBezTo>
                    <a:lnTo>
                      <a:pt x="166" y="1396"/>
                    </a:lnTo>
                    <a:cubicBezTo>
                      <a:pt x="150" y="1368"/>
                      <a:pt x="144" y="1346"/>
                      <a:pt x="127" y="1318"/>
                    </a:cubicBezTo>
                    <a:cubicBezTo>
                      <a:pt x="105" y="1280"/>
                      <a:pt x="89" y="1257"/>
                      <a:pt x="61" y="1219"/>
                    </a:cubicBezTo>
                    <a:cubicBezTo>
                      <a:pt x="50" y="1197"/>
                      <a:pt x="39" y="1185"/>
                      <a:pt x="22" y="1158"/>
                    </a:cubicBezTo>
                    <a:cubicBezTo>
                      <a:pt x="17" y="1147"/>
                      <a:pt x="0" y="1141"/>
                      <a:pt x="0" y="1130"/>
                    </a:cubicBezTo>
                    <a:cubicBezTo>
                      <a:pt x="0" y="1108"/>
                      <a:pt x="11" y="1097"/>
                      <a:pt x="17" y="1075"/>
                    </a:cubicBezTo>
                    <a:cubicBezTo>
                      <a:pt x="28" y="1047"/>
                      <a:pt x="28" y="1030"/>
                      <a:pt x="28" y="1003"/>
                    </a:cubicBezTo>
                    <a:cubicBezTo>
                      <a:pt x="28" y="964"/>
                      <a:pt x="28" y="942"/>
                      <a:pt x="17" y="903"/>
                    </a:cubicBezTo>
                    <a:lnTo>
                      <a:pt x="17" y="903"/>
                    </a:lnTo>
                    <a:cubicBezTo>
                      <a:pt x="22" y="903"/>
                      <a:pt x="22" y="897"/>
                      <a:pt x="28" y="892"/>
                    </a:cubicBezTo>
                    <a:cubicBezTo>
                      <a:pt x="61" y="853"/>
                      <a:pt x="50" y="814"/>
                      <a:pt x="66" y="759"/>
                    </a:cubicBezTo>
                    <a:cubicBezTo>
                      <a:pt x="78" y="725"/>
                      <a:pt x="72" y="703"/>
                      <a:pt x="83" y="670"/>
                    </a:cubicBezTo>
                    <a:cubicBezTo>
                      <a:pt x="89" y="653"/>
                      <a:pt x="100" y="648"/>
                      <a:pt x="100" y="637"/>
                    </a:cubicBezTo>
                    <a:cubicBezTo>
                      <a:pt x="100" y="604"/>
                      <a:pt x="61" y="609"/>
                      <a:pt x="33" y="604"/>
                    </a:cubicBezTo>
                    <a:cubicBezTo>
                      <a:pt x="33" y="592"/>
                      <a:pt x="33" y="592"/>
                      <a:pt x="33" y="592"/>
                    </a:cubicBezTo>
                    <a:cubicBezTo>
                      <a:pt x="39" y="581"/>
                      <a:pt x="39" y="570"/>
                      <a:pt x="55" y="570"/>
                    </a:cubicBezTo>
                    <a:cubicBezTo>
                      <a:pt x="72" y="570"/>
                      <a:pt x="78" y="587"/>
                      <a:pt x="100" y="598"/>
                    </a:cubicBezTo>
                    <a:cubicBezTo>
                      <a:pt x="100" y="604"/>
                      <a:pt x="100" y="609"/>
                      <a:pt x="105" y="609"/>
                    </a:cubicBezTo>
                    <a:cubicBezTo>
                      <a:pt x="105" y="609"/>
                      <a:pt x="105" y="604"/>
                      <a:pt x="111" y="604"/>
                    </a:cubicBezTo>
                    <a:cubicBezTo>
                      <a:pt x="111" y="592"/>
                      <a:pt x="116" y="592"/>
                      <a:pt x="116" y="581"/>
                    </a:cubicBezTo>
                    <a:cubicBezTo>
                      <a:pt x="116" y="532"/>
                      <a:pt x="116" y="532"/>
                      <a:pt x="116" y="532"/>
                    </a:cubicBezTo>
                    <a:cubicBezTo>
                      <a:pt x="116" y="509"/>
                      <a:pt x="89" y="504"/>
                      <a:pt x="89" y="476"/>
                    </a:cubicBezTo>
                    <a:cubicBezTo>
                      <a:pt x="89" y="459"/>
                      <a:pt x="122" y="459"/>
                      <a:pt x="122" y="437"/>
                    </a:cubicBezTo>
                    <a:cubicBezTo>
                      <a:pt x="116" y="415"/>
                      <a:pt x="127" y="393"/>
                      <a:pt x="144" y="377"/>
                    </a:cubicBezTo>
                    <a:cubicBezTo>
                      <a:pt x="150" y="371"/>
                      <a:pt x="155" y="360"/>
                      <a:pt x="166" y="354"/>
                    </a:cubicBezTo>
                    <a:cubicBezTo>
                      <a:pt x="177" y="349"/>
                      <a:pt x="194" y="349"/>
                      <a:pt x="194" y="332"/>
                    </a:cubicBezTo>
                    <a:cubicBezTo>
                      <a:pt x="194" y="315"/>
                      <a:pt x="188" y="304"/>
                      <a:pt x="188" y="288"/>
                    </a:cubicBezTo>
                    <a:cubicBezTo>
                      <a:pt x="188" y="271"/>
                      <a:pt x="199" y="271"/>
                      <a:pt x="211" y="266"/>
                    </a:cubicBezTo>
                    <a:cubicBezTo>
                      <a:pt x="233" y="254"/>
                      <a:pt x="238" y="244"/>
                      <a:pt x="260" y="232"/>
                    </a:cubicBezTo>
                    <a:cubicBezTo>
                      <a:pt x="277" y="227"/>
                      <a:pt x="277" y="210"/>
                      <a:pt x="288" y="188"/>
                    </a:cubicBezTo>
                    <a:cubicBezTo>
                      <a:pt x="294" y="177"/>
                      <a:pt x="332" y="99"/>
                      <a:pt x="332" y="155"/>
                    </a:cubicBezTo>
                    <a:cubicBezTo>
                      <a:pt x="332" y="216"/>
                      <a:pt x="332" y="216"/>
                      <a:pt x="332" y="216"/>
                    </a:cubicBezTo>
                    <a:cubicBezTo>
                      <a:pt x="332" y="221"/>
                      <a:pt x="338" y="221"/>
                      <a:pt x="344" y="227"/>
                    </a:cubicBezTo>
                    <a:cubicBezTo>
                      <a:pt x="382" y="227"/>
                      <a:pt x="382" y="227"/>
                      <a:pt x="382" y="227"/>
                    </a:cubicBezTo>
                    <a:cubicBezTo>
                      <a:pt x="393" y="227"/>
                      <a:pt x="399" y="238"/>
                      <a:pt x="410" y="238"/>
                    </a:cubicBezTo>
                    <a:cubicBezTo>
                      <a:pt x="421" y="238"/>
                      <a:pt x="421" y="227"/>
                      <a:pt x="421" y="216"/>
                    </a:cubicBezTo>
                    <a:cubicBezTo>
                      <a:pt x="432" y="199"/>
                      <a:pt x="443" y="188"/>
                      <a:pt x="454" y="171"/>
                    </a:cubicBezTo>
                    <a:cubicBezTo>
                      <a:pt x="465" y="155"/>
                      <a:pt x="482" y="149"/>
                      <a:pt x="499" y="138"/>
                    </a:cubicBezTo>
                    <a:cubicBezTo>
                      <a:pt x="510" y="133"/>
                      <a:pt x="515" y="127"/>
                      <a:pt x="515" y="121"/>
                    </a:cubicBezTo>
                    <a:cubicBezTo>
                      <a:pt x="515" y="99"/>
                      <a:pt x="526" y="88"/>
                      <a:pt x="526" y="66"/>
                    </a:cubicBezTo>
                    <a:cubicBezTo>
                      <a:pt x="526" y="11"/>
                      <a:pt x="526" y="11"/>
                      <a:pt x="526" y="11"/>
                    </a:cubicBezTo>
                    <a:cubicBezTo>
                      <a:pt x="549" y="11"/>
                      <a:pt x="560" y="22"/>
                      <a:pt x="582" y="22"/>
                    </a:cubicBezTo>
                    <a:cubicBezTo>
                      <a:pt x="604" y="22"/>
                      <a:pt x="615" y="0"/>
                      <a:pt x="643" y="0"/>
                    </a:cubicBezTo>
                    <a:cubicBezTo>
                      <a:pt x="654" y="0"/>
                      <a:pt x="659" y="16"/>
                      <a:pt x="671" y="27"/>
                    </a:cubicBezTo>
                    <a:cubicBezTo>
                      <a:pt x="687" y="38"/>
                      <a:pt x="698" y="44"/>
                      <a:pt x="720" y="44"/>
                    </a:cubicBezTo>
                    <a:cubicBezTo>
                      <a:pt x="748" y="44"/>
                      <a:pt x="759" y="16"/>
                      <a:pt x="787" y="16"/>
                    </a:cubicBezTo>
                    <a:cubicBezTo>
                      <a:pt x="792" y="16"/>
                      <a:pt x="804" y="16"/>
                      <a:pt x="804" y="27"/>
                    </a:cubicBezTo>
                    <a:cubicBezTo>
                      <a:pt x="804" y="38"/>
                      <a:pt x="792" y="49"/>
                      <a:pt x="792" y="66"/>
                    </a:cubicBezTo>
                    <a:cubicBezTo>
                      <a:pt x="792" y="88"/>
                      <a:pt x="798" y="121"/>
                      <a:pt x="820" y="121"/>
                    </a:cubicBezTo>
                    <a:cubicBezTo>
                      <a:pt x="864" y="121"/>
                      <a:pt x="864" y="121"/>
                      <a:pt x="864" y="121"/>
                    </a:cubicBezTo>
                    <a:cubicBezTo>
                      <a:pt x="914" y="121"/>
                      <a:pt x="937" y="99"/>
                      <a:pt x="986" y="99"/>
                    </a:cubicBezTo>
                    <a:cubicBezTo>
                      <a:pt x="1009" y="99"/>
                      <a:pt x="1020" y="121"/>
                      <a:pt x="1020" y="138"/>
                    </a:cubicBezTo>
                    <a:cubicBezTo>
                      <a:pt x="1025" y="138"/>
                      <a:pt x="1025" y="144"/>
                      <a:pt x="1031" y="144"/>
                    </a:cubicBezTo>
                    <a:cubicBezTo>
                      <a:pt x="1047" y="144"/>
                      <a:pt x="1053" y="121"/>
                      <a:pt x="1070" y="111"/>
                    </a:cubicBezTo>
                    <a:cubicBezTo>
                      <a:pt x="1081" y="116"/>
                      <a:pt x="1092" y="127"/>
                      <a:pt x="1103" y="127"/>
                    </a:cubicBezTo>
                    <a:lnTo>
                      <a:pt x="1103" y="127"/>
                    </a:lnTo>
                    <a:cubicBezTo>
                      <a:pt x="1103" y="155"/>
                      <a:pt x="1097" y="182"/>
                      <a:pt x="1075" y="182"/>
                    </a:cubicBezTo>
                    <a:cubicBezTo>
                      <a:pt x="970" y="182"/>
                      <a:pt x="970" y="182"/>
                      <a:pt x="970" y="182"/>
                    </a:cubicBezTo>
                    <a:cubicBezTo>
                      <a:pt x="953" y="182"/>
                      <a:pt x="948" y="188"/>
                      <a:pt x="937" y="188"/>
                    </a:cubicBezTo>
                    <a:cubicBezTo>
                      <a:pt x="903" y="188"/>
                      <a:pt x="903" y="188"/>
                      <a:pt x="903" y="188"/>
                    </a:cubicBezTo>
                    <a:cubicBezTo>
                      <a:pt x="853" y="188"/>
                      <a:pt x="826" y="182"/>
                      <a:pt x="781" y="182"/>
                    </a:cubicBezTo>
                    <a:cubicBezTo>
                      <a:pt x="731" y="182"/>
                      <a:pt x="665" y="188"/>
                      <a:pt x="665" y="244"/>
                    </a:cubicBezTo>
                    <a:cubicBezTo>
                      <a:pt x="665" y="249"/>
                      <a:pt x="676" y="249"/>
                      <a:pt x="682" y="260"/>
                    </a:cubicBezTo>
                    <a:cubicBezTo>
                      <a:pt x="687" y="271"/>
                      <a:pt x="693" y="277"/>
                      <a:pt x="698" y="293"/>
                    </a:cubicBezTo>
                    <a:cubicBezTo>
                      <a:pt x="709" y="321"/>
                      <a:pt x="709" y="343"/>
                      <a:pt x="731" y="371"/>
                    </a:cubicBezTo>
                    <a:lnTo>
                      <a:pt x="731" y="371"/>
                    </a:lnTo>
                    <a:cubicBezTo>
                      <a:pt x="682" y="371"/>
                      <a:pt x="682" y="371"/>
                      <a:pt x="682" y="371"/>
                    </a:cubicBezTo>
                    <a:cubicBezTo>
                      <a:pt x="659" y="371"/>
                      <a:pt x="654" y="399"/>
                      <a:pt x="632" y="399"/>
                    </a:cubicBezTo>
                    <a:cubicBezTo>
                      <a:pt x="626" y="399"/>
                      <a:pt x="621" y="393"/>
                      <a:pt x="610" y="393"/>
                    </a:cubicBezTo>
                    <a:cubicBezTo>
                      <a:pt x="598" y="393"/>
                      <a:pt x="593" y="399"/>
                      <a:pt x="582" y="399"/>
                    </a:cubicBezTo>
                    <a:cubicBezTo>
                      <a:pt x="565" y="399"/>
                      <a:pt x="560" y="387"/>
                      <a:pt x="549" y="382"/>
                    </a:cubicBezTo>
                    <a:cubicBezTo>
                      <a:pt x="526" y="365"/>
                      <a:pt x="510" y="365"/>
                      <a:pt x="482" y="354"/>
                    </a:cubicBezTo>
                    <a:cubicBezTo>
                      <a:pt x="465" y="349"/>
                      <a:pt x="454" y="338"/>
                      <a:pt x="438" y="338"/>
                    </a:cubicBezTo>
                    <a:cubicBezTo>
                      <a:pt x="382" y="338"/>
                      <a:pt x="349" y="371"/>
                      <a:pt x="299" y="410"/>
                    </a:cubicBezTo>
                    <a:cubicBezTo>
                      <a:pt x="249" y="454"/>
                      <a:pt x="227" y="498"/>
                      <a:pt x="216" y="565"/>
                    </a:cubicBezTo>
                    <a:cubicBezTo>
                      <a:pt x="211" y="604"/>
                      <a:pt x="183" y="615"/>
                      <a:pt x="183" y="648"/>
                    </a:cubicBezTo>
                    <a:cubicBezTo>
                      <a:pt x="183" y="709"/>
                      <a:pt x="183" y="709"/>
                      <a:pt x="183" y="709"/>
                    </a:cubicBezTo>
                    <a:cubicBezTo>
                      <a:pt x="183" y="725"/>
                      <a:pt x="194" y="731"/>
                      <a:pt x="199" y="742"/>
                    </a:cubicBezTo>
                    <a:cubicBezTo>
                      <a:pt x="211" y="786"/>
                      <a:pt x="211" y="809"/>
                      <a:pt x="227" y="853"/>
                    </a:cubicBezTo>
                    <a:cubicBezTo>
                      <a:pt x="238" y="881"/>
                      <a:pt x="238" y="897"/>
                      <a:pt x="260" y="919"/>
                    </a:cubicBezTo>
                    <a:cubicBezTo>
                      <a:pt x="277" y="947"/>
                      <a:pt x="288" y="969"/>
                      <a:pt x="321" y="969"/>
                    </a:cubicBezTo>
                    <a:cubicBezTo>
                      <a:pt x="332" y="969"/>
                      <a:pt x="338" y="964"/>
                      <a:pt x="344" y="964"/>
                    </a:cubicBezTo>
                    <a:cubicBezTo>
                      <a:pt x="360" y="964"/>
                      <a:pt x="366" y="975"/>
                      <a:pt x="377" y="986"/>
                    </a:cubicBezTo>
                    <a:cubicBezTo>
                      <a:pt x="388" y="991"/>
                      <a:pt x="399" y="991"/>
                      <a:pt x="405" y="1003"/>
                    </a:cubicBezTo>
                    <a:cubicBezTo>
                      <a:pt x="416" y="1025"/>
                      <a:pt x="405" y="1036"/>
                      <a:pt x="410" y="1052"/>
                    </a:cubicBezTo>
                    <a:cubicBezTo>
                      <a:pt x="416" y="1086"/>
                      <a:pt x="438" y="1097"/>
                      <a:pt x="460" y="1124"/>
                    </a:cubicBezTo>
                    <a:cubicBezTo>
                      <a:pt x="471" y="1136"/>
                      <a:pt x="471" y="1158"/>
                      <a:pt x="493" y="1158"/>
                    </a:cubicBezTo>
                    <a:cubicBezTo>
                      <a:pt x="504" y="1158"/>
                      <a:pt x="515" y="1152"/>
                      <a:pt x="526" y="1152"/>
                    </a:cubicBezTo>
                    <a:cubicBezTo>
                      <a:pt x="543" y="1152"/>
                      <a:pt x="549" y="1174"/>
                      <a:pt x="571" y="1174"/>
                    </a:cubicBezTo>
                    <a:cubicBezTo>
                      <a:pt x="593" y="1174"/>
                      <a:pt x="604" y="1174"/>
                      <a:pt x="626" y="1174"/>
                    </a:cubicBezTo>
                    <a:cubicBezTo>
                      <a:pt x="648" y="1174"/>
                      <a:pt x="643" y="1152"/>
                      <a:pt x="654" y="1141"/>
                    </a:cubicBezTo>
                    <a:cubicBezTo>
                      <a:pt x="665" y="1119"/>
                      <a:pt x="671" y="1108"/>
                      <a:pt x="687" y="1097"/>
                    </a:cubicBezTo>
                    <a:cubicBezTo>
                      <a:pt x="715" y="1069"/>
                      <a:pt x="726" y="1052"/>
                      <a:pt x="748" y="1025"/>
                    </a:cubicBezTo>
                    <a:cubicBezTo>
                      <a:pt x="898" y="853"/>
                      <a:pt x="831" y="975"/>
                      <a:pt x="937" y="975"/>
                    </a:cubicBezTo>
                    <a:cubicBezTo>
                      <a:pt x="948" y="975"/>
                      <a:pt x="953" y="969"/>
                      <a:pt x="964" y="969"/>
                    </a:cubicBezTo>
                    <a:cubicBezTo>
                      <a:pt x="981" y="969"/>
                      <a:pt x="986" y="975"/>
                      <a:pt x="997" y="975"/>
                    </a:cubicBezTo>
                    <a:cubicBezTo>
                      <a:pt x="1014" y="975"/>
                      <a:pt x="1020" y="969"/>
                      <a:pt x="1031" y="964"/>
                    </a:cubicBezTo>
                    <a:cubicBezTo>
                      <a:pt x="1047" y="958"/>
                      <a:pt x="1058" y="969"/>
                      <a:pt x="1075" y="964"/>
                    </a:cubicBezTo>
                    <a:cubicBezTo>
                      <a:pt x="1103" y="953"/>
                      <a:pt x="1092" y="914"/>
                      <a:pt x="1119" y="903"/>
                    </a:cubicBezTo>
                    <a:cubicBezTo>
                      <a:pt x="1153" y="892"/>
                      <a:pt x="1169" y="897"/>
                      <a:pt x="1203" y="897"/>
                    </a:cubicBezTo>
                    <a:cubicBezTo>
                      <a:pt x="1225" y="892"/>
                      <a:pt x="1236" y="886"/>
                      <a:pt x="1258" y="886"/>
                    </a:cubicBezTo>
                    <a:cubicBezTo>
                      <a:pt x="1297" y="886"/>
                      <a:pt x="1313" y="908"/>
                      <a:pt x="1352" y="908"/>
                    </a:cubicBezTo>
                    <a:cubicBezTo>
                      <a:pt x="1396" y="908"/>
                      <a:pt x="1396" y="908"/>
                      <a:pt x="1396" y="908"/>
                    </a:cubicBezTo>
                    <a:cubicBezTo>
                      <a:pt x="1413" y="908"/>
                      <a:pt x="1419" y="892"/>
                      <a:pt x="1419" y="875"/>
                    </a:cubicBezTo>
                    <a:cubicBezTo>
                      <a:pt x="1308" y="831"/>
                      <a:pt x="1380" y="831"/>
                      <a:pt x="1457" y="825"/>
                    </a:cubicBezTo>
                    <a:cubicBezTo>
                      <a:pt x="1491" y="825"/>
                      <a:pt x="1502" y="803"/>
                      <a:pt x="1535" y="803"/>
                    </a:cubicBezTo>
                    <a:cubicBezTo>
                      <a:pt x="1552" y="803"/>
                      <a:pt x="1568" y="809"/>
                      <a:pt x="1590" y="820"/>
                    </a:cubicBezTo>
                    <a:cubicBezTo>
                      <a:pt x="1613" y="831"/>
                      <a:pt x="1618" y="842"/>
                      <a:pt x="1640" y="858"/>
                    </a:cubicBezTo>
                    <a:cubicBezTo>
                      <a:pt x="1646" y="864"/>
                      <a:pt x="1662" y="870"/>
                      <a:pt x="1662" y="881"/>
                    </a:cubicBezTo>
                    <a:cubicBezTo>
                      <a:pt x="1662" y="914"/>
                      <a:pt x="1646" y="925"/>
                      <a:pt x="1635" y="953"/>
                    </a:cubicBezTo>
                    <a:cubicBezTo>
                      <a:pt x="1635" y="969"/>
                      <a:pt x="1629" y="975"/>
                      <a:pt x="1624" y="991"/>
                    </a:cubicBezTo>
                    <a:cubicBezTo>
                      <a:pt x="1624" y="1008"/>
                      <a:pt x="1618" y="1025"/>
                      <a:pt x="1602" y="1025"/>
                    </a:cubicBezTo>
                    <a:cubicBezTo>
                      <a:pt x="1579" y="1025"/>
                      <a:pt x="1568" y="1003"/>
                      <a:pt x="1552" y="991"/>
                    </a:cubicBezTo>
                    <a:cubicBezTo>
                      <a:pt x="1541" y="986"/>
                      <a:pt x="1535" y="980"/>
                      <a:pt x="1524" y="969"/>
                    </a:cubicBezTo>
                    <a:cubicBezTo>
                      <a:pt x="1513" y="958"/>
                      <a:pt x="1513" y="942"/>
                      <a:pt x="1491" y="942"/>
                    </a:cubicBezTo>
                    <a:cubicBezTo>
                      <a:pt x="1480" y="942"/>
                      <a:pt x="1474" y="953"/>
                      <a:pt x="1463" y="953"/>
                    </a:cubicBezTo>
                    <a:cubicBezTo>
                      <a:pt x="1396" y="964"/>
                      <a:pt x="1363" y="997"/>
                      <a:pt x="1336" y="1052"/>
                    </a:cubicBezTo>
                    <a:cubicBezTo>
                      <a:pt x="1319" y="1080"/>
                      <a:pt x="1297" y="1086"/>
                      <a:pt x="1275" y="1113"/>
                    </a:cubicBezTo>
                    <a:cubicBezTo>
                      <a:pt x="1241" y="1152"/>
                      <a:pt x="1230" y="1174"/>
                      <a:pt x="1197" y="1219"/>
                    </a:cubicBezTo>
                    <a:cubicBezTo>
                      <a:pt x="1175" y="1252"/>
                      <a:pt x="1153" y="1269"/>
                      <a:pt x="1114" y="1291"/>
                    </a:cubicBezTo>
                    <a:cubicBezTo>
                      <a:pt x="1097" y="1296"/>
                      <a:pt x="1086" y="1307"/>
                      <a:pt x="1070" y="1313"/>
                    </a:cubicBezTo>
                    <a:cubicBezTo>
                      <a:pt x="1053" y="1318"/>
                      <a:pt x="1042" y="1307"/>
                      <a:pt x="1025" y="1318"/>
                    </a:cubicBezTo>
                    <a:cubicBezTo>
                      <a:pt x="1003" y="1330"/>
                      <a:pt x="997" y="1352"/>
                      <a:pt x="975" y="1363"/>
                    </a:cubicBezTo>
                    <a:cubicBezTo>
                      <a:pt x="931" y="1390"/>
                      <a:pt x="903" y="1396"/>
                      <a:pt x="859" y="1402"/>
                    </a:cubicBezTo>
                    <a:cubicBezTo>
                      <a:pt x="870" y="1429"/>
                      <a:pt x="864" y="1446"/>
                      <a:pt x="876" y="1468"/>
                    </a:cubicBezTo>
                    <a:cubicBezTo>
                      <a:pt x="892" y="1490"/>
                      <a:pt x="920" y="1496"/>
                      <a:pt x="920" y="1529"/>
                    </a:cubicBezTo>
                    <a:cubicBezTo>
                      <a:pt x="920" y="1535"/>
                      <a:pt x="920" y="1540"/>
                      <a:pt x="920" y="1551"/>
                    </a:cubicBezTo>
                    <a:cubicBezTo>
                      <a:pt x="920" y="1584"/>
                      <a:pt x="981" y="1568"/>
                      <a:pt x="986" y="1601"/>
                    </a:cubicBezTo>
                    <a:cubicBezTo>
                      <a:pt x="992" y="1612"/>
                      <a:pt x="986" y="1618"/>
                      <a:pt x="986" y="1629"/>
                    </a:cubicBezTo>
                    <a:cubicBezTo>
                      <a:pt x="1003" y="1644"/>
                      <a:pt x="1025" y="1644"/>
                      <a:pt x="1031" y="1667"/>
                    </a:cubicBezTo>
                    <a:cubicBezTo>
                      <a:pt x="1036" y="1689"/>
                      <a:pt x="1031" y="1705"/>
                      <a:pt x="1042" y="1728"/>
                    </a:cubicBezTo>
                    <a:cubicBezTo>
                      <a:pt x="1047" y="1750"/>
                      <a:pt x="1081" y="1733"/>
                      <a:pt x="1092" y="1755"/>
                    </a:cubicBezTo>
                    <a:cubicBezTo>
                      <a:pt x="1097" y="1772"/>
                      <a:pt x="1103" y="1800"/>
                      <a:pt x="1125" y="1800"/>
                    </a:cubicBezTo>
                    <a:cubicBezTo>
                      <a:pt x="1130" y="1800"/>
                      <a:pt x="1136" y="1794"/>
                      <a:pt x="1142" y="1794"/>
                    </a:cubicBezTo>
                    <a:cubicBezTo>
                      <a:pt x="1158" y="1794"/>
                      <a:pt x="1158" y="1794"/>
                      <a:pt x="1158" y="1794"/>
                    </a:cubicBezTo>
                    <a:cubicBezTo>
                      <a:pt x="1158" y="1805"/>
                      <a:pt x="1158" y="1805"/>
                      <a:pt x="1158" y="1805"/>
                    </a:cubicBezTo>
                    <a:cubicBezTo>
                      <a:pt x="1158" y="1822"/>
                      <a:pt x="1147" y="1827"/>
                      <a:pt x="1147" y="1844"/>
                    </a:cubicBezTo>
                    <a:cubicBezTo>
                      <a:pt x="1147" y="1861"/>
                      <a:pt x="1147" y="1883"/>
                      <a:pt x="1164" y="18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47" name="Freeform 106">
                <a:extLst>
                  <a:ext uri="{FF2B5EF4-FFF2-40B4-BE49-F238E27FC236}">
                    <a16:creationId xmlns:a16="http://schemas.microsoft.com/office/drawing/2014/main" id="{DB73AB5E-34B5-154C-B65A-CBF329429591}"/>
                  </a:ext>
                </a:extLst>
              </p:cNvPr>
              <p:cNvSpPr>
                <a:spLocks noChangeArrowheads="1"/>
              </p:cNvSpPr>
              <p:nvPr/>
            </p:nvSpPr>
            <p:spPr bwMode="auto">
              <a:xfrm>
                <a:off x="9218876" y="2545528"/>
                <a:ext cx="237167" cy="76237"/>
              </a:xfrm>
              <a:custGeom>
                <a:avLst/>
                <a:gdLst>
                  <a:gd name="T0" fmla="*/ 438 w 987"/>
                  <a:gd name="T1" fmla="*/ 0 h 317"/>
                  <a:gd name="T2" fmla="*/ 438 w 987"/>
                  <a:gd name="T3" fmla="*/ 0 h 317"/>
                  <a:gd name="T4" fmla="*/ 410 w 987"/>
                  <a:gd name="T5" fmla="*/ 55 h 317"/>
                  <a:gd name="T6" fmla="*/ 305 w 987"/>
                  <a:gd name="T7" fmla="*/ 55 h 317"/>
                  <a:gd name="T8" fmla="*/ 272 w 987"/>
                  <a:gd name="T9" fmla="*/ 61 h 317"/>
                  <a:gd name="T10" fmla="*/ 238 w 987"/>
                  <a:gd name="T11" fmla="*/ 61 h 317"/>
                  <a:gd name="T12" fmla="*/ 116 w 987"/>
                  <a:gd name="T13" fmla="*/ 55 h 317"/>
                  <a:gd name="T14" fmla="*/ 0 w 987"/>
                  <a:gd name="T15" fmla="*/ 117 h 317"/>
                  <a:gd name="T16" fmla="*/ 17 w 987"/>
                  <a:gd name="T17" fmla="*/ 133 h 317"/>
                  <a:gd name="T18" fmla="*/ 33 w 987"/>
                  <a:gd name="T19" fmla="*/ 166 h 317"/>
                  <a:gd name="T20" fmla="*/ 66 w 987"/>
                  <a:gd name="T21" fmla="*/ 244 h 317"/>
                  <a:gd name="T22" fmla="*/ 66 w 987"/>
                  <a:gd name="T23" fmla="*/ 244 h 317"/>
                  <a:gd name="T24" fmla="*/ 66 w 987"/>
                  <a:gd name="T25" fmla="*/ 244 h 317"/>
                  <a:gd name="T26" fmla="*/ 111 w 987"/>
                  <a:gd name="T27" fmla="*/ 238 h 317"/>
                  <a:gd name="T28" fmla="*/ 155 w 987"/>
                  <a:gd name="T29" fmla="*/ 238 h 317"/>
                  <a:gd name="T30" fmla="*/ 194 w 987"/>
                  <a:gd name="T31" fmla="*/ 205 h 317"/>
                  <a:gd name="T32" fmla="*/ 327 w 987"/>
                  <a:gd name="T33" fmla="*/ 260 h 317"/>
                  <a:gd name="T34" fmla="*/ 410 w 987"/>
                  <a:gd name="T35" fmla="*/ 233 h 317"/>
                  <a:gd name="T36" fmla="*/ 421 w 987"/>
                  <a:gd name="T37" fmla="*/ 238 h 317"/>
                  <a:gd name="T38" fmla="*/ 454 w 987"/>
                  <a:gd name="T39" fmla="*/ 244 h 317"/>
                  <a:gd name="T40" fmla="*/ 482 w 987"/>
                  <a:gd name="T41" fmla="*/ 238 h 317"/>
                  <a:gd name="T42" fmla="*/ 504 w 987"/>
                  <a:gd name="T43" fmla="*/ 244 h 317"/>
                  <a:gd name="T44" fmla="*/ 593 w 987"/>
                  <a:gd name="T45" fmla="*/ 227 h 317"/>
                  <a:gd name="T46" fmla="*/ 770 w 987"/>
                  <a:gd name="T47" fmla="*/ 244 h 317"/>
                  <a:gd name="T48" fmla="*/ 837 w 987"/>
                  <a:gd name="T49" fmla="*/ 255 h 317"/>
                  <a:gd name="T50" fmla="*/ 942 w 987"/>
                  <a:gd name="T51" fmla="*/ 316 h 317"/>
                  <a:gd name="T52" fmla="*/ 970 w 987"/>
                  <a:gd name="T53" fmla="*/ 310 h 317"/>
                  <a:gd name="T54" fmla="*/ 970 w 987"/>
                  <a:gd name="T55" fmla="*/ 310 h 317"/>
                  <a:gd name="T56" fmla="*/ 970 w 987"/>
                  <a:gd name="T57" fmla="*/ 294 h 317"/>
                  <a:gd name="T58" fmla="*/ 986 w 987"/>
                  <a:gd name="T59" fmla="*/ 211 h 317"/>
                  <a:gd name="T60" fmla="*/ 903 w 987"/>
                  <a:gd name="T61" fmla="*/ 105 h 317"/>
                  <a:gd name="T62" fmla="*/ 815 w 987"/>
                  <a:gd name="T63" fmla="*/ 39 h 317"/>
                  <a:gd name="T64" fmla="*/ 815 w 987"/>
                  <a:gd name="T65" fmla="*/ 39 h 317"/>
                  <a:gd name="T66" fmla="*/ 798 w 987"/>
                  <a:gd name="T67" fmla="*/ 33 h 317"/>
                  <a:gd name="T68" fmla="*/ 770 w 987"/>
                  <a:gd name="T69" fmla="*/ 61 h 317"/>
                  <a:gd name="T70" fmla="*/ 743 w 987"/>
                  <a:gd name="T71" fmla="*/ 89 h 317"/>
                  <a:gd name="T72" fmla="*/ 610 w 987"/>
                  <a:gd name="T73" fmla="*/ 17 h 317"/>
                  <a:gd name="T74" fmla="*/ 587 w 987"/>
                  <a:gd name="T75" fmla="*/ 22 h 317"/>
                  <a:gd name="T76" fmla="*/ 510 w 987"/>
                  <a:gd name="T77" fmla="*/ 6 h 317"/>
                  <a:gd name="T78" fmla="*/ 443 w 987"/>
                  <a:gd name="T79" fmla="*/ 6 h 317"/>
                  <a:gd name="T80" fmla="*/ 438 w 987"/>
                  <a:gd name="T81"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7" h="317">
                    <a:moveTo>
                      <a:pt x="438" y="0"/>
                    </a:moveTo>
                    <a:lnTo>
                      <a:pt x="438" y="0"/>
                    </a:lnTo>
                    <a:cubicBezTo>
                      <a:pt x="438" y="28"/>
                      <a:pt x="432" y="55"/>
                      <a:pt x="410" y="55"/>
                    </a:cubicBezTo>
                    <a:cubicBezTo>
                      <a:pt x="305" y="55"/>
                      <a:pt x="305" y="55"/>
                      <a:pt x="305" y="55"/>
                    </a:cubicBezTo>
                    <a:cubicBezTo>
                      <a:pt x="288" y="55"/>
                      <a:pt x="283" y="61"/>
                      <a:pt x="272" y="61"/>
                    </a:cubicBezTo>
                    <a:cubicBezTo>
                      <a:pt x="238" y="61"/>
                      <a:pt x="238" y="61"/>
                      <a:pt x="238" y="61"/>
                    </a:cubicBezTo>
                    <a:cubicBezTo>
                      <a:pt x="188" y="61"/>
                      <a:pt x="161" y="55"/>
                      <a:pt x="116" y="55"/>
                    </a:cubicBezTo>
                    <a:cubicBezTo>
                      <a:pt x="66" y="55"/>
                      <a:pt x="0" y="61"/>
                      <a:pt x="0" y="117"/>
                    </a:cubicBezTo>
                    <a:cubicBezTo>
                      <a:pt x="0" y="122"/>
                      <a:pt x="11" y="122"/>
                      <a:pt x="17" y="133"/>
                    </a:cubicBezTo>
                    <a:cubicBezTo>
                      <a:pt x="22" y="144"/>
                      <a:pt x="28" y="150"/>
                      <a:pt x="33" y="166"/>
                    </a:cubicBezTo>
                    <a:cubicBezTo>
                      <a:pt x="44" y="194"/>
                      <a:pt x="44" y="216"/>
                      <a:pt x="66" y="244"/>
                    </a:cubicBezTo>
                    <a:lnTo>
                      <a:pt x="66" y="244"/>
                    </a:lnTo>
                    <a:lnTo>
                      <a:pt x="66" y="244"/>
                    </a:lnTo>
                    <a:cubicBezTo>
                      <a:pt x="83" y="244"/>
                      <a:pt x="94" y="238"/>
                      <a:pt x="111" y="238"/>
                    </a:cubicBezTo>
                    <a:cubicBezTo>
                      <a:pt x="155" y="238"/>
                      <a:pt x="155" y="238"/>
                      <a:pt x="155" y="238"/>
                    </a:cubicBezTo>
                    <a:cubicBezTo>
                      <a:pt x="177" y="238"/>
                      <a:pt x="172" y="205"/>
                      <a:pt x="194" y="205"/>
                    </a:cubicBezTo>
                    <a:cubicBezTo>
                      <a:pt x="249" y="205"/>
                      <a:pt x="272" y="260"/>
                      <a:pt x="327" y="260"/>
                    </a:cubicBezTo>
                    <a:cubicBezTo>
                      <a:pt x="360" y="260"/>
                      <a:pt x="377" y="233"/>
                      <a:pt x="410" y="233"/>
                    </a:cubicBezTo>
                    <a:cubicBezTo>
                      <a:pt x="416" y="233"/>
                      <a:pt x="416" y="238"/>
                      <a:pt x="421" y="238"/>
                    </a:cubicBezTo>
                    <a:cubicBezTo>
                      <a:pt x="432" y="244"/>
                      <a:pt x="443" y="238"/>
                      <a:pt x="454" y="244"/>
                    </a:cubicBezTo>
                    <a:cubicBezTo>
                      <a:pt x="465" y="244"/>
                      <a:pt x="471" y="238"/>
                      <a:pt x="482" y="238"/>
                    </a:cubicBezTo>
                    <a:cubicBezTo>
                      <a:pt x="488" y="238"/>
                      <a:pt x="493" y="244"/>
                      <a:pt x="504" y="244"/>
                    </a:cubicBezTo>
                    <a:cubicBezTo>
                      <a:pt x="538" y="244"/>
                      <a:pt x="560" y="227"/>
                      <a:pt x="593" y="227"/>
                    </a:cubicBezTo>
                    <a:cubicBezTo>
                      <a:pt x="665" y="227"/>
                      <a:pt x="704" y="233"/>
                      <a:pt x="770" y="244"/>
                    </a:cubicBezTo>
                    <a:cubicBezTo>
                      <a:pt x="792" y="250"/>
                      <a:pt x="815" y="244"/>
                      <a:pt x="837" y="255"/>
                    </a:cubicBezTo>
                    <a:cubicBezTo>
                      <a:pt x="876" y="277"/>
                      <a:pt x="892" y="316"/>
                      <a:pt x="942" y="316"/>
                    </a:cubicBezTo>
                    <a:cubicBezTo>
                      <a:pt x="953" y="316"/>
                      <a:pt x="964" y="310"/>
                      <a:pt x="970" y="310"/>
                    </a:cubicBezTo>
                    <a:lnTo>
                      <a:pt x="970" y="310"/>
                    </a:lnTo>
                    <a:cubicBezTo>
                      <a:pt x="970" y="305"/>
                      <a:pt x="970" y="299"/>
                      <a:pt x="970" y="294"/>
                    </a:cubicBezTo>
                    <a:cubicBezTo>
                      <a:pt x="970" y="260"/>
                      <a:pt x="986" y="244"/>
                      <a:pt x="986" y="211"/>
                    </a:cubicBezTo>
                    <a:cubicBezTo>
                      <a:pt x="986" y="155"/>
                      <a:pt x="948" y="127"/>
                      <a:pt x="903" y="105"/>
                    </a:cubicBezTo>
                    <a:cubicBezTo>
                      <a:pt x="864" y="89"/>
                      <a:pt x="826" y="78"/>
                      <a:pt x="815" y="39"/>
                    </a:cubicBezTo>
                    <a:lnTo>
                      <a:pt x="815" y="39"/>
                    </a:lnTo>
                    <a:cubicBezTo>
                      <a:pt x="809" y="33"/>
                      <a:pt x="804" y="33"/>
                      <a:pt x="798" y="33"/>
                    </a:cubicBezTo>
                    <a:cubicBezTo>
                      <a:pt x="787" y="44"/>
                      <a:pt x="781" y="50"/>
                      <a:pt x="770" y="61"/>
                    </a:cubicBezTo>
                    <a:cubicBezTo>
                      <a:pt x="759" y="72"/>
                      <a:pt x="754" y="89"/>
                      <a:pt x="743" y="89"/>
                    </a:cubicBezTo>
                    <a:cubicBezTo>
                      <a:pt x="682" y="89"/>
                      <a:pt x="671" y="17"/>
                      <a:pt x="610" y="17"/>
                    </a:cubicBezTo>
                    <a:cubicBezTo>
                      <a:pt x="604" y="17"/>
                      <a:pt x="598" y="22"/>
                      <a:pt x="587" y="22"/>
                    </a:cubicBezTo>
                    <a:cubicBezTo>
                      <a:pt x="554" y="22"/>
                      <a:pt x="543" y="6"/>
                      <a:pt x="510" y="6"/>
                    </a:cubicBezTo>
                    <a:cubicBezTo>
                      <a:pt x="443" y="6"/>
                      <a:pt x="443" y="6"/>
                      <a:pt x="443" y="6"/>
                    </a:cubicBezTo>
                    <a:cubicBezTo>
                      <a:pt x="443" y="6"/>
                      <a:pt x="438" y="6"/>
                      <a:pt x="438" y="0"/>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Microsoft YaHei UI" panose="020B0503020204020204" pitchFamily="34" charset="-122"/>
                  <a:ea typeface="Microsoft YaHei UI" panose="020B0503020204020204" pitchFamily="34" charset="-122"/>
                </a:endParaRPr>
              </a:p>
            </p:txBody>
          </p:sp>
          <p:sp>
            <p:nvSpPr>
              <p:cNvPr id="48" name="Freeform 107">
                <a:extLst>
                  <a:ext uri="{FF2B5EF4-FFF2-40B4-BE49-F238E27FC236}">
                    <a16:creationId xmlns:a16="http://schemas.microsoft.com/office/drawing/2014/main" id="{F18226A2-98D0-8E49-A33A-877FA5AE16DB}"/>
                  </a:ext>
                </a:extLst>
              </p:cNvPr>
              <p:cNvSpPr>
                <a:spLocks noChangeArrowheads="1"/>
              </p:cNvSpPr>
              <p:nvPr/>
            </p:nvSpPr>
            <p:spPr bwMode="auto">
              <a:xfrm>
                <a:off x="8477729" y="2203521"/>
                <a:ext cx="523038" cy="684017"/>
              </a:xfrm>
              <a:custGeom>
                <a:avLst/>
                <a:gdLst>
                  <a:gd name="T0" fmla="*/ 1652 w 2178"/>
                  <a:gd name="T1" fmla="*/ 111 h 2849"/>
                  <a:gd name="T2" fmla="*/ 1646 w 2178"/>
                  <a:gd name="T3" fmla="*/ 55 h 2849"/>
                  <a:gd name="T4" fmla="*/ 1618 w 2178"/>
                  <a:gd name="T5" fmla="*/ 111 h 2849"/>
                  <a:gd name="T6" fmla="*/ 1596 w 2178"/>
                  <a:gd name="T7" fmla="*/ 100 h 2849"/>
                  <a:gd name="T8" fmla="*/ 1674 w 2178"/>
                  <a:gd name="T9" fmla="*/ 354 h 2849"/>
                  <a:gd name="T10" fmla="*/ 1546 w 2178"/>
                  <a:gd name="T11" fmla="*/ 404 h 2849"/>
                  <a:gd name="T12" fmla="*/ 1607 w 2178"/>
                  <a:gd name="T13" fmla="*/ 477 h 2849"/>
                  <a:gd name="T14" fmla="*/ 1474 w 2178"/>
                  <a:gd name="T15" fmla="*/ 349 h 2849"/>
                  <a:gd name="T16" fmla="*/ 1485 w 2178"/>
                  <a:gd name="T17" fmla="*/ 371 h 2849"/>
                  <a:gd name="T18" fmla="*/ 1519 w 2178"/>
                  <a:gd name="T19" fmla="*/ 366 h 2849"/>
                  <a:gd name="T20" fmla="*/ 843 w 2178"/>
                  <a:gd name="T21" fmla="*/ 2416 h 2849"/>
                  <a:gd name="T22" fmla="*/ 554 w 2178"/>
                  <a:gd name="T23" fmla="*/ 1945 h 2849"/>
                  <a:gd name="T24" fmla="*/ 510 w 2178"/>
                  <a:gd name="T25" fmla="*/ 1712 h 2849"/>
                  <a:gd name="T26" fmla="*/ 111 w 2178"/>
                  <a:gd name="T27" fmla="*/ 1623 h 2849"/>
                  <a:gd name="T28" fmla="*/ 0 w 2178"/>
                  <a:gd name="T29" fmla="*/ 1518 h 2849"/>
                  <a:gd name="T30" fmla="*/ 128 w 2178"/>
                  <a:gd name="T31" fmla="*/ 1308 h 2849"/>
                  <a:gd name="T32" fmla="*/ 216 w 2178"/>
                  <a:gd name="T33" fmla="*/ 1224 h 2849"/>
                  <a:gd name="T34" fmla="*/ 333 w 2178"/>
                  <a:gd name="T35" fmla="*/ 1142 h 2849"/>
                  <a:gd name="T36" fmla="*/ 399 w 2178"/>
                  <a:gd name="T37" fmla="*/ 925 h 2849"/>
                  <a:gd name="T38" fmla="*/ 505 w 2178"/>
                  <a:gd name="T39" fmla="*/ 748 h 2849"/>
                  <a:gd name="T40" fmla="*/ 560 w 2178"/>
                  <a:gd name="T41" fmla="*/ 582 h 2849"/>
                  <a:gd name="T42" fmla="*/ 699 w 2178"/>
                  <a:gd name="T43" fmla="*/ 537 h 2849"/>
                  <a:gd name="T44" fmla="*/ 715 w 2178"/>
                  <a:gd name="T45" fmla="*/ 305 h 2849"/>
                  <a:gd name="T46" fmla="*/ 804 w 2178"/>
                  <a:gd name="T47" fmla="*/ 55 h 2849"/>
                  <a:gd name="T48" fmla="*/ 1092 w 2178"/>
                  <a:gd name="T49" fmla="*/ 22 h 2849"/>
                  <a:gd name="T50" fmla="*/ 1480 w 2178"/>
                  <a:gd name="T51" fmla="*/ 50 h 2849"/>
                  <a:gd name="T52" fmla="*/ 1502 w 2178"/>
                  <a:gd name="T53" fmla="*/ 116 h 2849"/>
                  <a:gd name="T54" fmla="*/ 1607 w 2178"/>
                  <a:gd name="T55" fmla="*/ 211 h 2849"/>
                  <a:gd name="T56" fmla="*/ 1652 w 2178"/>
                  <a:gd name="T57" fmla="*/ 316 h 2849"/>
                  <a:gd name="T58" fmla="*/ 1474 w 2178"/>
                  <a:gd name="T59" fmla="*/ 310 h 2849"/>
                  <a:gd name="T60" fmla="*/ 1458 w 2178"/>
                  <a:gd name="T61" fmla="*/ 404 h 2849"/>
                  <a:gd name="T62" fmla="*/ 1474 w 2178"/>
                  <a:gd name="T63" fmla="*/ 482 h 2849"/>
                  <a:gd name="T64" fmla="*/ 1557 w 2178"/>
                  <a:gd name="T65" fmla="*/ 543 h 2849"/>
                  <a:gd name="T66" fmla="*/ 1652 w 2178"/>
                  <a:gd name="T67" fmla="*/ 687 h 2849"/>
                  <a:gd name="T68" fmla="*/ 1729 w 2178"/>
                  <a:gd name="T69" fmla="*/ 936 h 2849"/>
                  <a:gd name="T70" fmla="*/ 1834 w 2178"/>
                  <a:gd name="T71" fmla="*/ 1191 h 2849"/>
                  <a:gd name="T72" fmla="*/ 2050 w 2178"/>
                  <a:gd name="T73" fmla="*/ 1335 h 2849"/>
                  <a:gd name="T74" fmla="*/ 2133 w 2178"/>
                  <a:gd name="T75" fmla="*/ 1496 h 2849"/>
                  <a:gd name="T76" fmla="*/ 1944 w 2178"/>
                  <a:gd name="T77" fmla="*/ 1518 h 2849"/>
                  <a:gd name="T78" fmla="*/ 1729 w 2178"/>
                  <a:gd name="T79" fmla="*/ 1396 h 2849"/>
                  <a:gd name="T80" fmla="*/ 1768 w 2178"/>
                  <a:gd name="T81" fmla="*/ 1524 h 2849"/>
                  <a:gd name="T82" fmla="*/ 1585 w 2178"/>
                  <a:gd name="T83" fmla="*/ 1701 h 2849"/>
                  <a:gd name="T84" fmla="*/ 1513 w 2178"/>
                  <a:gd name="T85" fmla="*/ 1906 h 2849"/>
                  <a:gd name="T86" fmla="*/ 1535 w 2178"/>
                  <a:gd name="T87" fmla="*/ 2078 h 2849"/>
                  <a:gd name="T88" fmla="*/ 1546 w 2178"/>
                  <a:gd name="T89" fmla="*/ 2167 h 2849"/>
                  <a:gd name="T90" fmla="*/ 1491 w 2178"/>
                  <a:gd name="T91" fmla="*/ 2250 h 2849"/>
                  <a:gd name="T92" fmla="*/ 1369 w 2178"/>
                  <a:gd name="T93" fmla="*/ 2316 h 2849"/>
                  <a:gd name="T94" fmla="*/ 1247 w 2178"/>
                  <a:gd name="T95" fmla="*/ 2421 h 2849"/>
                  <a:gd name="T96" fmla="*/ 1081 w 2178"/>
                  <a:gd name="T97" fmla="*/ 2721 h 2849"/>
                  <a:gd name="T98" fmla="*/ 1081 w 2178"/>
                  <a:gd name="T99" fmla="*/ 2815 h 2849"/>
                  <a:gd name="T100" fmla="*/ 1147 w 2178"/>
                  <a:gd name="T101" fmla="*/ 2848 h 2849"/>
                  <a:gd name="T102" fmla="*/ 931 w 2178"/>
                  <a:gd name="T103" fmla="*/ 2687 h 2849"/>
                  <a:gd name="T104" fmla="*/ 843 w 2178"/>
                  <a:gd name="T105" fmla="*/ 2416 h 2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8" h="2849">
                    <a:moveTo>
                      <a:pt x="1596" y="72"/>
                    </a:moveTo>
                    <a:lnTo>
                      <a:pt x="1596" y="72"/>
                    </a:lnTo>
                    <a:cubicBezTo>
                      <a:pt x="1596" y="78"/>
                      <a:pt x="1613" y="83"/>
                      <a:pt x="1618" y="83"/>
                    </a:cubicBezTo>
                    <a:cubicBezTo>
                      <a:pt x="1630" y="94"/>
                      <a:pt x="1641" y="100"/>
                      <a:pt x="1652" y="111"/>
                    </a:cubicBezTo>
                    <a:cubicBezTo>
                      <a:pt x="1668" y="133"/>
                      <a:pt x="1679" y="144"/>
                      <a:pt x="1702" y="155"/>
                    </a:cubicBezTo>
                    <a:cubicBezTo>
                      <a:pt x="1707" y="144"/>
                      <a:pt x="1713" y="138"/>
                      <a:pt x="1713" y="127"/>
                    </a:cubicBezTo>
                    <a:cubicBezTo>
                      <a:pt x="1713" y="83"/>
                      <a:pt x="1713" y="83"/>
                      <a:pt x="1713" y="83"/>
                    </a:cubicBezTo>
                    <a:cubicBezTo>
                      <a:pt x="1685" y="83"/>
                      <a:pt x="1674" y="61"/>
                      <a:pt x="1646" y="55"/>
                    </a:cubicBezTo>
                    <a:cubicBezTo>
                      <a:pt x="1635" y="50"/>
                      <a:pt x="1630" y="55"/>
                      <a:pt x="1618" y="61"/>
                    </a:cubicBezTo>
                    <a:cubicBezTo>
                      <a:pt x="1607" y="61"/>
                      <a:pt x="1596" y="61"/>
                      <a:pt x="1596" y="72"/>
                    </a:cubicBezTo>
                    <a:close/>
                    <a:moveTo>
                      <a:pt x="1618" y="111"/>
                    </a:moveTo>
                    <a:lnTo>
                      <a:pt x="1618" y="111"/>
                    </a:lnTo>
                    <a:cubicBezTo>
                      <a:pt x="1630" y="116"/>
                      <a:pt x="1646" y="133"/>
                      <a:pt x="1646" y="150"/>
                    </a:cubicBezTo>
                    <a:cubicBezTo>
                      <a:pt x="1646" y="160"/>
                      <a:pt x="1635" y="166"/>
                      <a:pt x="1618" y="166"/>
                    </a:cubicBezTo>
                    <a:cubicBezTo>
                      <a:pt x="1602" y="166"/>
                      <a:pt x="1580" y="155"/>
                      <a:pt x="1580" y="138"/>
                    </a:cubicBezTo>
                    <a:cubicBezTo>
                      <a:pt x="1580" y="122"/>
                      <a:pt x="1591" y="116"/>
                      <a:pt x="1596" y="100"/>
                    </a:cubicBezTo>
                    <a:cubicBezTo>
                      <a:pt x="1607" y="100"/>
                      <a:pt x="1607" y="105"/>
                      <a:pt x="1618" y="111"/>
                    </a:cubicBezTo>
                    <a:close/>
                    <a:moveTo>
                      <a:pt x="1679" y="344"/>
                    </a:moveTo>
                    <a:lnTo>
                      <a:pt x="1679" y="344"/>
                    </a:lnTo>
                    <a:cubicBezTo>
                      <a:pt x="1674" y="354"/>
                      <a:pt x="1674" y="354"/>
                      <a:pt x="1674" y="354"/>
                    </a:cubicBezTo>
                    <a:cubicBezTo>
                      <a:pt x="1718" y="410"/>
                      <a:pt x="1746" y="354"/>
                      <a:pt x="1679" y="344"/>
                    </a:cubicBezTo>
                    <a:close/>
                    <a:moveTo>
                      <a:pt x="1591" y="404"/>
                    </a:moveTo>
                    <a:lnTo>
                      <a:pt x="1591" y="404"/>
                    </a:lnTo>
                    <a:cubicBezTo>
                      <a:pt x="1574" y="404"/>
                      <a:pt x="1563" y="410"/>
                      <a:pt x="1546" y="404"/>
                    </a:cubicBezTo>
                    <a:cubicBezTo>
                      <a:pt x="1546" y="421"/>
                      <a:pt x="1546" y="421"/>
                      <a:pt x="1546" y="421"/>
                    </a:cubicBezTo>
                    <a:cubicBezTo>
                      <a:pt x="1546" y="432"/>
                      <a:pt x="1557" y="438"/>
                      <a:pt x="1563" y="443"/>
                    </a:cubicBezTo>
                    <a:cubicBezTo>
                      <a:pt x="1574" y="454"/>
                      <a:pt x="1580" y="471"/>
                      <a:pt x="1596" y="477"/>
                    </a:cubicBezTo>
                    <a:cubicBezTo>
                      <a:pt x="1607" y="477"/>
                      <a:pt x="1607" y="477"/>
                      <a:pt x="1607" y="477"/>
                    </a:cubicBezTo>
                    <a:cubicBezTo>
                      <a:pt x="1607" y="454"/>
                      <a:pt x="1613" y="443"/>
                      <a:pt x="1613" y="426"/>
                    </a:cubicBezTo>
                    <a:cubicBezTo>
                      <a:pt x="1613" y="410"/>
                      <a:pt x="1602" y="404"/>
                      <a:pt x="1591" y="404"/>
                    </a:cubicBezTo>
                    <a:close/>
                    <a:moveTo>
                      <a:pt x="1474" y="349"/>
                    </a:moveTo>
                    <a:lnTo>
                      <a:pt x="1474" y="349"/>
                    </a:lnTo>
                    <a:cubicBezTo>
                      <a:pt x="1458" y="344"/>
                      <a:pt x="1452" y="338"/>
                      <a:pt x="1436" y="338"/>
                    </a:cubicBezTo>
                    <a:cubicBezTo>
                      <a:pt x="1419" y="338"/>
                      <a:pt x="1419" y="338"/>
                      <a:pt x="1419" y="338"/>
                    </a:cubicBezTo>
                    <a:cubicBezTo>
                      <a:pt x="1419" y="349"/>
                      <a:pt x="1419" y="349"/>
                      <a:pt x="1419" y="349"/>
                    </a:cubicBezTo>
                    <a:cubicBezTo>
                      <a:pt x="1436" y="371"/>
                      <a:pt x="1458" y="371"/>
                      <a:pt x="1485" y="371"/>
                    </a:cubicBezTo>
                    <a:cubicBezTo>
                      <a:pt x="1502" y="377"/>
                      <a:pt x="1508" y="388"/>
                      <a:pt x="1524" y="388"/>
                    </a:cubicBezTo>
                    <a:cubicBezTo>
                      <a:pt x="1530" y="388"/>
                      <a:pt x="1535" y="388"/>
                      <a:pt x="1546" y="388"/>
                    </a:cubicBezTo>
                    <a:cubicBezTo>
                      <a:pt x="1546" y="377"/>
                      <a:pt x="1546" y="377"/>
                      <a:pt x="1546" y="377"/>
                    </a:cubicBezTo>
                    <a:cubicBezTo>
                      <a:pt x="1541" y="371"/>
                      <a:pt x="1530" y="366"/>
                      <a:pt x="1519" y="366"/>
                    </a:cubicBezTo>
                    <a:cubicBezTo>
                      <a:pt x="1502" y="360"/>
                      <a:pt x="1497" y="349"/>
                      <a:pt x="1474" y="349"/>
                    </a:cubicBezTo>
                    <a:close/>
                    <a:moveTo>
                      <a:pt x="843" y="2416"/>
                    </a:moveTo>
                    <a:lnTo>
                      <a:pt x="843" y="2416"/>
                    </a:lnTo>
                    <a:lnTo>
                      <a:pt x="843" y="2416"/>
                    </a:lnTo>
                    <a:cubicBezTo>
                      <a:pt x="837" y="2405"/>
                      <a:pt x="832" y="2399"/>
                      <a:pt x="832" y="2383"/>
                    </a:cubicBezTo>
                    <a:cubicBezTo>
                      <a:pt x="815" y="2288"/>
                      <a:pt x="743" y="2261"/>
                      <a:pt x="665" y="2205"/>
                    </a:cubicBezTo>
                    <a:cubicBezTo>
                      <a:pt x="626" y="2178"/>
                      <a:pt x="632" y="2144"/>
                      <a:pt x="621" y="2100"/>
                    </a:cubicBezTo>
                    <a:cubicBezTo>
                      <a:pt x="610" y="2034"/>
                      <a:pt x="604" y="1989"/>
                      <a:pt x="554" y="1945"/>
                    </a:cubicBezTo>
                    <a:cubicBezTo>
                      <a:pt x="543" y="1934"/>
                      <a:pt x="527" y="1939"/>
                      <a:pt x="516" y="1928"/>
                    </a:cubicBezTo>
                    <a:cubicBezTo>
                      <a:pt x="499" y="1906"/>
                      <a:pt x="516" y="1884"/>
                      <a:pt x="505" y="1856"/>
                    </a:cubicBezTo>
                    <a:cubicBezTo>
                      <a:pt x="493" y="1840"/>
                      <a:pt x="477" y="1829"/>
                      <a:pt x="477" y="1812"/>
                    </a:cubicBezTo>
                    <a:cubicBezTo>
                      <a:pt x="477" y="1768"/>
                      <a:pt x="510" y="1751"/>
                      <a:pt x="510" y="1712"/>
                    </a:cubicBezTo>
                    <a:cubicBezTo>
                      <a:pt x="510" y="1684"/>
                      <a:pt x="493" y="1674"/>
                      <a:pt x="488" y="1646"/>
                    </a:cubicBezTo>
                    <a:cubicBezTo>
                      <a:pt x="477" y="1618"/>
                      <a:pt x="460" y="1590"/>
                      <a:pt x="433" y="1590"/>
                    </a:cubicBezTo>
                    <a:cubicBezTo>
                      <a:pt x="383" y="1590"/>
                      <a:pt x="383" y="1590"/>
                      <a:pt x="383" y="1590"/>
                    </a:cubicBezTo>
                    <a:cubicBezTo>
                      <a:pt x="277" y="1590"/>
                      <a:pt x="216" y="1623"/>
                      <a:pt x="111" y="1623"/>
                    </a:cubicBezTo>
                    <a:cubicBezTo>
                      <a:pt x="78" y="1623"/>
                      <a:pt x="78" y="1623"/>
                      <a:pt x="78" y="1623"/>
                    </a:cubicBezTo>
                    <a:cubicBezTo>
                      <a:pt x="50" y="1623"/>
                      <a:pt x="39" y="1607"/>
                      <a:pt x="11" y="1607"/>
                    </a:cubicBezTo>
                    <a:lnTo>
                      <a:pt x="11" y="1607"/>
                    </a:lnTo>
                    <a:cubicBezTo>
                      <a:pt x="11" y="1574"/>
                      <a:pt x="0" y="1551"/>
                      <a:pt x="0" y="1518"/>
                    </a:cubicBezTo>
                    <a:cubicBezTo>
                      <a:pt x="0" y="1474"/>
                      <a:pt x="0" y="1474"/>
                      <a:pt x="0" y="1474"/>
                    </a:cubicBezTo>
                    <a:cubicBezTo>
                      <a:pt x="0" y="1457"/>
                      <a:pt x="17" y="1452"/>
                      <a:pt x="28" y="1441"/>
                    </a:cubicBezTo>
                    <a:cubicBezTo>
                      <a:pt x="50" y="1418"/>
                      <a:pt x="67" y="1413"/>
                      <a:pt x="89" y="1396"/>
                    </a:cubicBezTo>
                    <a:cubicBezTo>
                      <a:pt x="122" y="1374"/>
                      <a:pt x="128" y="1346"/>
                      <a:pt x="128" y="1308"/>
                    </a:cubicBezTo>
                    <a:cubicBezTo>
                      <a:pt x="128" y="1280"/>
                      <a:pt x="122" y="1263"/>
                      <a:pt x="122" y="1236"/>
                    </a:cubicBezTo>
                    <a:lnTo>
                      <a:pt x="122" y="1236"/>
                    </a:lnTo>
                    <a:cubicBezTo>
                      <a:pt x="139" y="1230"/>
                      <a:pt x="155" y="1224"/>
                      <a:pt x="178" y="1224"/>
                    </a:cubicBezTo>
                    <a:cubicBezTo>
                      <a:pt x="216" y="1224"/>
                      <a:pt x="216" y="1224"/>
                      <a:pt x="216" y="1224"/>
                    </a:cubicBezTo>
                    <a:cubicBezTo>
                      <a:pt x="227" y="1224"/>
                      <a:pt x="227" y="1236"/>
                      <a:pt x="239" y="1236"/>
                    </a:cubicBezTo>
                    <a:cubicBezTo>
                      <a:pt x="283" y="1236"/>
                      <a:pt x="283" y="1236"/>
                      <a:pt x="283" y="1236"/>
                    </a:cubicBezTo>
                    <a:cubicBezTo>
                      <a:pt x="300" y="1236"/>
                      <a:pt x="300" y="1219"/>
                      <a:pt x="305" y="1208"/>
                    </a:cubicBezTo>
                    <a:cubicBezTo>
                      <a:pt x="322" y="1186"/>
                      <a:pt x="327" y="1169"/>
                      <a:pt x="333" y="1142"/>
                    </a:cubicBezTo>
                    <a:cubicBezTo>
                      <a:pt x="344" y="1114"/>
                      <a:pt x="355" y="1097"/>
                      <a:pt x="377" y="1075"/>
                    </a:cubicBezTo>
                    <a:cubicBezTo>
                      <a:pt x="388" y="1069"/>
                      <a:pt x="394" y="1064"/>
                      <a:pt x="394" y="1053"/>
                    </a:cubicBezTo>
                    <a:cubicBezTo>
                      <a:pt x="394" y="1036"/>
                      <a:pt x="383" y="1025"/>
                      <a:pt x="383" y="1009"/>
                    </a:cubicBezTo>
                    <a:cubicBezTo>
                      <a:pt x="383" y="975"/>
                      <a:pt x="394" y="958"/>
                      <a:pt x="399" y="925"/>
                    </a:cubicBezTo>
                    <a:cubicBezTo>
                      <a:pt x="405" y="909"/>
                      <a:pt x="405" y="892"/>
                      <a:pt x="421" y="881"/>
                    </a:cubicBezTo>
                    <a:cubicBezTo>
                      <a:pt x="460" y="848"/>
                      <a:pt x="499" y="848"/>
                      <a:pt x="532" y="814"/>
                    </a:cubicBezTo>
                    <a:cubicBezTo>
                      <a:pt x="543" y="803"/>
                      <a:pt x="560" y="798"/>
                      <a:pt x="560" y="776"/>
                    </a:cubicBezTo>
                    <a:cubicBezTo>
                      <a:pt x="560" y="753"/>
                      <a:pt x="527" y="748"/>
                      <a:pt x="505" y="748"/>
                    </a:cubicBezTo>
                    <a:cubicBezTo>
                      <a:pt x="505" y="726"/>
                      <a:pt x="505" y="726"/>
                      <a:pt x="505" y="726"/>
                    </a:cubicBezTo>
                    <a:cubicBezTo>
                      <a:pt x="505" y="715"/>
                      <a:pt x="510" y="715"/>
                      <a:pt x="516" y="704"/>
                    </a:cubicBezTo>
                    <a:cubicBezTo>
                      <a:pt x="521" y="687"/>
                      <a:pt x="516" y="670"/>
                      <a:pt x="527" y="654"/>
                    </a:cubicBezTo>
                    <a:cubicBezTo>
                      <a:pt x="549" y="626"/>
                      <a:pt x="560" y="615"/>
                      <a:pt x="560" y="582"/>
                    </a:cubicBezTo>
                    <a:cubicBezTo>
                      <a:pt x="593" y="582"/>
                      <a:pt x="593" y="582"/>
                      <a:pt x="593" y="582"/>
                    </a:cubicBezTo>
                    <a:cubicBezTo>
                      <a:pt x="604" y="582"/>
                      <a:pt x="610" y="587"/>
                      <a:pt x="621" y="587"/>
                    </a:cubicBezTo>
                    <a:cubicBezTo>
                      <a:pt x="643" y="587"/>
                      <a:pt x="649" y="571"/>
                      <a:pt x="665" y="559"/>
                    </a:cubicBezTo>
                    <a:cubicBezTo>
                      <a:pt x="676" y="554"/>
                      <a:pt x="687" y="549"/>
                      <a:pt x="699" y="537"/>
                    </a:cubicBezTo>
                    <a:cubicBezTo>
                      <a:pt x="710" y="526"/>
                      <a:pt x="699" y="510"/>
                      <a:pt x="704" y="493"/>
                    </a:cubicBezTo>
                    <a:cubicBezTo>
                      <a:pt x="704" y="465"/>
                      <a:pt x="699" y="443"/>
                      <a:pt x="715" y="416"/>
                    </a:cubicBezTo>
                    <a:cubicBezTo>
                      <a:pt x="721" y="399"/>
                      <a:pt x="737" y="393"/>
                      <a:pt x="737" y="371"/>
                    </a:cubicBezTo>
                    <a:cubicBezTo>
                      <a:pt x="737" y="344"/>
                      <a:pt x="715" y="332"/>
                      <a:pt x="715" y="305"/>
                    </a:cubicBezTo>
                    <a:cubicBezTo>
                      <a:pt x="715" y="260"/>
                      <a:pt x="715" y="260"/>
                      <a:pt x="715" y="260"/>
                    </a:cubicBezTo>
                    <a:cubicBezTo>
                      <a:pt x="715" y="221"/>
                      <a:pt x="732" y="205"/>
                      <a:pt x="743" y="172"/>
                    </a:cubicBezTo>
                    <a:cubicBezTo>
                      <a:pt x="754" y="138"/>
                      <a:pt x="754" y="122"/>
                      <a:pt x="765" y="94"/>
                    </a:cubicBezTo>
                    <a:cubicBezTo>
                      <a:pt x="771" y="72"/>
                      <a:pt x="787" y="72"/>
                      <a:pt x="804" y="55"/>
                    </a:cubicBezTo>
                    <a:cubicBezTo>
                      <a:pt x="826" y="39"/>
                      <a:pt x="843" y="22"/>
                      <a:pt x="876" y="22"/>
                    </a:cubicBezTo>
                    <a:cubicBezTo>
                      <a:pt x="892" y="22"/>
                      <a:pt x="904" y="27"/>
                      <a:pt x="920" y="27"/>
                    </a:cubicBezTo>
                    <a:cubicBezTo>
                      <a:pt x="959" y="27"/>
                      <a:pt x="976" y="0"/>
                      <a:pt x="1014" y="0"/>
                    </a:cubicBezTo>
                    <a:cubicBezTo>
                      <a:pt x="1048" y="0"/>
                      <a:pt x="1064" y="22"/>
                      <a:pt x="1092" y="22"/>
                    </a:cubicBezTo>
                    <a:cubicBezTo>
                      <a:pt x="1136" y="22"/>
                      <a:pt x="1158" y="5"/>
                      <a:pt x="1203" y="5"/>
                    </a:cubicBezTo>
                    <a:cubicBezTo>
                      <a:pt x="1230" y="5"/>
                      <a:pt x="1247" y="11"/>
                      <a:pt x="1269" y="11"/>
                    </a:cubicBezTo>
                    <a:cubicBezTo>
                      <a:pt x="1325" y="11"/>
                      <a:pt x="1352" y="5"/>
                      <a:pt x="1408" y="5"/>
                    </a:cubicBezTo>
                    <a:cubicBezTo>
                      <a:pt x="1441" y="5"/>
                      <a:pt x="1452" y="39"/>
                      <a:pt x="1480" y="50"/>
                    </a:cubicBezTo>
                    <a:cubicBezTo>
                      <a:pt x="1513" y="61"/>
                      <a:pt x="1530" y="72"/>
                      <a:pt x="1557" y="88"/>
                    </a:cubicBezTo>
                    <a:lnTo>
                      <a:pt x="1557" y="88"/>
                    </a:lnTo>
                    <a:cubicBezTo>
                      <a:pt x="1552" y="88"/>
                      <a:pt x="1546" y="94"/>
                      <a:pt x="1535" y="100"/>
                    </a:cubicBezTo>
                    <a:cubicBezTo>
                      <a:pt x="1524" y="105"/>
                      <a:pt x="1502" y="100"/>
                      <a:pt x="1502" y="116"/>
                    </a:cubicBezTo>
                    <a:cubicBezTo>
                      <a:pt x="1502" y="122"/>
                      <a:pt x="1513" y="122"/>
                      <a:pt x="1519" y="127"/>
                    </a:cubicBezTo>
                    <a:cubicBezTo>
                      <a:pt x="1524" y="138"/>
                      <a:pt x="1530" y="144"/>
                      <a:pt x="1541" y="150"/>
                    </a:cubicBezTo>
                    <a:cubicBezTo>
                      <a:pt x="1574" y="166"/>
                      <a:pt x="1596" y="172"/>
                      <a:pt x="1618" y="199"/>
                    </a:cubicBezTo>
                    <a:cubicBezTo>
                      <a:pt x="1613" y="205"/>
                      <a:pt x="1607" y="211"/>
                      <a:pt x="1607" y="211"/>
                    </a:cubicBezTo>
                    <a:cubicBezTo>
                      <a:pt x="1624" y="221"/>
                      <a:pt x="1646" y="227"/>
                      <a:pt x="1646" y="249"/>
                    </a:cubicBezTo>
                    <a:cubicBezTo>
                      <a:pt x="1646" y="255"/>
                      <a:pt x="1641" y="255"/>
                      <a:pt x="1641" y="260"/>
                    </a:cubicBezTo>
                    <a:cubicBezTo>
                      <a:pt x="1641" y="277"/>
                      <a:pt x="1668" y="277"/>
                      <a:pt x="1668" y="293"/>
                    </a:cubicBezTo>
                    <a:cubicBezTo>
                      <a:pt x="1668" y="305"/>
                      <a:pt x="1657" y="310"/>
                      <a:pt x="1652" y="316"/>
                    </a:cubicBezTo>
                    <a:cubicBezTo>
                      <a:pt x="1624" y="316"/>
                      <a:pt x="1607" y="316"/>
                      <a:pt x="1574" y="316"/>
                    </a:cubicBezTo>
                    <a:cubicBezTo>
                      <a:pt x="1530" y="316"/>
                      <a:pt x="1535" y="238"/>
                      <a:pt x="1535" y="316"/>
                    </a:cubicBezTo>
                    <a:cubicBezTo>
                      <a:pt x="1508" y="316"/>
                      <a:pt x="1508" y="316"/>
                      <a:pt x="1508" y="316"/>
                    </a:cubicBezTo>
                    <a:cubicBezTo>
                      <a:pt x="1497" y="316"/>
                      <a:pt x="1491" y="310"/>
                      <a:pt x="1474" y="310"/>
                    </a:cubicBezTo>
                    <a:cubicBezTo>
                      <a:pt x="1458" y="310"/>
                      <a:pt x="1452" y="316"/>
                      <a:pt x="1430" y="316"/>
                    </a:cubicBezTo>
                    <a:cubicBezTo>
                      <a:pt x="1358" y="316"/>
                      <a:pt x="1397" y="305"/>
                      <a:pt x="1408" y="338"/>
                    </a:cubicBezTo>
                    <a:cubicBezTo>
                      <a:pt x="1413" y="344"/>
                      <a:pt x="1408" y="354"/>
                      <a:pt x="1413" y="360"/>
                    </a:cubicBezTo>
                    <a:cubicBezTo>
                      <a:pt x="1419" y="382"/>
                      <a:pt x="1441" y="382"/>
                      <a:pt x="1458" y="404"/>
                    </a:cubicBezTo>
                    <a:cubicBezTo>
                      <a:pt x="1508" y="404"/>
                      <a:pt x="1508" y="404"/>
                      <a:pt x="1508" y="404"/>
                    </a:cubicBezTo>
                    <a:cubicBezTo>
                      <a:pt x="1508" y="404"/>
                      <a:pt x="1513" y="404"/>
                      <a:pt x="1513" y="410"/>
                    </a:cubicBezTo>
                    <a:cubicBezTo>
                      <a:pt x="1513" y="421"/>
                      <a:pt x="1502" y="426"/>
                      <a:pt x="1497" y="438"/>
                    </a:cubicBezTo>
                    <a:cubicBezTo>
                      <a:pt x="1485" y="454"/>
                      <a:pt x="1485" y="471"/>
                      <a:pt x="1474" y="482"/>
                    </a:cubicBezTo>
                    <a:cubicBezTo>
                      <a:pt x="1463" y="493"/>
                      <a:pt x="1430" y="493"/>
                      <a:pt x="1463" y="499"/>
                    </a:cubicBezTo>
                    <a:cubicBezTo>
                      <a:pt x="1474" y="499"/>
                      <a:pt x="1474" y="510"/>
                      <a:pt x="1485" y="510"/>
                    </a:cubicBezTo>
                    <a:cubicBezTo>
                      <a:pt x="1502" y="515"/>
                      <a:pt x="1513" y="504"/>
                      <a:pt x="1524" y="515"/>
                    </a:cubicBezTo>
                    <a:cubicBezTo>
                      <a:pt x="1535" y="526"/>
                      <a:pt x="1541" y="537"/>
                      <a:pt x="1557" y="543"/>
                    </a:cubicBezTo>
                    <a:cubicBezTo>
                      <a:pt x="1574" y="543"/>
                      <a:pt x="1596" y="549"/>
                      <a:pt x="1596" y="565"/>
                    </a:cubicBezTo>
                    <a:cubicBezTo>
                      <a:pt x="1596" y="587"/>
                      <a:pt x="1596" y="587"/>
                      <a:pt x="1596" y="587"/>
                    </a:cubicBezTo>
                    <a:cubicBezTo>
                      <a:pt x="1630" y="587"/>
                      <a:pt x="1591" y="593"/>
                      <a:pt x="1591" y="615"/>
                    </a:cubicBezTo>
                    <a:cubicBezTo>
                      <a:pt x="1591" y="632"/>
                      <a:pt x="1635" y="659"/>
                      <a:pt x="1652" y="687"/>
                    </a:cubicBezTo>
                    <a:cubicBezTo>
                      <a:pt x="1657" y="698"/>
                      <a:pt x="1652" y="715"/>
                      <a:pt x="1657" y="731"/>
                    </a:cubicBezTo>
                    <a:cubicBezTo>
                      <a:pt x="1663" y="753"/>
                      <a:pt x="1668" y="765"/>
                      <a:pt x="1679" y="781"/>
                    </a:cubicBezTo>
                    <a:cubicBezTo>
                      <a:pt x="1702" y="820"/>
                      <a:pt x="1702" y="848"/>
                      <a:pt x="1713" y="892"/>
                    </a:cubicBezTo>
                    <a:cubicBezTo>
                      <a:pt x="1718" y="909"/>
                      <a:pt x="1729" y="920"/>
                      <a:pt x="1729" y="936"/>
                    </a:cubicBezTo>
                    <a:cubicBezTo>
                      <a:pt x="1696" y="964"/>
                      <a:pt x="1696" y="964"/>
                      <a:pt x="1696" y="964"/>
                    </a:cubicBezTo>
                    <a:cubicBezTo>
                      <a:pt x="1696" y="1019"/>
                      <a:pt x="1679" y="1003"/>
                      <a:pt x="1696" y="1069"/>
                    </a:cubicBezTo>
                    <a:cubicBezTo>
                      <a:pt x="1702" y="1091"/>
                      <a:pt x="1724" y="1091"/>
                      <a:pt x="1740" y="1097"/>
                    </a:cubicBezTo>
                    <a:cubicBezTo>
                      <a:pt x="1789" y="1119"/>
                      <a:pt x="1784" y="1175"/>
                      <a:pt x="1834" y="1191"/>
                    </a:cubicBezTo>
                    <a:cubicBezTo>
                      <a:pt x="1872" y="1208"/>
                      <a:pt x="1900" y="1202"/>
                      <a:pt x="1928" y="1230"/>
                    </a:cubicBezTo>
                    <a:cubicBezTo>
                      <a:pt x="1944" y="1247"/>
                      <a:pt x="1939" y="1263"/>
                      <a:pt x="1955" y="1275"/>
                    </a:cubicBezTo>
                    <a:cubicBezTo>
                      <a:pt x="1967" y="1285"/>
                      <a:pt x="1978" y="1285"/>
                      <a:pt x="1994" y="1291"/>
                    </a:cubicBezTo>
                    <a:cubicBezTo>
                      <a:pt x="2016" y="1302"/>
                      <a:pt x="2028" y="1319"/>
                      <a:pt x="2050" y="1335"/>
                    </a:cubicBezTo>
                    <a:cubicBezTo>
                      <a:pt x="2066" y="1341"/>
                      <a:pt x="2066" y="1363"/>
                      <a:pt x="2077" y="1380"/>
                    </a:cubicBezTo>
                    <a:cubicBezTo>
                      <a:pt x="2083" y="1385"/>
                      <a:pt x="2094" y="1391"/>
                      <a:pt x="2100" y="1396"/>
                    </a:cubicBezTo>
                    <a:cubicBezTo>
                      <a:pt x="2133" y="1413"/>
                      <a:pt x="2177" y="1408"/>
                      <a:pt x="2177" y="1446"/>
                    </a:cubicBezTo>
                    <a:cubicBezTo>
                      <a:pt x="2177" y="1468"/>
                      <a:pt x="2155" y="1485"/>
                      <a:pt x="2133" y="1496"/>
                    </a:cubicBezTo>
                    <a:cubicBezTo>
                      <a:pt x="2116" y="1513"/>
                      <a:pt x="2105" y="1529"/>
                      <a:pt x="2083" y="1529"/>
                    </a:cubicBezTo>
                    <a:cubicBezTo>
                      <a:pt x="2066" y="1529"/>
                      <a:pt x="2055" y="1513"/>
                      <a:pt x="2039" y="1513"/>
                    </a:cubicBezTo>
                    <a:cubicBezTo>
                      <a:pt x="2016" y="1513"/>
                      <a:pt x="2000" y="1529"/>
                      <a:pt x="1978" y="1529"/>
                    </a:cubicBezTo>
                    <a:cubicBezTo>
                      <a:pt x="1967" y="1529"/>
                      <a:pt x="1961" y="1518"/>
                      <a:pt x="1944" y="1518"/>
                    </a:cubicBezTo>
                    <a:cubicBezTo>
                      <a:pt x="1933" y="1518"/>
                      <a:pt x="1928" y="1524"/>
                      <a:pt x="1917" y="1524"/>
                    </a:cubicBezTo>
                    <a:cubicBezTo>
                      <a:pt x="1900" y="1524"/>
                      <a:pt x="1895" y="1507"/>
                      <a:pt x="1878" y="1502"/>
                    </a:cubicBezTo>
                    <a:cubicBezTo>
                      <a:pt x="1839" y="1496"/>
                      <a:pt x="1811" y="1496"/>
                      <a:pt x="1784" y="1474"/>
                    </a:cubicBezTo>
                    <a:cubicBezTo>
                      <a:pt x="1757" y="1446"/>
                      <a:pt x="1757" y="1418"/>
                      <a:pt x="1729" y="1396"/>
                    </a:cubicBezTo>
                    <a:cubicBezTo>
                      <a:pt x="1713" y="1396"/>
                      <a:pt x="1713" y="1396"/>
                      <a:pt x="1713" y="1396"/>
                    </a:cubicBezTo>
                    <a:cubicBezTo>
                      <a:pt x="1713" y="1413"/>
                      <a:pt x="1713" y="1413"/>
                      <a:pt x="1713" y="1413"/>
                    </a:cubicBezTo>
                    <a:cubicBezTo>
                      <a:pt x="1713" y="1430"/>
                      <a:pt x="1735" y="1430"/>
                      <a:pt x="1746" y="1446"/>
                    </a:cubicBezTo>
                    <a:cubicBezTo>
                      <a:pt x="1757" y="1474"/>
                      <a:pt x="1768" y="1490"/>
                      <a:pt x="1768" y="1524"/>
                    </a:cubicBezTo>
                    <a:cubicBezTo>
                      <a:pt x="1768" y="1568"/>
                      <a:pt x="1729" y="1507"/>
                      <a:pt x="1702" y="1507"/>
                    </a:cubicBezTo>
                    <a:cubicBezTo>
                      <a:pt x="1668" y="1507"/>
                      <a:pt x="1663" y="1541"/>
                      <a:pt x="1641" y="1568"/>
                    </a:cubicBezTo>
                    <a:cubicBezTo>
                      <a:pt x="1613" y="1601"/>
                      <a:pt x="1596" y="1623"/>
                      <a:pt x="1585" y="1668"/>
                    </a:cubicBezTo>
                    <a:cubicBezTo>
                      <a:pt x="1585" y="1679"/>
                      <a:pt x="1591" y="1690"/>
                      <a:pt x="1585" y="1701"/>
                    </a:cubicBezTo>
                    <a:cubicBezTo>
                      <a:pt x="1585" y="1707"/>
                      <a:pt x="1574" y="1701"/>
                      <a:pt x="1569" y="1707"/>
                    </a:cubicBezTo>
                    <a:cubicBezTo>
                      <a:pt x="1557" y="1718"/>
                      <a:pt x="1552" y="1723"/>
                      <a:pt x="1546" y="1740"/>
                    </a:cubicBezTo>
                    <a:cubicBezTo>
                      <a:pt x="1541" y="1768"/>
                      <a:pt x="1541" y="1784"/>
                      <a:pt x="1535" y="1806"/>
                    </a:cubicBezTo>
                    <a:cubicBezTo>
                      <a:pt x="1530" y="1845"/>
                      <a:pt x="1513" y="1867"/>
                      <a:pt x="1513" y="1906"/>
                    </a:cubicBezTo>
                    <a:cubicBezTo>
                      <a:pt x="1513" y="1939"/>
                      <a:pt x="1508" y="1962"/>
                      <a:pt x="1519" y="1989"/>
                    </a:cubicBezTo>
                    <a:cubicBezTo>
                      <a:pt x="1524" y="2000"/>
                      <a:pt x="1535" y="2006"/>
                      <a:pt x="1535" y="2022"/>
                    </a:cubicBezTo>
                    <a:cubicBezTo>
                      <a:pt x="1535" y="2039"/>
                      <a:pt x="1524" y="2050"/>
                      <a:pt x="1524" y="2067"/>
                    </a:cubicBezTo>
                    <a:cubicBezTo>
                      <a:pt x="1524" y="2078"/>
                      <a:pt x="1530" y="2078"/>
                      <a:pt x="1535" y="2078"/>
                    </a:cubicBezTo>
                    <a:cubicBezTo>
                      <a:pt x="1552" y="2078"/>
                      <a:pt x="1580" y="2039"/>
                      <a:pt x="1580" y="2056"/>
                    </a:cubicBezTo>
                    <a:cubicBezTo>
                      <a:pt x="1580" y="2072"/>
                      <a:pt x="1569" y="2078"/>
                      <a:pt x="1569" y="2095"/>
                    </a:cubicBezTo>
                    <a:cubicBezTo>
                      <a:pt x="1569" y="2117"/>
                      <a:pt x="1574" y="2128"/>
                      <a:pt x="1563" y="2150"/>
                    </a:cubicBezTo>
                    <a:cubicBezTo>
                      <a:pt x="1563" y="2155"/>
                      <a:pt x="1546" y="2155"/>
                      <a:pt x="1546" y="2167"/>
                    </a:cubicBezTo>
                    <a:cubicBezTo>
                      <a:pt x="1546" y="2189"/>
                      <a:pt x="1580" y="2155"/>
                      <a:pt x="1580" y="2200"/>
                    </a:cubicBezTo>
                    <a:cubicBezTo>
                      <a:pt x="1580" y="2211"/>
                      <a:pt x="1569" y="2216"/>
                      <a:pt x="1557" y="2216"/>
                    </a:cubicBezTo>
                    <a:cubicBezTo>
                      <a:pt x="1552" y="2216"/>
                      <a:pt x="1552" y="2216"/>
                      <a:pt x="1546" y="2216"/>
                    </a:cubicBezTo>
                    <a:cubicBezTo>
                      <a:pt x="1519" y="2216"/>
                      <a:pt x="1513" y="2250"/>
                      <a:pt x="1491" y="2250"/>
                    </a:cubicBezTo>
                    <a:cubicBezTo>
                      <a:pt x="1469" y="2250"/>
                      <a:pt x="1469" y="2216"/>
                      <a:pt x="1447" y="2216"/>
                    </a:cubicBezTo>
                    <a:cubicBezTo>
                      <a:pt x="1430" y="2216"/>
                      <a:pt x="1430" y="2239"/>
                      <a:pt x="1424" y="2261"/>
                    </a:cubicBezTo>
                    <a:cubicBezTo>
                      <a:pt x="1419" y="2277"/>
                      <a:pt x="1408" y="2283"/>
                      <a:pt x="1397" y="2300"/>
                    </a:cubicBezTo>
                    <a:cubicBezTo>
                      <a:pt x="1391" y="2305"/>
                      <a:pt x="1380" y="2311"/>
                      <a:pt x="1369" y="2316"/>
                    </a:cubicBezTo>
                    <a:cubicBezTo>
                      <a:pt x="1358" y="2327"/>
                      <a:pt x="1364" y="2338"/>
                      <a:pt x="1352" y="2344"/>
                    </a:cubicBezTo>
                    <a:cubicBezTo>
                      <a:pt x="1341" y="2349"/>
                      <a:pt x="1330" y="2355"/>
                      <a:pt x="1325" y="2366"/>
                    </a:cubicBezTo>
                    <a:cubicBezTo>
                      <a:pt x="1314" y="2372"/>
                      <a:pt x="1303" y="2377"/>
                      <a:pt x="1291" y="2383"/>
                    </a:cubicBezTo>
                    <a:cubicBezTo>
                      <a:pt x="1269" y="2388"/>
                      <a:pt x="1264" y="2405"/>
                      <a:pt x="1247" y="2421"/>
                    </a:cubicBezTo>
                    <a:cubicBezTo>
                      <a:pt x="1225" y="2449"/>
                      <a:pt x="1208" y="2460"/>
                      <a:pt x="1186" y="2494"/>
                    </a:cubicBezTo>
                    <a:cubicBezTo>
                      <a:pt x="1164" y="2521"/>
                      <a:pt x="1142" y="2532"/>
                      <a:pt x="1120" y="2566"/>
                    </a:cubicBezTo>
                    <a:cubicBezTo>
                      <a:pt x="1114" y="2577"/>
                      <a:pt x="1103" y="2582"/>
                      <a:pt x="1097" y="2599"/>
                    </a:cubicBezTo>
                    <a:cubicBezTo>
                      <a:pt x="1075" y="2643"/>
                      <a:pt x="1097" y="2676"/>
                      <a:pt x="1081" y="2721"/>
                    </a:cubicBezTo>
                    <a:cubicBezTo>
                      <a:pt x="1075" y="2743"/>
                      <a:pt x="1031" y="2782"/>
                      <a:pt x="1042" y="2787"/>
                    </a:cubicBezTo>
                    <a:cubicBezTo>
                      <a:pt x="1053" y="2782"/>
                      <a:pt x="1053" y="2782"/>
                      <a:pt x="1053" y="2782"/>
                    </a:cubicBezTo>
                    <a:cubicBezTo>
                      <a:pt x="1064" y="2782"/>
                      <a:pt x="1064" y="2782"/>
                      <a:pt x="1064" y="2782"/>
                    </a:cubicBezTo>
                    <a:cubicBezTo>
                      <a:pt x="1064" y="2798"/>
                      <a:pt x="1070" y="2815"/>
                      <a:pt x="1081" y="2815"/>
                    </a:cubicBezTo>
                    <a:cubicBezTo>
                      <a:pt x="1097" y="2815"/>
                      <a:pt x="1103" y="2798"/>
                      <a:pt x="1120" y="2798"/>
                    </a:cubicBezTo>
                    <a:cubicBezTo>
                      <a:pt x="1125" y="2798"/>
                      <a:pt x="1125" y="2809"/>
                      <a:pt x="1136" y="2815"/>
                    </a:cubicBezTo>
                    <a:cubicBezTo>
                      <a:pt x="1142" y="2820"/>
                      <a:pt x="1153" y="2820"/>
                      <a:pt x="1153" y="2832"/>
                    </a:cubicBezTo>
                    <a:cubicBezTo>
                      <a:pt x="1153" y="2837"/>
                      <a:pt x="1153" y="2843"/>
                      <a:pt x="1147" y="2848"/>
                    </a:cubicBezTo>
                    <a:lnTo>
                      <a:pt x="1147" y="2848"/>
                    </a:lnTo>
                    <a:cubicBezTo>
                      <a:pt x="1103" y="2843"/>
                      <a:pt x="1081" y="2820"/>
                      <a:pt x="1031" y="2820"/>
                    </a:cubicBezTo>
                    <a:cubicBezTo>
                      <a:pt x="987" y="2815"/>
                      <a:pt x="931" y="2798"/>
                      <a:pt x="931" y="2754"/>
                    </a:cubicBezTo>
                    <a:cubicBezTo>
                      <a:pt x="931" y="2687"/>
                      <a:pt x="931" y="2687"/>
                      <a:pt x="931" y="2687"/>
                    </a:cubicBezTo>
                    <a:cubicBezTo>
                      <a:pt x="931" y="2649"/>
                      <a:pt x="942" y="2632"/>
                      <a:pt x="942" y="2593"/>
                    </a:cubicBezTo>
                    <a:cubicBezTo>
                      <a:pt x="942" y="2543"/>
                      <a:pt x="942" y="2543"/>
                      <a:pt x="942" y="2543"/>
                    </a:cubicBezTo>
                    <a:cubicBezTo>
                      <a:pt x="942" y="2499"/>
                      <a:pt x="915" y="2482"/>
                      <a:pt x="887" y="2449"/>
                    </a:cubicBezTo>
                    <a:cubicBezTo>
                      <a:pt x="870" y="2433"/>
                      <a:pt x="865" y="2421"/>
                      <a:pt x="843" y="24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1" name="Freeform 108">
                <a:extLst>
                  <a:ext uri="{FF2B5EF4-FFF2-40B4-BE49-F238E27FC236}">
                    <a16:creationId xmlns:a16="http://schemas.microsoft.com/office/drawing/2014/main" id="{5CCC16BD-56B8-8049-AF9B-77E9E71B80F0}"/>
                  </a:ext>
                </a:extLst>
              </p:cNvPr>
              <p:cNvSpPr>
                <a:spLocks noChangeArrowheads="1"/>
              </p:cNvSpPr>
              <p:nvPr/>
            </p:nvSpPr>
            <p:spPr bwMode="auto">
              <a:xfrm>
                <a:off x="8521139" y="2783770"/>
                <a:ext cx="231873" cy="296478"/>
              </a:xfrm>
              <a:custGeom>
                <a:avLst/>
                <a:gdLst>
                  <a:gd name="T0" fmla="*/ 859 w 965"/>
                  <a:gd name="T1" fmla="*/ 969 h 1236"/>
                  <a:gd name="T2" fmla="*/ 887 w 965"/>
                  <a:gd name="T3" fmla="*/ 996 h 1236"/>
                  <a:gd name="T4" fmla="*/ 859 w 965"/>
                  <a:gd name="T5" fmla="*/ 969 h 1236"/>
                  <a:gd name="T6" fmla="*/ 826 w 965"/>
                  <a:gd name="T7" fmla="*/ 825 h 1236"/>
                  <a:gd name="T8" fmla="*/ 765 w 965"/>
                  <a:gd name="T9" fmla="*/ 874 h 1236"/>
                  <a:gd name="T10" fmla="*/ 732 w 965"/>
                  <a:gd name="T11" fmla="*/ 941 h 1236"/>
                  <a:gd name="T12" fmla="*/ 721 w 965"/>
                  <a:gd name="T13" fmla="*/ 1019 h 1236"/>
                  <a:gd name="T14" fmla="*/ 748 w 965"/>
                  <a:gd name="T15" fmla="*/ 1107 h 1236"/>
                  <a:gd name="T16" fmla="*/ 759 w 965"/>
                  <a:gd name="T17" fmla="*/ 1174 h 1236"/>
                  <a:gd name="T18" fmla="*/ 798 w 965"/>
                  <a:gd name="T19" fmla="*/ 1135 h 1236"/>
                  <a:gd name="T20" fmla="*/ 837 w 965"/>
                  <a:gd name="T21" fmla="*/ 1085 h 1236"/>
                  <a:gd name="T22" fmla="*/ 837 w 965"/>
                  <a:gd name="T23" fmla="*/ 1013 h 1236"/>
                  <a:gd name="T24" fmla="*/ 842 w 965"/>
                  <a:gd name="T25" fmla="*/ 930 h 1236"/>
                  <a:gd name="T26" fmla="*/ 826 w 965"/>
                  <a:gd name="T27" fmla="*/ 886 h 1236"/>
                  <a:gd name="T28" fmla="*/ 660 w 965"/>
                  <a:gd name="T29" fmla="*/ 0 h 1236"/>
                  <a:gd name="T30" fmla="*/ 704 w 965"/>
                  <a:gd name="T31" fmla="*/ 33 h 1236"/>
                  <a:gd name="T32" fmla="*/ 759 w 965"/>
                  <a:gd name="T33" fmla="*/ 177 h 1236"/>
                  <a:gd name="T34" fmla="*/ 748 w 965"/>
                  <a:gd name="T35" fmla="*/ 338 h 1236"/>
                  <a:gd name="T36" fmla="*/ 964 w 965"/>
                  <a:gd name="T37" fmla="*/ 432 h 1236"/>
                  <a:gd name="T38" fmla="*/ 937 w 965"/>
                  <a:gd name="T39" fmla="*/ 504 h 1236"/>
                  <a:gd name="T40" fmla="*/ 931 w 965"/>
                  <a:gd name="T41" fmla="*/ 542 h 1236"/>
                  <a:gd name="T42" fmla="*/ 854 w 965"/>
                  <a:gd name="T43" fmla="*/ 553 h 1236"/>
                  <a:gd name="T44" fmla="*/ 887 w 965"/>
                  <a:gd name="T45" fmla="*/ 559 h 1236"/>
                  <a:gd name="T46" fmla="*/ 859 w 965"/>
                  <a:gd name="T47" fmla="*/ 719 h 1236"/>
                  <a:gd name="T48" fmla="*/ 809 w 965"/>
                  <a:gd name="T49" fmla="*/ 708 h 1236"/>
                  <a:gd name="T50" fmla="*/ 776 w 965"/>
                  <a:gd name="T51" fmla="*/ 664 h 1236"/>
                  <a:gd name="T52" fmla="*/ 765 w 965"/>
                  <a:gd name="T53" fmla="*/ 719 h 1236"/>
                  <a:gd name="T54" fmla="*/ 787 w 965"/>
                  <a:gd name="T55" fmla="*/ 808 h 1236"/>
                  <a:gd name="T56" fmla="*/ 759 w 965"/>
                  <a:gd name="T57" fmla="*/ 847 h 1236"/>
                  <a:gd name="T58" fmla="*/ 693 w 965"/>
                  <a:gd name="T59" fmla="*/ 980 h 1236"/>
                  <a:gd name="T60" fmla="*/ 516 w 965"/>
                  <a:gd name="T61" fmla="*/ 1074 h 1236"/>
                  <a:gd name="T62" fmla="*/ 338 w 965"/>
                  <a:gd name="T63" fmla="*/ 1141 h 1236"/>
                  <a:gd name="T64" fmla="*/ 161 w 965"/>
                  <a:gd name="T65" fmla="*/ 1235 h 1236"/>
                  <a:gd name="T66" fmla="*/ 111 w 965"/>
                  <a:gd name="T67" fmla="*/ 1141 h 1236"/>
                  <a:gd name="T68" fmla="*/ 89 w 965"/>
                  <a:gd name="T69" fmla="*/ 958 h 1236"/>
                  <a:gd name="T70" fmla="*/ 0 w 965"/>
                  <a:gd name="T71" fmla="*/ 919 h 1236"/>
                  <a:gd name="T72" fmla="*/ 61 w 965"/>
                  <a:gd name="T73" fmla="*/ 753 h 1236"/>
                  <a:gd name="T74" fmla="*/ 255 w 965"/>
                  <a:gd name="T75" fmla="*/ 488 h 1236"/>
                  <a:gd name="T76" fmla="*/ 327 w 965"/>
                  <a:gd name="T77" fmla="*/ 366 h 1236"/>
                  <a:gd name="T78" fmla="*/ 471 w 965"/>
                  <a:gd name="T79" fmla="*/ 294 h 1236"/>
                  <a:gd name="T80" fmla="*/ 571 w 965"/>
                  <a:gd name="T81" fmla="*/ 55 h 1236"/>
                  <a:gd name="T82" fmla="*/ 660 w 965"/>
                  <a:gd name="T83" fmla="*/ 0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5" h="1236">
                    <a:moveTo>
                      <a:pt x="859" y="969"/>
                    </a:moveTo>
                    <a:lnTo>
                      <a:pt x="859" y="969"/>
                    </a:lnTo>
                    <a:cubicBezTo>
                      <a:pt x="859" y="980"/>
                      <a:pt x="870" y="985"/>
                      <a:pt x="876" y="996"/>
                    </a:cubicBezTo>
                    <a:cubicBezTo>
                      <a:pt x="887" y="996"/>
                      <a:pt x="887" y="996"/>
                      <a:pt x="887" y="996"/>
                    </a:cubicBezTo>
                    <a:cubicBezTo>
                      <a:pt x="898" y="902"/>
                      <a:pt x="898" y="902"/>
                      <a:pt x="898" y="902"/>
                    </a:cubicBezTo>
                    <a:cubicBezTo>
                      <a:pt x="865" y="891"/>
                      <a:pt x="859" y="935"/>
                      <a:pt x="859" y="969"/>
                    </a:cubicBezTo>
                    <a:close/>
                    <a:moveTo>
                      <a:pt x="826" y="825"/>
                    </a:moveTo>
                    <a:lnTo>
                      <a:pt x="826" y="825"/>
                    </a:lnTo>
                    <a:cubicBezTo>
                      <a:pt x="815" y="847"/>
                      <a:pt x="798" y="858"/>
                      <a:pt x="782" y="869"/>
                    </a:cubicBezTo>
                    <a:cubicBezTo>
                      <a:pt x="776" y="869"/>
                      <a:pt x="765" y="869"/>
                      <a:pt x="765" y="874"/>
                    </a:cubicBezTo>
                    <a:cubicBezTo>
                      <a:pt x="759" y="891"/>
                      <a:pt x="759" y="902"/>
                      <a:pt x="754" y="919"/>
                    </a:cubicBezTo>
                    <a:cubicBezTo>
                      <a:pt x="748" y="930"/>
                      <a:pt x="737" y="930"/>
                      <a:pt x="732" y="941"/>
                    </a:cubicBezTo>
                    <a:cubicBezTo>
                      <a:pt x="726" y="958"/>
                      <a:pt x="732" y="963"/>
                      <a:pt x="732" y="980"/>
                    </a:cubicBezTo>
                    <a:cubicBezTo>
                      <a:pt x="726" y="996"/>
                      <a:pt x="721" y="1002"/>
                      <a:pt x="721" y="1019"/>
                    </a:cubicBezTo>
                    <a:cubicBezTo>
                      <a:pt x="732" y="1019"/>
                      <a:pt x="732" y="1030"/>
                      <a:pt x="737" y="1041"/>
                    </a:cubicBezTo>
                    <a:cubicBezTo>
                      <a:pt x="743" y="1063"/>
                      <a:pt x="748" y="1080"/>
                      <a:pt x="748" y="1107"/>
                    </a:cubicBezTo>
                    <a:cubicBezTo>
                      <a:pt x="748" y="1129"/>
                      <a:pt x="743" y="1141"/>
                      <a:pt x="743" y="1163"/>
                    </a:cubicBezTo>
                    <a:cubicBezTo>
                      <a:pt x="743" y="1168"/>
                      <a:pt x="748" y="1174"/>
                      <a:pt x="759" y="1174"/>
                    </a:cubicBezTo>
                    <a:cubicBezTo>
                      <a:pt x="765" y="1174"/>
                      <a:pt x="759" y="1168"/>
                      <a:pt x="765" y="1168"/>
                    </a:cubicBezTo>
                    <a:cubicBezTo>
                      <a:pt x="776" y="1157"/>
                      <a:pt x="782" y="1141"/>
                      <a:pt x="798" y="1135"/>
                    </a:cubicBezTo>
                    <a:cubicBezTo>
                      <a:pt x="815" y="1129"/>
                      <a:pt x="837" y="1129"/>
                      <a:pt x="837" y="1113"/>
                    </a:cubicBezTo>
                    <a:cubicBezTo>
                      <a:pt x="837" y="1085"/>
                      <a:pt x="837" y="1085"/>
                      <a:pt x="837" y="1085"/>
                    </a:cubicBezTo>
                    <a:cubicBezTo>
                      <a:pt x="837" y="1068"/>
                      <a:pt x="854" y="1063"/>
                      <a:pt x="854" y="1041"/>
                    </a:cubicBezTo>
                    <a:cubicBezTo>
                      <a:pt x="854" y="1030"/>
                      <a:pt x="842" y="1024"/>
                      <a:pt x="837" y="1013"/>
                    </a:cubicBezTo>
                    <a:cubicBezTo>
                      <a:pt x="831" y="991"/>
                      <a:pt x="837" y="980"/>
                      <a:pt x="837" y="963"/>
                    </a:cubicBezTo>
                    <a:cubicBezTo>
                      <a:pt x="837" y="947"/>
                      <a:pt x="842" y="941"/>
                      <a:pt x="842" y="930"/>
                    </a:cubicBezTo>
                    <a:cubicBezTo>
                      <a:pt x="842" y="919"/>
                      <a:pt x="831" y="919"/>
                      <a:pt x="831" y="913"/>
                    </a:cubicBezTo>
                    <a:cubicBezTo>
                      <a:pt x="826" y="902"/>
                      <a:pt x="826" y="897"/>
                      <a:pt x="826" y="886"/>
                    </a:cubicBezTo>
                    <a:cubicBezTo>
                      <a:pt x="826" y="874"/>
                      <a:pt x="842" y="819"/>
                      <a:pt x="826" y="825"/>
                    </a:cubicBezTo>
                    <a:close/>
                    <a:moveTo>
                      <a:pt x="660" y="0"/>
                    </a:moveTo>
                    <a:lnTo>
                      <a:pt x="660" y="0"/>
                    </a:lnTo>
                    <a:cubicBezTo>
                      <a:pt x="682" y="5"/>
                      <a:pt x="687" y="17"/>
                      <a:pt x="704" y="33"/>
                    </a:cubicBezTo>
                    <a:cubicBezTo>
                      <a:pt x="732" y="66"/>
                      <a:pt x="759" y="83"/>
                      <a:pt x="759" y="127"/>
                    </a:cubicBezTo>
                    <a:cubicBezTo>
                      <a:pt x="759" y="177"/>
                      <a:pt x="759" y="177"/>
                      <a:pt x="759" y="177"/>
                    </a:cubicBezTo>
                    <a:cubicBezTo>
                      <a:pt x="759" y="216"/>
                      <a:pt x="748" y="233"/>
                      <a:pt x="748" y="271"/>
                    </a:cubicBezTo>
                    <a:cubicBezTo>
                      <a:pt x="748" y="338"/>
                      <a:pt x="748" y="338"/>
                      <a:pt x="748" y="338"/>
                    </a:cubicBezTo>
                    <a:cubicBezTo>
                      <a:pt x="748" y="382"/>
                      <a:pt x="804" y="399"/>
                      <a:pt x="848" y="404"/>
                    </a:cubicBezTo>
                    <a:cubicBezTo>
                      <a:pt x="898" y="404"/>
                      <a:pt x="920" y="427"/>
                      <a:pt x="964" y="432"/>
                    </a:cubicBezTo>
                    <a:lnTo>
                      <a:pt x="964" y="432"/>
                    </a:lnTo>
                    <a:cubicBezTo>
                      <a:pt x="959" y="454"/>
                      <a:pt x="937" y="471"/>
                      <a:pt x="937" y="504"/>
                    </a:cubicBezTo>
                    <a:cubicBezTo>
                      <a:pt x="937" y="536"/>
                      <a:pt x="937" y="536"/>
                      <a:pt x="937" y="536"/>
                    </a:cubicBezTo>
                    <a:cubicBezTo>
                      <a:pt x="931" y="542"/>
                      <a:pt x="931" y="542"/>
                      <a:pt x="931" y="542"/>
                    </a:cubicBezTo>
                    <a:cubicBezTo>
                      <a:pt x="920" y="531"/>
                      <a:pt x="909" y="520"/>
                      <a:pt x="898" y="520"/>
                    </a:cubicBezTo>
                    <a:cubicBezTo>
                      <a:pt x="876" y="520"/>
                      <a:pt x="854" y="531"/>
                      <a:pt x="854" y="553"/>
                    </a:cubicBezTo>
                    <a:cubicBezTo>
                      <a:pt x="865" y="553"/>
                      <a:pt x="870" y="553"/>
                      <a:pt x="881" y="553"/>
                    </a:cubicBezTo>
                    <a:cubicBezTo>
                      <a:pt x="887" y="559"/>
                      <a:pt x="887" y="559"/>
                      <a:pt x="887" y="559"/>
                    </a:cubicBezTo>
                    <a:cubicBezTo>
                      <a:pt x="865" y="697"/>
                      <a:pt x="865" y="697"/>
                      <a:pt x="865" y="697"/>
                    </a:cubicBezTo>
                    <a:cubicBezTo>
                      <a:pt x="859" y="719"/>
                      <a:pt x="859" y="719"/>
                      <a:pt x="859" y="719"/>
                    </a:cubicBezTo>
                    <a:cubicBezTo>
                      <a:pt x="848" y="725"/>
                      <a:pt x="848" y="736"/>
                      <a:pt x="831" y="736"/>
                    </a:cubicBezTo>
                    <a:cubicBezTo>
                      <a:pt x="820" y="736"/>
                      <a:pt x="815" y="719"/>
                      <a:pt x="809" y="708"/>
                    </a:cubicBezTo>
                    <a:cubicBezTo>
                      <a:pt x="798" y="692"/>
                      <a:pt x="787" y="686"/>
                      <a:pt x="787" y="664"/>
                    </a:cubicBezTo>
                    <a:cubicBezTo>
                      <a:pt x="776" y="664"/>
                      <a:pt x="776" y="664"/>
                      <a:pt x="776" y="664"/>
                    </a:cubicBezTo>
                    <a:cubicBezTo>
                      <a:pt x="776" y="669"/>
                      <a:pt x="776" y="669"/>
                      <a:pt x="776" y="675"/>
                    </a:cubicBezTo>
                    <a:cubicBezTo>
                      <a:pt x="776" y="692"/>
                      <a:pt x="765" y="697"/>
                      <a:pt x="765" y="719"/>
                    </a:cubicBezTo>
                    <a:cubicBezTo>
                      <a:pt x="765" y="747"/>
                      <a:pt x="815" y="742"/>
                      <a:pt x="815" y="769"/>
                    </a:cubicBezTo>
                    <a:cubicBezTo>
                      <a:pt x="815" y="791"/>
                      <a:pt x="787" y="791"/>
                      <a:pt x="787" y="808"/>
                    </a:cubicBezTo>
                    <a:cubicBezTo>
                      <a:pt x="787" y="814"/>
                      <a:pt x="793" y="819"/>
                      <a:pt x="793" y="830"/>
                    </a:cubicBezTo>
                    <a:cubicBezTo>
                      <a:pt x="793" y="841"/>
                      <a:pt x="770" y="841"/>
                      <a:pt x="759" y="847"/>
                    </a:cubicBezTo>
                    <a:cubicBezTo>
                      <a:pt x="743" y="863"/>
                      <a:pt x="737" y="874"/>
                      <a:pt x="721" y="897"/>
                    </a:cubicBezTo>
                    <a:cubicBezTo>
                      <a:pt x="698" y="919"/>
                      <a:pt x="715" y="952"/>
                      <a:pt x="693" y="980"/>
                    </a:cubicBezTo>
                    <a:cubicBezTo>
                      <a:pt x="682" y="996"/>
                      <a:pt x="660" y="996"/>
                      <a:pt x="637" y="1008"/>
                    </a:cubicBezTo>
                    <a:cubicBezTo>
                      <a:pt x="588" y="1035"/>
                      <a:pt x="560" y="1041"/>
                      <a:pt x="516" y="1074"/>
                    </a:cubicBezTo>
                    <a:cubicBezTo>
                      <a:pt x="488" y="1091"/>
                      <a:pt x="460" y="1096"/>
                      <a:pt x="427" y="1102"/>
                    </a:cubicBezTo>
                    <a:cubicBezTo>
                      <a:pt x="394" y="1113"/>
                      <a:pt x="371" y="1129"/>
                      <a:pt x="338" y="1141"/>
                    </a:cubicBezTo>
                    <a:cubicBezTo>
                      <a:pt x="283" y="1163"/>
                      <a:pt x="255" y="1174"/>
                      <a:pt x="211" y="1201"/>
                    </a:cubicBezTo>
                    <a:cubicBezTo>
                      <a:pt x="189" y="1218"/>
                      <a:pt x="183" y="1235"/>
                      <a:pt x="161" y="1235"/>
                    </a:cubicBezTo>
                    <a:cubicBezTo>
                      <a:pt x="139" y="1235"/>
                      <a:pt x="133" y="1213"/>
                      <a:pt x="128" y="1190"/>
                    </a:cubicBezTo>
                    <a:cubicBezTo>
                      <a:pt x="122" y="1174"/>
                      <a:pt x="117" y="1163"/>
                      <a:pt x="111" y="1141"/>
                    </a:cubicBezTo>
                    <a:cubicBezTo>
                      <a:pt x="105" y="1102"/>
                      <a:pt x="105" y="1080"/>
                      <a:pt x="100" y="1041"/>
                    </a:cubicBezTo>
                    <a:cubicBezTo>
                      <a:pt x="100" y="1008"/>
                      <a:pt x="100" y="985"/>
                      <a:pt x="89" y="958"/>
                    </a:cubicBezTo>
                    <a:cubicBezTo>
                      <a:pt x="78" y="941"/>
                      <a:pt x="61" y="947"/>
                      <a:pt x="44" y="935"/>
                    </a:cubicBezTo>
                    <a:cubicBezTo>
                      <a:pt x="28" y="930"/>
                      <a:pt x="17" y="924"/>
                      <a:pt x="0" y="919"/>
                    </a:cubicBezTo>
                    <a:lnTo>
                      <a:pt x="0" y="919"/>
                    </a:lnTo>
                    <a:cubicBezTo>
                      <a:pt x="11" y="852"/>
                      <a:pt x="17" y="802"/>
                      <a:pt x="61" y="753"/>
                    </a:cubicBezTo>
                    <a:cubicBezTo>
                      <a:pt x="105" y="703"/>
                      <a:pt x="139" y="686"/>
                      <a:pt x="177" y="631"/>
                    </a:cubicBezTo>
                    <a:cubicBezTo>
                      <a:pt x="211" y="581"/>
                      <a:pt x="233" y="548"/>
                      <a:pt x="255" y="488"/>
                    </a:cubicBezTo>
                    <a:cubicBezTo>
                      <a:pt x="261" y="465"/>
                      <a:pt x="261" y="449"/>
                      <a:pt x="266" y="421"/>
                    </a:cubicBezTo>
                    <a:cubicBezTo>
                      <a:pt x="277" y="393"/>
                      <a:pt x="299" y="366"/>
                      <a:pt x="327" y="366"/>
                    </a:cubicBezTo>
                    <a:cubicBezTo>
                      <a:pt x="383" y="366"/>
                      <a:pt x="383" y="366"/>
                      <a:pt x="383" y="366"/>
                    </a:cubicBezTo>
                    <a:cubicBezTo>
                      <a:pt x="427" y="366"/>
                      <a:pt x="443" y="332"/>
                      <a:pt x="471" y="294"/>
                    </a:cubicBezTo>
                    <a:cubicBezTo>
                      <a:pt x="499" y="255"/>
                      <a:pt x="504" y="222"/>
                      <a:pt x="521" y="172"/>
                    </a:cubicBezTo>
                    <a:cubicBezTo>
                      <a:pt x="532" y="127"/>
                      <a:pt x="538" y="94"/>
                      <a:pt x="571" y="55"/>
                    </a:cubicBezTo>
                    <a:cubicBezTo>
                      <a:pt x="588" y="39"/>
                      <a:pt x="604" y="39"/>
                      <a:pt x="626" y="28"/>
                    </a:cubicBezTo>
                    <a:cubicBezTo>
                      <a:pt x="643" y="22"/>
                      <a:pt x="649" y="11"/>
                      <a:pt x="66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2" name="Freeform 109">
                <a:extLst>
                  <a:ext uri="{FF2B5EF4-FFF2-40B4-BE49-F238E27FC236}">
                    <a16:creationId xmlns:a16="http://schemas.microsoft.com/office/drawing/2014/main" id="{6E2889B1-7E49-BF4D-9B73-0323DC440CDC}"/>
                  </a:ext>
                </a:extLst>
              </p:cNvPr>
              <p:cNvSpPr>
                <a:spLocks noChangeArrowheads="1"/>
              </p:cNvSpPr>
              <p:nvPr/>
            </p:nvSpPr>
            <p:spPr bwMode="auto">
              <a:xfrm>
                <a:off x="8160095" y="2585765"/>
                <a:ext cx="520920" cy="430952"/>
              </a:xfrm>
              <a:custGeom>
                <a:avLst/>
                <a:gdLst>
                  <a:gd name="T0" fmla="*/ 2167 w 2168"/>
                  <a:gd name="T1" fmla="*/ 826 h 1796"/>
                  <a:gd name="T2" fmla="*/ 2078 w 2168"/>
                  <a:gd name="T3" fmla="*/ 881 h 1796"/>
                  <a:gd name="T4" fmla="*/ 1978 w 2168"/>
                  <a:gd name="T5" fmla="*/ 1120 h 1796"/>
                  <a:gd name="T6" fmla="*/ 1834 w 2168"/>
                  <a:gd name="T7" fmla="*/ 1192 h 1796"/>
                  <a:gd name="T8" fmla="*/ 1762 w 2168"/>
                  <a:gd name="T9" fmla="*/ 1314 h 1796"/>
                  <a:gd name="T10" fmla="*/ 1568 w 2168"/>
                  <a:gd name="T11" fmla="*/ 1579 h 1796"/>
                  <a:gd name="T12" fmla="*/ 1507 w 2168"/>
                  <a:gd name="T13" fmla="*/ 1745 h 1796"/>
                  <a:gd name="T14" fmla="*/ 1407 w 2168"/>
                  <a:gd name="T15" fmla="*/ 1756 h 1796"/>
                  <a:gd name="T16" fmla="*/ 1274 w 2168"/>
                  <a:gd name="T17" fmla="*/ 1761 h 1796"/>
                  <a:gd name="T18" fmla="*/ 1213 w 2168"/>
                  <a:gd name="T19" fmla="*/ 1706 h 1796"/>
                  <a:gd name="T20" fmla="*/ 1208 w 2168"/>
                  <a:gd name="T21" fmla="*/ 1634 h 1796"/>
                  <a:gd name="T22" fmla="*/ 1141 w 2168"/>
                  <a:gd name="T23" fmla="*/ 1634 h 1796"/>
                  <a:gd name="T24" fmla="*/ 1064 w 2168"/>
                  <a:gd name="T25" fmla="*/ 1640 h 1796"/>
                  <a:gd name="T26" fmla="*/ 1003 w 2168"/>
                  <a:gd name="T27" fmla="*/ 1579 h 1796"/>
                  <a:gd name="T28" fmla="*/ 947 w 2168"/>
                  <a:gd name="T29" fmla="*/ 1584 h 1796"/>
                  <a:gd name="T30" fmla="*/ 937 w 2168"/>
                  <a:gd name="T31" fmla="*/ 1628 h 1796"/>
                  <a:gd name="T32" fmla="*/ 837 w 2168"/>
                  <a:gd name="T33" fmla="*/ 1700 h 1796"/>
                  <a:gd name="T34" fmla="*/ 637 w 2168"/>
                  <a:gd name="T35" fmla="*/ 1695 h 1796"/>
                  <a:gd name="T36" fmla="*/ 487 w 2168"/>
                  <a:gd name="T37" fmla="*/ 1795 h 1796"/>
                  <a:gd name="T38" fmla="*/ 449 w 2168"/>
                  <a:gd name="T39" fmla="*/ 1678 h 1796"/>
                  <a:gd name="T40" fmla="*/ 427 w 2168"/>
                  <a:gd name="T41" fmla="*/ 1545 h 1796"/>
                  <a:gd name="T42" fmla="*/ 371 w 2168"/>
                  <a:gd name="T43" fmla="*/ 1523 h 1796"/>
                  <a:gd name="T44" fmla="*/ 260 w 2168"/>
                  <a:gd name="T45" fmla="*/ 1540 h 1796"/>
                  <a:gd name="T46" fmla="*/ 166 w 2168"/>
                  <a:gd name="T47" fmla="*/ 1551 h 1796"/>
                  <a:gd name="T48" fmla="*/ 33 w 2168"/>
                  <a:gd name="T49" fmla="*/ 1584 h 1796"/>
                  <a:gd name="T50" fmla="*/ 0 w 2168"/>
                  <a:gd name="T51" fmla="*/ 1562 h 1796"/>
                  <a:gd name="T52" fmla="*/ 166 w 2168"/>
                  <a:gd name="T53" fmla="*/ 1446 h 1796"/>
                  <a:gd name="T54" fmla="*/ 166 w 2168"/>
                  <a:gd name="T55" fmla="*/ 1297 h 1796"/>
                  <a:gd name="T56" fmla="*/ 122 w 2168"/>
                  <a:gd name="T57" fmla="*/ 1181 h 1796"/>
                  <a:gd name="T58" fmla="*/ 116 w 2168"/>
                  <a:gd name="T59" fmla="*/ 1037 h 1796"/>
                  <a:gd name="T60" fmla="*/ 83 w 2168"/>
                  <a:gd name="T61" fmla="*/ 953 h 1796"/>
                  <a:gd name="T62" fmla="*/ 144 w 2168"/>
                  <a:gd name="T63" fmla="*/ 915 h 1796"/>
                  <a:gd name="T64" fmla="*/ 305 w 2168"/>
                  <a:gd name="T65" fmla="*/ 826 h 1796"/>
                  <a:gd name="T66" fmla="*/ 388 w 2168"/>
                  <a:gd name="T67" fmla="*/ 704 h 1796"/>
                  <a:gd name="T68" fmla="*/ 504 w 2168"/>
                  <a:gd name="T69" fmla="*/ 643 h 1796"/>
                  <a:gd name="T70" fmla="*/ 715 w 2168"/>
                  <a:gd name="T71" fmla="*/ 604 h 1796"/>
                  <a:gd name="T72" fmla="*/ 964 w 2168"/>
                  <a:gd name="T73" fmla="*/ 516 h 1796"/>
                  <a:gd name="T74" fmla="*/ 1058 w 2168"/>
                  <a:gd name="T75" fmla="*/ 505 h 1796"/>
                  <a:gd name="T76" fmla="*/ 1080 w 2168"/>
                  <a:gd name="T77" fmla="*/ 449 h 1796"/>
                  <a:gd name="T78" fmla="*/ 1175 w 2168"/>
                  <a:gd name="T79" fmla="*/ 355 h 1796"/>
                  <a:gd name="T80" fmla="*/ 1208 w 2168"/>
                  <a:gd name="T81" fmla="*/ 194 h 1796"/>
                  <a:gd name="T82" fmla="*/ 1230 w 2168"/>
                  <a:gd name="T83" fmla="*/ 67 h 1796"/>
                  <a:gd name="T84" fmla="*/ 1335 w 2168"/>
                  <a:gd name="T85" fmla="*/ 17 h 1796"/>
                  <a:gd name="T86" fmla="*/ 1402 w 2168"/>
                  <a:gd name="T87" fmla="*/ 33 h 1796"/>
                  <a:gd name="T88" fmla="*/ 1707 w 2168"/>
                  <a:gd name="T89" fmla="*/ 0 h 1796"/>
                  <a:gd name="T90" fmla="*/ 1812 w 2168"/>
                  <a:gd name="T91" fmla="*/ 56 h 1796"/>
                  <a:gd name="T92" fmla="*/ 1801 w 2168"/>
                  <a:gd name="T93" fmla="*/ 222 h 1796"/>
                  <a:gd name="T94" fmla="*/ 1840 w 2168"/>
                  <a:gd name="T95" fmla="*/ 338 h 1796"/>
                  <a:gd name="T96" fmla="*/ 1945 w 2168"/>
                  <a:gd name="T97" fmla="*/ 510 h 1796"/>
                  <a:gd name="T98" fmla="*/ 2156 w 2168"/>
                  <a:gd name="T99" fmla="*/ 793 h 1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68" h="1796">
                    <a:moveTo>
                      <a:pt x="2167" y="826"/>
                    </a:moveTo>
                    <a:lnTo>
                      <a:pt x="2167" y="826"/>
                    </a:lnTo>
                    <a:cubicBezTo>
                      <a:pt x="2156" y="837"/>
                      <a:pt x="2150" y="848"/>
                      <a:pt x="2133" y="854"/>
                    </a:cubicBezTo>
                    <a:cubicBezTo>
                      <a:pt x="2111" y="865"/>
                      <a:pt x="2095" y="865"/>
                      <a:pt x="2078" y="881"/>
                    </a:cubicBezTo>
                    <a:cubicBezTo>
                      <a:pt x="2045" y="920"/>
                      <a:pt x="2039" y="953"/>
                      <a:pt x="2028" y="998"/>
                    </a:cubicBezTo>
                    <a:cubicBezTo>
                      <a:pt x="2011" y="1048"/>
                      <a:pt x="2006" y="1081"/>
                      <a:pt x="1978" y="1120"/>
                    </a:cubicBezTo>
                    <a:cubicBezTo>
                      <a:pt x="1950" y="1158"/>
                      <a:pt x="1934" y="1192"/>
                      <a:pt x="1890" y="1192"/>
                    </a:cubicBezTo>
                    <a:cubicBezTo>
                      <a:pt x="1834" y="1192"/>
                      <a:pt x="1834" y="1192"/>
                      <a:pt x="1834" y="1192"/>
                    </a:cubicBezTo>
                    <a:cubicBezTo>
                      <a:pt x="1806" y="1192"/>
                      <a:pt x="1784" y="1219"/>
                      <a:pt x="1773" y="1247"/>
                    </a:cubicBezTo>
                    <a:cubicBezTo>
                      <a:pt x="1768" y="1275"/>
                      <a:pt x="1768" y="1291"/>
                      <a:pt x="1762" y="1314"/>
                    </a:cubicBezTo>
                    <a:cubicBezTo>
                      <a:pt x="1740" y="1374"/>
                      <a:pt x="1718" y="1407"/>
                      <a:pt x="1684" y="1457"/>
                    </a:cubicBezTo>
                    <a:cubicBezTo>
                      <a:pt x="1646" y="1512"/>
                      <a:pt x="1612" y="1529"/>
                      <a:pt x="1568" y="1579"/>
                    </a:cubicBezTo>
                    <a:cubicBezTo>
                      <a:pt x="1524" y="1628"/>
                      <a:pt x="1518" y="1678"/>
                      <a:pt x="1507" y="1745"/>
                    </a:cubicBezTo>
                    <a:lnTo>
                      <a:pt x="1507" y="1745"/>
                    </a:lnTo>
                    <a:cubicBezTo>
                      <a:pt x="1496" y="1739"/>
                      <a:pt x="1485" y="1734"/>
                      <a:pt x="1474" y="1734"/>
                    </a:cubicBezTo>
                    <a:cubicBezTo>
                      <a:pt x="1446" y="1734"/>
                      <a:pt x="1435" y="1750"/>
                      <a:pt x="1407" y="1756"/>
                    </a:cubicBezTo>
                    <a:cubicBezTo>
                      <a:pt x="1380" y="1767"/>
                      <a:pt x="1358" y="1773"/>
                      <a:pt x="1324" y="1773"/>
                    </a:cubicBezTo>
                    <a:cubicBezTo>
                      <a:pt x="1308" y="1773"/>
                      <a:pt x="1297" y="1767"/>
                      <a:pt x="1274" y="1761"/>
                    </a:cubicBezTo>
                    <a:cubicBezTo>
                      <a:pt x="1252" y="1761"/>
                      <a:pt x="1236" y="1761"/>
                      <a:pt x="1213" y="1750"/>
                    </a:cubicBezTo>
                    <a:cubicBezTo>
                      <a:pt x="1213" y="1706"/>
                      <a:pt x="1213" y="1706"/>
                      <a:pt x="1213" y="1706"/>
                    </a:cubicBezTo>
                    <a:cubicBezTo>
                      <a:pt x="1213" y="1689"/>
                      <a:pt x="1225" y="1678"/>
                      <a:pt x="1225" y="1667"/>
                    </a:cubicBezTo>
                    <a:cubicBezTo>
                      <a:pt x="1225" y="1651"/>
                      <a:pt x="1219" y="1640"/>
                      <a:pt x="1208" y="1634"/>
                    </a:cubicBezTo>
                    <a:cubicBezTo>
                      <a:pt x="1202" y="1634"/>
                      <a:pt x="1197" y="1634"/>
                      <a:pt x="1197" y="1634"/>
                    </a:cubicBezTo>
                    <a:cubicBezTo>
                      <a:pt x="1175" y="1634"/>
                      <a:pt x="1164" y="1634"/>
                      <a:pt x="1141" y="1634"/>
                    </a:cubicBezTo>
                    <a:cubicBezTo>
                      <a:pt x="1141" y="1645"/>
                      <a:pt x="1136" y="1662"/>
                      <a:pt x="1119" y="1662"/>
                    </a:cubicBezTo>
                    <a:cubicBezTo>
                      <a:pt x="1097" y="1662"/>
                      <a:pt x="1080" y="1656"/>
                      <a:pt x="1064" y="1640"/>
                    </a:cubicBezTo>
                    <a:cubicBezTo>
                      <a:pt x="1053" y="1634"/>
                      <a:pt x="1053" y="1617"/>
                      <a:pt x="1047" y="1606"/>
                    </a:cubicBezTo>
                    <a:cubicBezTo>
                      <a:pt x="1042" y="1584"/>
                      <a:pt x="1014" y="1595"/>
                      <a:pt x="1003" y="1579"/>
                    </a:cubicBezTo>
                    <a:cubicBezTo>
                      <a:pt x="986" y="1562"/>
                      <a:pt x="981" y="1551"/>
                      <a:pt x="975" y="1534"/>
                    </a:cubicBezTo>
                    <a:cubicBezTo>
                      <a:pt x="964" y="1523"/>
                      <a:pt x="959" y="1573"/>
                      <a:pt x="947" y="1584"/>
                    </a:cubicBezTo>
                    <a:cubicBezTo>
                      <a:pt x="942" y="1590"/>
                      <a:pt x="925" y="1590"/>
                      <a:pt x="925" y="1601"/>
                    </a:cubicBezTo>
                    <a:cubicBezTo>
                      <a:pt x="925" y="1612"/>
                      <a:pt x="937" y="1617"/>
                      <a:pt x="937" y="1628"/>
                    </a:cubicBezTo>
                    <a:cubicBezTo>
                      <a:pt x="937" y="1651"/>
                      <a:pt x="914" y="1656"/>
                      <a:pt x="892" y="1667"/>
                    </a:cubicBezTo>
                    <a:cubicBezTo>
                      <a:pt x="870" y="1678"/>
                      <a:pt x="859" y="1689"/>
                      <a:pt x="837" y="1700"/>
                    </a:cubicBezTo>
                    <a:cubicBezTo>
                      <a:pt x="804" y="1723"/>
                      <a:pt x="776" y="1734"/>
                      <a:pt x="737" y="1734"/>
                    </a:cubicBezTo>
                    <a:cubicBezTo>
                      <a:pt x="698" y="1734"/>
                      <a:pt x="681" y="1695"/>
                      <a:pt x="637" y="1695"/>
                    </a:cubicBezTo>
                    <a:cubicBezTo>
                      <a:pt x="598" y="1695"/>
                      <a:pt x="576" y="1723"/>
                      <a:pt x="543" y="1750"/>
                    </a:cubicBezTo>
                    <a:cubicBezTo>
                      <a:pt x="521" y="1767"/>
                      <a:pt x="515" y="1795"/>
                      <a:pt x="487" y="1795"/>
                    </a:cubicBezTo>
                    <a:cubicBezTo>
                      <a:pt x="454" y="1795"/>
                      <a:pt x="443" y="1767"/>
                      <a:pt x="443" y="1739"/>
                    </a:cubicBezTo>
                    <a:cubicBezTo>
                      <a:pt x="443" y="1717"/>
                      <a:pt x="449" y="1700"/>
                      <a:pt x="449" y="1678"/>
                    </a:cubicBezTo>
                    <a:cubicBezTo>
                      <a:pt x="449" y="1640"/>
                      <a:pt x="449" y="1640"/>
                      <a:pt x="449" y="1640"/>
                    </a:cubicBezTo>
                    <a:cubicBezTo>
                      <a:pt x="449" y="1601"/>
                      <a:pt x="438" y="1579"/>
                      <a:pt x="427" y="1545"/>
                    </a:cubicBezTo>
                    <a:cubicBezTo>
                      <a:pt x="427" y="1523"/>
                      <a:pt x="421" y="1501"/>
                      <a:pt x="405" y="1501"/>
                    </a:cubicBezTo>
                    <a:cubicBezTo>
                      <a:pt x="388" y="1501"/>
                      <a:pt x="382" y="1512"/>
                      <a:pt x="371" y="1523"/>
                    </a:cubicBezTo>
                    <a:cubicBezTo>
                      <a:pt x="349" y="1534"/>
                      <a:pt x="332" y="1545"/>
                      <a:pt x="305" y="1545"/>
                    </a:cubicBezTo>
                    <a:cubicBezTo>
                      <a:pt x="288" y="1545"/>
                      <a:pt x="277" y="1540"/>
                      <a:pt x="260" y="1540"/>
                    </a:cubicBezTo>
                    <a:cubicBezTo>
                      <a:pt x="244" y="1540"/>
                      <a:pt x="233" y="1545"/>
                      <a:pt x="210" y="1545"/>
                    </a:cubicBezTo>
                    <a:cubicBezTo>
                      <a:pt x="194" y="1545"/>
                      <a:pt x="177" y="1540"/>
                      <a:pt x="166" y="1551"/>
                    </a:cubicBezTo>
                    <a:cubicBezTo>
                      <a:pt x="127" y="1579"/>
                      <a:pt x="105" y="1601"/>
                      <a:pt x="61" y="1601"/>
                    </a:cubicBezTo>
                    <a:cubicBezTo>
                      <a:pt x="44" y="1601"/>
                      <a:pt x="44" y="1590"/>
                      <a:pt x="33" y="1584"/>
                    </a:cubicBezTo>
                    <a:cubicBezTo>
                      <a:pt x="16" y="1573"/>
                      <a:pt x="11" y="1568"/>
                      <a:pt x="0" y="1562"/>
                    </a:cubicBezTo>
                    <a:lnTo>
                      <a:pt x="0" y="1562"/>
                    </a:lnTo>
                    <a:cubicBezTo>
                      <a:pt x="28" y="1507"/>
                      <a:pt x="77" y="1512"/>
                      <a:pt x="133" y="1484"/>
                    </a:cubicBezTo>
                    <a:cubicBezTo>
                      <a:pt x="149" y="1479"/>
                      <a:pt x="155" y="1462"/>
                      <a:pt x="166" y="1446"/>
                    </a:cubicBezTo>
                    <a:cubicBezTo>
                      <a:pt x="177" y="1440"/>
                      <a:pt x="188" y="1429"/>
                      <a:pt x="188" y="1418"/>
                    </a:cubicBezTo>
                    <a:cubicBezTo>
                      <a:pt x="188" y="1368"/>
                      <a:pt x="183" y="1341"/>
                      <a:pt x="166" y="1297"/>
                    </a:cubicBezTo>
                    <a:cubicBezTo>
                      <a:pt x="161" y="1280"/>
                      <a:pt x="149" y="1275"/>
                      <a:pt x="149" y="1253"/>
                    </a:cubicBezTo>
                    <a:cubicBezTo>
                      <a:pt x="133" y="1230"/>
                      <a:pt x="122" y="1208"/>
                      <a:pt x="122" y="1181"/>
                    </a:cubicBezTo>
                    <a:cubicBezTo>
                      <a:pt x="122" y="1086"/>
                      <a:pt x="122" y="1086"/>
                      <a:pt x="122" y="1086"/>
                    </a:cubicBezTo>
                    <a:cubicBezTo>
                      <a:pt x="122" y="1070"/>
                      <a:pt x="116" y="1059"/>
                      <a:pt x="116" y="1037"/>
                    </a:cubicBezTo>
                    <a:cubicBezTo>
                      <a:pt x="111" y="1020"/>
                      <a:pt x="116" y="1009"/>
                      <a:pt x="111" y="998"/>
                    </a:cubicBezTo>
                    <a:cubicBezTo>
                      <a:pt x="100" y="981"/>
                      <a:pt x="83" y="976"/>
                      <a:pt x="83" y="953"/>
                    </a:cubicBezTo>
                    <a:cubicBezTo>
                      <a:pt x="83" y="942"/>
                      <a:pt x="100" y="937"/>
                      <a:pt x="111" y="931"/>
                    </a:cubicBezTo>
                    <a:cubicBezTo>
                      <a:pt x="127" y="926"/>
                      <a:pt x="133" y="920"/>
                      <a:pt x="144" y="915"/>
                    </a:cubicBezTo>
                    <a:cubicBezTo>
                      <a:pt x="172" y="904"/>
                      <a:pt x="188" y="887"/>
                      <a:pt x="221" y="881"/>
                    </a:cubicBezTo>
                    <a:cubicBezTo>
                      <a:pt x="260" y="876"/>
                      <a:pt x="277" y="854"/>
                      <a:pt x="305" y="826"/>
                    </a:cubicBezTo>
                    <a:cubicBezTo>
                      <a:pt x="321" y="809"/>
                      <a:pt x="343" y="804"/>
                      <a:pt x="354" y="782"/>
                    </a:cubicBezTo>
                    <a:cubicBezTo>
                      <a:pt x="366" y="748"/>
                      <a:pt x="360" y="721"/>
                      <a:pt x="388" y="704"/>
                    </a:cubicBezTo>
                    <a:cubicBezTo>
                      <a:pt x="421" y="682"/>
                      <a:pt x="438" y="671"/>
                      <a:pt x="471" y="654"/>
                    </a:cubicBezTo>
                    <a:cubicBezTo>
                      <a:pt x="482" y="649"/>
                      <a:pt x="493" y="649"/>
                      <a:pt x="504" y="643"/>
                    </a:cubicBezTo>
                    <a:cubicBezTo>
                      <a:pt x="543" y="621"/>
                      <a:pt x="565" y="593"/>
                      <a:pt x="615" y="593"/>
                    </a:cubicBezTo>
                    <a:cubicBezTo>
                      <a:pt x="654" y="593"/>
                      <a:pt x="676" y="604"/>
                      <a:pt x="715" y="604"/>
                    </a:cubicBezTo>
                    <a:cubicBezTo>
                      <a:pt x="765" y="604"/>
                      <a:pt x="787" y="577"/>
                      <a:pt x="831" y="554"/>
                    </a:cubicBezTo>
                    <a:cubicBezTo>
                      <a:pt x="875" y="527"/>
                      <a:pt x="909" y="516"/>
                      <a:pt x="964" y="516"/>
                    </a:cubicBezTo>
                    <a:cubicBezTo>
                      <a:pt x="1003" y="516"/>
                      <a:pt x="1003" y="516"/>
                      <a:pt x="1003" y="516"/>
                    </a:cubicBezTo>
                    <a:cubicBezTo>
                      <a:pt x="1025" y="516"/>
                      <a:pt x="1042" y="521"/>
                      <a:pt x="1058" y="505"/>
                    </a:cubicBezTo>
                    <a:cubicBezTo>
                      <a:pt x="1070" y="499"/>
                      <a:pt x="1080" y="493"/>
                      <a:pt x="1080" y="482"/>
                    </a:cubicBezTo>
                    <a:cubicBezTo>
                      <a:pt x="1080" y="449"/>
                      <a:pt x="1080" y="449"/>
                      <a:pt x="1080" y="449"/>
                    </a:cubicBezTo>
                    <a:cubicBezTo>
                      <a:pt x="1080" y="427"/>
                      <a:pt x="1075" y="399"/>
                      <a:pt x="1092" y="388"/>
                    </a:cubicBezTo>
                    <a:cubicBezTo>
                      <a:pt x="1125" y="372"/>
                      <a:pt x="1152" y="383"/>
                      <a:pt x="1175" y="355"/>
                    </a:cubicBezTo>
                    <a:cubicBezTo>
                      <a:pt x="1191" y="333"/>
                      <a:pt x="1191" y="316"/>
                      <a:pt x="1197" y="288"/>
                    </a:cubicBezTo>
                    <a:cubicBezTo>
                      <a:pt x="1202" y="250"/>
                      <a:pt x="1208" y="233"/>
                      <a:pt x="1208" y="194"/>
                    </a:cubicBezTo>
                    <a:cubicBezTo>
                      <a:pt x="1208" y="139"/>
                      <a:pt x="1208" y="139"/>
                      <a:pt x="1208" y="139"/>
                    </a:cubicBezTo>
                    <a:cubicBezTo>
                      <a:pt x="1208" y="111"/>
                      <a:pt x="1213" y="94"/>
                      <a:pt x="1230" y="67"/>
                    </a:cubicBezTo>
                    <a:cubicBezTo>
                      <a:pt x="1241" y="50"/>
                      <a:pt x="1258" y="56"/>
                      <a:pt x="1274" y="50"/>
                    </a:cubicBezTo>
                    <a:cubicBezTo>
                      <a:pt x="1302" y="39"/>
                      <a:pt x="1313" y="33"/>
                      <a:pt x="1335" y="17"/>
                    </a:cubicBezTo>
                    <a:lnTo>
                      <a:pt x="1335" y="17"/>
                    </a:lnTo>
                    <a:cubicBezTo>
                      <a:pt x="1363" y="17"/>
                      <a:pt x="1374" y="33"/>
                      <a:pt x="1402" y="33"/>
                    </a:cubicBezTo>
                    <a:cubicBezTo>
                      <a:pt x="1435" y="33"/>
                      <a:pt x="1435" y="33"/>
                      <a:pt x="1435" y="33"/>
                    </a:cubicBezTo>
                    <a:cubicBezTo>
                      <a:pt x="1540" y="33"/>
                      <a:pt x="1601" y="0"/>
                      <a:pt x="1707" y="0"/>
                    </a:cubicBezTo>
                    <a:cubicBezTo>
                      <a:pt x="1757" y="0"/>
                      <a:pt x="1757" y="0"/>
                      <a:pt x="1757" y="0"/>
                    </a:cubicBezTo>
                    <a:cubicBezTo>
                      <a:pt x="1784" y="0"/>
                      <a:pt x="1801" y="28"/>
                      <a:pt x="1812" y="56"/>
                    </a:cubicBezTo>
                    <a:cubicBezTo>
                      <a:pt x="1817" y="84"/>
                      <a:pt x="1834" y="94"/>
                      <a:pt x="1834" y="122"/>
                    </a:cubicBezTo>
                    <a:cubicBezTo>
                      <a:pt x="1834" y="161"/>
                      <a:pt x="1801" y="178"/>
                      <a:pt x="1801" y="222"/>
                    </a:cubicBezTo>
                    <a:cubicBezTo>
                      <a:pt x="1801" y="239"/>
                      <a:pt x="1817" y="250"/>
                      <a:pt x="1829" y="266"/>
                    </a:cubicBezTo>
                    <a:cubicBezTo>
                      <a:pt x="1840" y="294"/>
                      <a:pt x="1823" y="316"/>
                      <a:pt x="1840" y="338"/>
                    </a:cubicBezTo>
                    <a:cubicBezTo>
                      <a:pt x="1851" y="349"/>
                      <a:pt x="1867" y="344"/>
                      <a:pt x="1878" y="355"/>
                    </a:cubicBezTo>
                    <a:cubicBezTo>
                      <a:pt x="1928" y="399"/>
                      <a:pt x="1934" y="444"/>
                      <a:pt x="1945" y="510"/>
                    </a:cubicBezTo>
                    <a:cubicBezTo>
                      <a:pt x="1956" y="554"/>
                      <a:pt x="1950" y="588"/>
                      <a:pt x="1989" y="615"/>
                    </a:cubicBezTo>
                    <a:cubicBezTo>
                      <a:pt x="2067" y="671"/>
                      <a:pt x="2139" y="698"/>
                      <a:pt x="2156" y="793"/>
                    </a:cubicBezTo>
                    <a:cubicBezTo>
                      <a:pt x="2156" y="809"/>
                      <a:pt x="2161" y="815"/>
                      <a:pt x="2167" y="82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3" name="Freeform 110">
                <a:extLst>
                  <a:ext uri="{FF2B5EF4-FFF2-40B4-BE49-F238E27FC236}">
                    <a16:creationId xmlns:a16="http://schemas.microsoft.com/office/drawing/2014/main" id="{0CE6B3CE-5A58-AF4F-93D4-5AEF1F85F7A1}"/>
                  </a:ext>
                </a:extLst>
              </p:cNvPr>
              <p:cNvSpPr>
                <a:spLocks noChangeArrowheads="1"/>
              </p:cNvSpPr>
              <p:nvPr/>
            </p:nvSpPr>
            <p:spPr bwMode="auto">
              <a:xfrm>
                <a:off x="7963161" y="2445997"/>
                <a:ext cx="545272" cy="514601"/>
              </a:xfrm>
              <a:custGeom>
                <a:avLst/>
                <a:gdLst>
                  <a:gd name="T0" fmla="*/ 2272 w 2273"/>
                  <a:gd name="T1" fmla="*/ 299 h 2144"/>
                  <a:gd name="T2" fmla="*/ 2144 w 2273"/>
                  <a:gd name="T3" fmla="*/ 465 h 2144"/>
                  <a:gd name="T4" fmla="*/ 2155 w 2273"/>
                  <a:gd name="T5" fmla="*/ 598 h 2144"/>
                  <a:gd name="T6" fmla="*/ 2028 w 2273"/>
                  <a:gd name="T7" fmla="*/ 720 h 2144"/>
                  <a:gd name="T8" fmla="*/ 1995 w 2273"/>
                  <a:gd name="T9" fmla="*/ 936 h 2144"/>
                  <a:gd name="T10" fmla="*/ 1900 w 2273"/>
                  <a:gd name="T11" fmla="*/ 1063 h 2144"/>
                  <a:gd name="T12" fmla="*/ 1784 w 2273"/>
                  <a:gd name="T13" fmla="*/ 1097 h 2144"/>
                  <a:gd name="T14" fmla="*/ 1435 w 2273"/>
                  <a:gd name="T15" fmla="*/ 1174 h 2144"/>
                  <a:gd name="T16" fmla="*/ 1208 w 2273"/>
                  <a:gd name="T17" fmla="*/ 1285 h 2144"/>
                  <a:gd name="T18" fmla="*/ 1041 w 2273"/>
                  <a:gd name="T19" fmla="*/ 1462 h 2144"/>
                  <a:gd name="T20" fmla="*/ 903 w 2273"/>
                  <a:gd name="T21" fmla="*/ 1534 h 2144"/>
                  <a:gd name="T22" fmla="*/ 942 w 2273"/>
                  <a:gd name="T23" fmla="*/ 1667 h 2144"/>
                  <a:gd name="T24" fmla="*/ 986 w 2273"/>
                  <a:gd name="T25" fmla="*/ 1878 h 2144"/>
                  <a:gd name="T26" fmla="*/ 953 w 2273"/>
                  <a:gd name="T27" fmla="*/ 2065 h 2144"/>
                  <a:gd name="T28" fmla="*/ 809 w 2273"/>
                  <a:gd name="T29" fmla="*/ 2132 h 2144"/>
                  <a:gd name="T30" fmla="*/ 582 w 2273"/>
                  <a:gd name="T31" fmla="*/ 2088 h 2144"/>
                  <a:gd name="T32" fmla="*/ 570 w 2273"/>
                  <a:gd name="T33" fmla="*/ 1932 h 2144"/>
                  <a:gd name="T34" fmla="*/ 537 w 2273"/>
                  <a:gd name="T35" fmla="*/ 1811 h 2144"/>
                  <a:gd name="T36" fmla="*/ 526 w 2273"/>
                  <a:gd name="T37" fmla="*/ 1684 h 2144"/>
                  <a:gd name="T38" fmla="*/ 498 w 2273"/>
                  <a:gd name="T39" fmla="*/ 1573 h 2144"/>
                  <a:gd name="T40" fmla="*/ 509 w 2273"/>
                  <a:gd name="T41" fmla="*/ 1424 h 2144"/>
                  <a:gd name="T42" fmla="*/ 404 w 2273"/>
                  <a:gd name="T43" fmla="*/ 1307 h 2144"/>
                  <a:gd name="T44" fmla="*/ 349 w 2273"/>
                  <a:gd name="T45" fmla="*/ 1285 h 2144"/>
                  <a:gd name="T46" fmla="*/ 327 w 2273"/>
                  <a:gd name="T47" fmla="*/ 1385 h 2144"/>
                  <a:gd name="T48" fmla="*/ 243 w 2273"/>
                  <a:gd name="T49" fmla="*/ 1379 h 2144"/>
                  <a:gd name="T50" fmla="*/ 288 w 2273"/>
                  <a:gd name="T51" fmla="*/ 1285 h 2144"/>
                  <a:gd name="T52" fmla="*/ 316 w 2273"/>
                  <a:gd name="T53" fmla="*/ 1246 h 2144"/>
                  <a:gd name="T54" fmla="*/ 216 w 2273"/>
                  <a:gd name="T55" fmla="*/ 1246 h 2144"/>
                  <a:gd name="T56" fmla="*/ 188 w 2273"/>
                  <a:gd name="T57" fmla="*/ 1152 h 2144"/>
                  <a:gd name="T58" fmla="*/ 194 w 2273"/>
                  <a:gd name="T59" fmla="*/ 1113 h 2144"/>
                  <a:gd name="T60" fmla="*/ 99 w 2273"/>
                  <a:gd name="T61" fmla="*/ 1025 h 2144"/>
                  <a:gd name="T62" fmla="*/ 138 w 2273"/>
                  <a:gd name="T63" fmla="*/ 925 h 2144"/>
                  <a:gd name="T64" fmla="*/ 122 w 2273"/>
                  <a:gd name="T65" fmla="*/ 820 h 2144"/>
                  <a:gd name="T66" fmla="*/ 28 w 2273"/>
                  <a:gd name="T67" fmla="*/ 720 h 2144"/>
                  <a:gd name="T68" fmla="*/ 22 w 2273"/>
                  <a:gd name="T69" fmla="*/ 598 h 2144"/>
                  <a:gd name="T70" fmla="*/ 0 w 2273"/>
                  <a:gd name="T71" fmla="*/ 515 h 2144"/>
                  <a:gd name="T72" fmla="*/ 50 w 2273"/>
                  <a:gd name="T73" fmla="*/ 432 h 2144"/>
                  <a:gd name="T74" fmla="*/ 66 w 2273"/>
                  <a:gd name="T75" fmla="*/ 348 h 2144"/>
                  <a:gd name="T76" fmla="*/ 83 w 2273"/>
                  <a:gd name="T77" fmla="*/ 215 h 2144"/>
                  <a:gd name="T78" fmla="*/ 194 w 2273"/>
                  <a:gd name="T79" fmla="*/ 110 h 2144"/>
                  <a:gd name="T80" fmla="*/ 271 w 2273"/>
                  <a:gd name="T81" fmla="*/ 0 h 2144"/>
                  <a:gd name="T82" fmla="*/ 304 w 2273"/>
                  <a:gd name="T83" fmla="*/ 71 h 2144"/>
                  <a:gd name="T84" fmla="*/ 443 w 2273"/>
                  <a:gd name="T85" fmla="*/ 249 h 2144"/>
                  <a:gd name="T86" fmla="*/ 604 w 2273"/>
                  <a:gd name="T87" fmla="*/ 387 h 2144"/>
                  <a:gd name="T88" fmla="*/ 670 w 2273"/>
                  <a:gd name="T89" fmla="*/ 459 h 2144"/>
                  <a:gd name="T90" fmla="*/ 864 w 2273"/>
                  <a:gd name="T91" fmla="*/ 437 h 2144"/>
                  <a:gd name="T92" fmla="*/ 1075 w 2273"/>
                  <a:gd name="T93" fmla="*/ 421 h 2144"/>
                  <a:gd name="T94" fmla="*/ 1258 w 2273"/>
                  <a:gd name="T95" fmla="*/ 421 h 2144"/>
                  <a:gd name="T96" fmla="*/ 1363 w 2273"/>
                  <a:gd name="T97" fmla="*/ 354 h 2144"/>
                  <a:gd name="T98" fmla="*/ 1452 w 2273"/>
                  <a:gd name="T99" fmla="*/ 232 h 2144"/>
                  <a:gd name="T100" fmla="*/ 1646 w 2273"/>
                  <a:gd name="T101" fmla="*/ 204 h 2144"/>
                  <a:gd name="T102" fmla="*/ 1884 w 2273"/>
                  <a:gd name="T103" fmla="*/ 276 h 2144"/>
                  <a:gd name="T104" fmla="*/ 2017 w 2273"/>
                  <a:gd name="T105" fmla="*/ 310 h 2144"/>
                  <a:gd name="T106" fmla="*/ 2178 w 2273"/>
                  <a:gd name="T107" fmla="*/ 232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73" h="2144">
                    <a:moveTo>
                      <a:pt x="2266" y="227"/>
                    </a:moveTo>
                    <a:lnTo>
                      <a:pt x="2266" y="227"/>
                    </a:lnTo>
                    <a:cubicBezTo>
                      <a:pt x="2266" y="254"/>
                      <a:pt x="2272" y="271"/>
                      <a:pt x="2272" y="299"/>
                    </a:cubicBezTo>
                    <a:cubicBezTo>
                      <a:pt x="2272" y="337"/>
                      <a:pt x="2266" y="365"/>
                      <a:pt x="2233" y="387"/>
                    </a:cubicBezTo>
                    <a:cubicBezTo>
                      <a:pt x="2211" y="404"/>
                      <a:pt x="2194" y="409"/>
                      <a:pt x="2172" y="432"/>
                    </a:cubicBezTo>
                    <a:cubicBezTo>
                      <a:pt x="2161" y="443"/>
                      <a:pt x="2144" y="448"/>
                      <a:pt x="2144" y="465"/>
                    </a:cubicBezTo>
                    <a:cubicBezTo>
                      <a:pt x="2144" y="509"/>
                      <a:pt x="2144" y="509"/>
                      <a:pt x="2144" y="509"/>
                    </a:cubicBezTo>
                    <a:cubicBezTo>
                      <a:pt x="2144" y="542"/>
                      <a:pt x="2155" y="565"/>
                      <a:pt x="2155" y="598"/>
                    </a:cubicBezTo>
                    <a:lnTo>
                      <a:pt x="2155" y="598"/>
                    </a:lnTo>
                    <a:cubicBezTo>
                      <a:pt x="2133" y="614"/>
                      <a:pt x="2122" y="620"/>
                      <a:pt x="2094" y="631"/>
                    </a:cubicBezTo>
                    <a:cubicBezTo>
                      <a:pt x="2078" y="637"/>
                      <a:pt x="2061" y="631"/>
                      <a:pt x="2050" y="648"/>
                    </a:cubicBezTo>
                    <a:cubicBezTo>
                      <a:pt x="2033" y="675"/>
                      <a:pt x="2028" y="692"/>
                      <a:pt x="2028" y="720"/>
                    </a:cubicBezTo>
                    <a:cubicBezTo>
                      <a:pt x="2028" y="775"/>
                      <a:pt x="2028" y="775"/>
                      <a:pt x="2028" y="775"/>
                    </a:cubicBezTo>
                    <a:cubicBezTo>
                      <a:pt x="2028" y="814"/>
                      <a:pt x="2022" y="831"/>
                      <a:pt x="2017" y="869"/>
                    </a:cubicBezTo>
                    <a:cubicBezTo>
                      <a:pt x="2011" y="897"/>
                      <a:pt x="2011" y="914"/>
                      <a:pt x="1995" y="936"/>
                    </a:cubicBezTo>
                    <a:cubicBezTo>
                      <a:pt x="1972" y="964"/>
                      <a:pt x="1945" y="953"/>
                      <a:pt x="1912" y="969"/>
                    </a:cubicBezTo>
                    <a:cubicBezTo>
                      <a:pt x="1895" y="980"/>
                      <a:pt x="1900" y="1008"/>
                      <a:pt x="1900" y="1030"/>
                    </a:cubicBezTo>
                    <a:cubicBezTo>
                      <a:pt x="1900" y="1063"/>
                      <a:pt x="1900" y="1063"/>
                      <a:pt x="1900" y="1063"/>
                    </a:cubicBezTo>
                    <a:cubicBezTo>
                      <a:pt x="1900" y="1074"/>
                      <a:pt x="1890" y="1080"/>
                      <a:pt x="1878" y="1086"/>
                    </a:cubicBezTo>
                    <a:cubicBezTo>
                      <a:pt x="1862" y="1102"/>
                      <a:pt x="1845" y="1097"/>
                      <a:pt x="1823" y="1097"/>
                    </a:cubicBezTo>
                    <a:cubicBezTo>
                      <a:pt x="1784" y="1097"/>
                      <a:pt x="1784" y="1097"/>
                      <a:pt x="1784" y="1097"/>
                    </a:cubicBezTo>
                    <a:cubicBezTo>
                      <a:pt x="1729" y="1097"/>
                      <a:pt x="1695" y="1108"/>
                      <a:pt x="1651" y="1135"/>
                    </a:cubicBezTo>
                    <a:cubicBezTo>
                      <a:pt x="1607" y="1158"/>
                      <a:pt x="1585" y="1185"/>
                      <a:pt x="1535" y="1185"/>
                    </a:cubicBezTo>
                    <a:cubicBezTo>
                      <a:pt x="1496" y="1185"/>
                      <a:pt x="1474" y="1174"/>
                      <a:pt x="1435" y="1174"/>
                    </a:cubicBezTo>
                    <a:cubicBezTo>
                      <a:pt x="1385" y="1174"/>
                      <a:pt x="1363" y="1202"/>
                      <a:pt x="1324" y="1224"/>
                    </a:cubicBezTo>
                    <a:cubicBezTo>
                      <a:pt x="1313" y="1230"/>
                      <a:pt x="1302" y="1230"/>
                      <a:pt x="1291" y="1235"/>
                    </a:cubicBezTo>
                    <a:cubicBezTo>
                      <a:pt x="1258" y="1252"/>
                      <a:pt x="1241" y="1263"/>
                      <a:pt x="1208" y="1285"/>
                    </a:cubicBezTo>
                    <a:cubicBezTo>
                      <a:pt x="1180" y="1302"/>
                      <a:pt x="1186" y="1329"/>
                      <a:pt x="1174" y="1363"/>
                    </a:cubicBezTo>
                    <a:cubicBezTo>
                      <a:pt x="1163" y="1385"/>
                      <a:pt x="1141" y="1390"/>
                      <a:pt x="1125" y="1407"/>
                    </a:cubicBezTo>
                    <a:cubicBezTo>
                      <a:pt x="1097" y="1435"/>
                      <a:pt x="1080" y="1457"/>
                      <a:pt x="1041" y="1462"/>
                    </a:cubicBezTo>
                    <a:cubicBezTo>
                      <a:pt x="1008" y="1468"/>
                      <a:pt x="992" y="1485"/>
                      <a:pt x="964" y="1496"/>
                    </a:cubicBezTo>
                    <a:cubicBezTo>
                      <a:pt x="953" y="1501"/>
                      <a:pt x="947" y="1507"/>
                      <a:pt x="931" y="1512"/>
                    </a:cubicBezTo>
                    <a:cubicBezTo>
                      <a:pt x="920" y="1518"/>
                      <a:pt x="903" y="1523"/>
                      <a:pt x="903" y="1534"/>
                    </a:cubicBezTo>
                    <a:cubicBezTo>
                      <a:pt x="903" y="1557"/>
                      <a:pt x="920" y="1562"/>
                      <a:pt x="931" y="1579"/>
                    </a:cubicBezTo>
                    <a:cubicBezTo>
                      <a:pt x="936" y="1590"/>
                      <a:pt x="931" y="1601"/>
                      <a:pt x="936" y="1618"/>
                    </a:cubicBezTo>
                    <a:cubicBezTo>
                      <a:pt x="936" y="1640"/>
                      <a:pt x="942" y="1651"/>
                      <a:pt x="942" y="1667"/>
                    </a:cubicBezTo>
                    <a:cubicBezTo>
                      <a:pt x="942" y="1762"/>
                      <a:pt x="942" y="1762"/>
                      <a:pt x="942" y="1762"/>
                    </a:cubicBezTo>
                    <a:cubicBezTo>
                      <a:pt x="942" y="1789"/>
                      <a:pt x="953" y="1811"/>
                      <a:pt x="969" y="1834"/>
                    </a:cubicBezTo>
                    <a:cubicBezTo>
                      <a:pt x="969" y="1856"/>
                      <a:pt x="981" y="1861"/>
                      <a:pt x="986" y="1878"/>
                    </a:cubicBezTo>
                    <a:cubicBezTo>
                      <a:pt x="1003" y="1922"/>
                      <a:pt x="1008" y="1949"/>
                      <a:pt x="1008" y="1999"/>
                    </a:cubicBezTo>
                    <a:cubicBezTo>
                      <a:pt x="1008" y="2010"/>
                      <a:pt x="997" y="2021"/>
                      <a:pt x="986" y="2027"/>
                    </a:cubicBezTo>
                    <a:cubicBezTo>
                      <a:pt x="975" y="2043"/>
                      <a:pt x="969" y="2060"/>
                      <a:pt x="953" y="2065"/>
                    </a:cubicBezTo>
                    <a:cubicBezTo>
                      <a:pt x="897" y="2093"/>
                      <a:pt x="848" y="2088"/>
                      <a:pt x="820" y="2143"/>
                    </a:cubicBezTo>
                    <a:lnTo>
                      <a:pt x="820" y="2143"/>
                    </a:lnTo>
                    <a:cubicBezTo>
                      <a:pt x="814" y="2137"/>
                      <a:pt x="814" y="2137"/>
                      <a:pt x="809" y="2132"/>
                    </a:cubicBezTo>
                    <a:cubicBezTo>
                      <a:pt x="775" y="2099"/>
                      <a:pt x="748" y="2088"/>
                      <a:pt x="698" y="2088"/>
                    </a:cubicBezTo>
                    <a:cubicBezTo>
                      <a:pt x="659" y="2088"/>
                      <a:pt x="648" y="2132"/>
                      <a:pt x="604" y="2132"/>
                    </a:cubicBezTo>
                    <a:cubicBezTo>
                      <a:pt x="587" y="2132"/>
                      <a:pt x="582" y="2104"/>
                      <a:pt x="582" y="2088"/>
                    </a:cubicBezTo>
                    <a:cubicBezTo>
                      <a:pt x="582" y="2016"/>
                      <a:pt x="582" y="2016"/>
                      <a:pt x="582" y="2016"/>
                    </a:cubicBezTo>
                    <a:cubicBezTo>
                      <a:pt x="582" y="1999"/>
                      <a:pt x="565" y="1988"/>
                      <a:pt x="565" y="1971"/>
                    </a:cubicBezTo>
                    <a:cubicBezTo>
                      <a:pt x="565" y="1955"/>
                      <a:pt x="570" y="1949"/>
                      <a:pt x="570" y="1932"/>
                    </a:cubicBezTo>
                    <a:cubicBezTo>
                      <a:pt x="570" y="1917"/>
                      <a:pt x="560" y="1906"/>
                      <a:pt x="560" y="1889"/>
                    </a:cubicBezTo>
                    <a:cubicBezTo>
                      <a:pt x="554" y="1867"/>
                      <a:pt x="554" y="1850"/>
                      <a:pt x="548" y="1828"/>
                    </a:cubicBezTo>
                    <a:cubicBezTo>
                      <a:pt x="548" y="1823"/>
                      <a:pt x="537" y="1817"/>
                      <a:pt x="537" y="1811"/>
                    </a:cubicBezTo>
                    <a:cubicBezTo>
                      <a:pt x="526" y="1795"/>
                      <a:pt x="537" y="1784"/>
                      <a:pt x="532" y="1773"/>
                    </a:cubicBezTo>
                    <a:cubicBezTo>
                      <a:pt x="532" y="1756"/>
                      <a:pt x="526" y="1745"/>
                      <a:pt x="526" y="1728"/>
                    </a:cubicBezTo>
                    <a:cubicBezTo>
                      <a:pt x="526" y="1712"/>
                      <a:pt x="537" y="1695"/>
                      <a:pt x="526" y="1684"/>
                    </a:cubicBezTo>
                    <a:cubicBezTo>
                      <a:pt x="504" y="1656"/>
                      <a:pt x="449" y="1673"/>
                      <a:pt x="449" y="1640"/>
                    </a:cubicBezTo>
                    <a:cubicBezTo>
                      <a:pt x="449" y="1618"/>
                      <a:pt x="471" y="1618"/>
                      <a:pt x="482" y="1601"/>
                    </a:cubicBezTo>
                    <a:cubicBezTo>
                      <a:pt x="493" y="1595"/>
                      <a:pt x="493" y="1584"/>
                      <a:pt x="498" y="1573"/>
                    </a:cubicBezTo>
                    <a:cubicBezTo>
                      <a:pt x="509" y="1540"/>
                      <a:pt x="521" y="1523"/>
                      <a:pt x="521" y="1490"/>
                    </a:cubicBezTo>
                    <a:cubicBezTo>
                      <a:pt x="521" y="1473"/>
                      <a:pt x="515" y="1468"/>
                      <a:pt x="515" y="1451"/>
                    </a:cubicBezTo>
                    <a:cubicBezTo>
                      <a:pt x="515" y="1440"/>
                      <a:pt x="515" y="1435"/>
                      <a:pt x="509" y="1424"/>
                    </a:cubicBezTo>
                    <a:cubicBezTo>
                      <a:pt x="498" y="1401"/>
                      <a:pt x="476" y="1407"/>
                      <a:pt x="465" y="1385"/>
                    </a:cubicBezTo>
                    <a:cubicBezTo>
                      <a:pt x="454" y="1368"/>
                      <a:pt x="454" y="1357"/>
                      <a:pt x="454" y="1335"/>
                    </a:cubicBezTo>
                    <a:cubicBezTo>
                      <a:pt x="432" y="1335"/>
                      <a:pt x="421" y="1324"/>
                      <a:pt x="404" y="1307"/>
                    </a:cubicBezTo>
                    <a:cubicBezTo>
                      <a:pt x="388" y="1296"/>
                      <a:pt x="371" y="1285"/>
                      <a:pt x="354" y="1268"/>
                    </a:cubicBezTo>
                    <a:cubicBezTo>
                      <a:pt x="349" y="1268"/>
                      <a:pt x="349" y="1268"/>
                      <a:pt x="349" y="1268"/>
                    </a:cubicBezTo>
                    <a:cubicBezTo>
                      <a:pt x="349" y="1285"/>
                      <a:pt x="349" y="1285"/>
                      <a:pt x="349" y="1285"/>
                    </a:cubicBezTo>
                    <a:cubicBezTo>
                      <a:pt x="360" y="1291"/>
                      <a:pt x="360" y="1296"/>
                      <a:pt x="371" y="1302"/>
                    </a:cubicBezTo>
                    <a:cubicBezTo>
                      <a:pt x="376" y="1346"/>
                      <a:pt x="376" y="1346"/>
                      <a:pt x="376" y="1346"/>
                    </a:cubicBezTo>
                    <a:cubicBezTo>
                      <a:pt x="376" y="1368"/>
                      <a:pt x="349" y="1374"/>
                      <a:pt x="327" y="1385"/>
                    </a:cubicBezTo>
                    <a:cubicBezTo>
                      <a:pt x="304" y="1390"/>
                      <a:pt x="288" y="1412"/>
                      <a:pt x="260" y="1412"/>
                    </a:cubicBezTo>
                    <a:cubicBezTo>
                      <a:pt x="255" y="1412"/>
                      <a:pt x="255" y="1412"/>
                      <a:pt x="243" y="1407"/>
                    </a:cubicBezTo>
                    <a:cubicBezTo>
                      <a:pt x="243" y="1379"/>
                      <a:pt x="243" y="1379"/>
                      <a:pt x="243" y="1379"/>
                    </a:cubicBezTo>
                    <a:cubicBezTo>
                      <a:pt x="243" y="1363"/>
                      <a:pt x="249" y="1357"/>
                      <a:pt x="249" y="1340"/>
                    </a:cubicBezTo>
                    <a:cubicBezTo>
                      <a:pt x="249" y="1318"/>
                      <a:pt x="238" y="1302"/>
                      <a:pt x="255" y="1291"/>
                    </a:cubicBezTo>
                    <a:cubicBezTo>
                      <a:pt x="260" y="1279"/>
                      <a:pt x="271" y="1285"/>
                      <a:pt x="288" y="1285"/>
                    </a:cubicBezTo>
                    <a:cubicBezTo>
                      <a:pt x="299" y="1279"/>
                      <a:pt x="304" y="1274"/>
                      <a:pt x="321" y="1274"/>
                    </a:cubicBezTo>
                    <a:cubicBezTo>
                      <a:pt x="321" y="1257"/>
                      <a:pt x="321" y="1257"/>
                      <a:pt x="321" y="1257"/>
                    </a:cubicBezTo>
                    <a:cubicBezTo>
                      <a:pt x="316" y="1246"/>
                      <a:pt x="316" y="1246"/>
                      <a:pt x="316" y="1246"/>
                    </a:cubicBezTo>
                    <a:cubicBezTo>
                      <a:pt x="294" y="1235"/>
                      <a:pt x="288" y="1213"/>
                      <a:pt x="266" y="1213"/>
                    </a:cubicBezTo>
                    <a:cubicBezTo>
                      <a:pt x="243" y="1213"/>
                      <a:pt x="227" y="1230"/>
                      <a:pt x="221" y="1246"/>
                    </a:cubicBezTo>
                    <a:cubicBezTo>
                      <a:pt x="216" y="1246"/>
                      <a:pt x="216" y="1246"/>
                      <a:pt x="216" y="1246"/>
                    </a:cubicBezTo>
                    <a:cubicBezTo>
                      <a:pt x="205" y="1224"/>
                      <a:pt x="199" y="1213"/>
                      <a:pt x="188" y="1191"/>
                    </a:cubicBezTo>
                    <a:cubicBezTo>
                      <a:pt x="177" y="1180"/>
                      <a:pt x="161" y="1180"/>
                      <a:pt x="161" y="1163"/>
                    </a:cubicBezTo>
                    <a:cubicBezTo>
                      <a:pt x="161" y="1152"/>
                      <a:pt x="177" y="1152"/>
                      <a:pt x="188" y="1152"/>
                    </a:cubicBezTo>
                    <a:cubicBezTo>
                      <a:pt x="210" y="1152"/>
                      <a:pt x="216" y="1174"/>
                      <a:pt x="238" y="1174"/>
                    </a:cubicBezTo>
                    <a:cubicBezTo>
                      <a:pt x="271" y="1174"/>
                      <a:pt x="227" y="1152"/>
                      <a:pt x="221" y="1146"/>
                    </a:cubicBezTo>
                    <a:cubicBezTo>
                      <a:pt x="205" y="1135"/>
                      <a:pt x="210" y="1113"/>
                      <a:pt x="194" y="1113"/>
                    </a:cubicBezTo>
                    <a:cubicBezTo>
                      <a:pt x="177" y="1113"/>
                      <a:pt x="171" y="1113"/>
                      <a:pt x="161" y="1113"/>
                    </a:cubicBezTo>
                    <a:cubicBezTo>
                      <a:pt x="133" y="1113"/>
                      <a:pt x="122" y="1091"/>
                      <a:pt x="110" y="1069"/>
                    </a:cubicBezTo>
                    <a:cubicBezTo>
                      <a:pt x="105" y="1052"/>
                      <a:pt x="99" y="1041"/>
                      <a:pt x="99" y="1025"/>
                    </a:cubicBezTo>
                    <a:cubicBezTo>
                      <a:pt x="99" y="1008"/>
                      <a:pt x="110" y="1008"/>
                      <a:pt x="110" y="997"/>
                    </a:cubicBezTo>
                    <a:cubicBezTo>
                      <a:pt x="110" y="980"/>
                      <a:pt x="99" y="975"/>
                      <a:pt x="99" y="964"/>
                    </a:cubicBezTo>
                    <a:cubicBezTo>
                      <a:pt x="99" y="941"/>
                      <a:pt x="122" y="936"/>
                      <a:pt x="138" y="925"/>
                    </a:cubicBezTo>
                    <a:cubicBezTo>
                      <a:pt x="149" y="919"/>
                      <a:pt x="166" y="914"/>
                      <a:pt x="166" y="903"/>
                    </a:cubicBezTo>
                    <a:cubicBezTo>
                      <a:pt x="166" y="892"/>
                      <a:pt x="155" y="892"/>
                      <a:pt x="155" y="880"/>
                    </a:cubicBezTo>
                    <a:cubicBezTo>
                      <a:pt x="144" y="853"/>
                      <a:pt x="133" y="842"/>
                      <a:pt x="122" y="820"/>
                    </a:cubicBezTo>
                    <a:cubicBezTo>
                      <a:pt x="110" y="781"/>
                      <a:pt x="110" y="725"/>
                      <a:pt x="72" y="725"/>
                    </a:cubicBezTo>
                    <a:cubicBezTo>
                      <a:pt x="61" y="725"/>
                      <a:pt x="55" y="731"/>
                      <a:pt x="50" y="731"/>
                    </a:cubicBezTo>
                    <a:cubicBezTo>
                      <a:pt x="38" y="731"/>
                      <a:pt x="28" y="725"/>
                      <a:pt x="28" y="720"/>
                    </a:cubicBezTo>
                    <a:cubicBezTo>
                      <a:pt x="28" y="681"/>
                      <a:pt x="28" y="681"/>
                      <a:pt x="28" y="681"/>
                    </a:cubicBezTo>
                    <a:cubicBezTo>
                      <a:pt x="28" y="675"/>
                      <a:pt x="22" y="670"/>
                      <a:pt x="22" y="665"/>
                    </a:cubicBezTo>
                    <a:cubicBezTo>
                      <a:pt x="22" y="598"/>
                      <a:pt x="22" y="598"/>
                      <a:pt x="22" y="598"/>
                    </a:cubicBezTo>
                    <a:cubicBezTo>
                      <a:pt x="22" y="587"/>
                      <a:pt x="11" y="587"/>
                      <a:pt x="11" y="576"/>
                    </a:cubicBezTo>
                    <a:cubicBezTo>
                      <a:pt x="11" y="532"/>
                      <a:pt x="11" y="532"/>
                      <a:pt x="11" y="532"/>
                    </a:cubicBezTo>
                    <a:cubicBezTo>
                      <a:pt x="5" y="526"/>
                      <a:pt x="0" y="520"/>
                      <a:pt x="0" y="515"/>
                    </a:cubicBezTo>
                    <a:cubicBezTo>
                      <a:pt x="0" y="498"/>
                      <a:pt x="16" y="493"/>
                      <a:pt x="28" y="487"/>
                    </a:cubicBezTo>
                    <a:cubicBezTo>
                      <a:pt x="33" y="481"/>
                      <a:pt x="28" y="476"/>
                      <a:pt x="33" y="470"/>
                    </a:cubicBezTo>
                    <a:cubicBezTo>
                      <a:pt x="44" y="459"/>
                      <a:pt x="50" y="448"/>
                      <a:pt x="50" y="432"/>
                    </a:cubicBezTo>
                    <a:cubicBezTo>
                      <a:pt x="50" y="415"/>
                      <a:pt x="50" y="404"/>
                      <a:pt x="38" y="387"/>
                    </a:cubicBezTo>
                    <a:cubicBezTo>
                      <a:pt x="33" y="382"/>
                      <a:pt x="28" y="382"/>
                      <a:pt x="28" y="371"/>
                    </a:cubicBezTo>
                    <a:cubicBezTo>
                      <a:pt x="28" y="354"/>
                      <a:pt x="50" y="348"/>
                      <a:pt x="66" y="348"/>
                    </a:cubicBezTo>
                    <a:cubicBezTo>
                      <a:pt x="66" y="304"/>
                      <a:pt x="66" y="304"/>
                      <a:pt x="66" y="304"/>
                    </a:cubicBezTo>
                    <a:cubicBezTo>
                      <a:pt x="77" y="293"/>
                      <a:pt x="83" y="288"/>
                      <a:pt x="83" y="271"/>
                    </a:cubicBezTo>
                    <a:cubicBezTo>
                      <a:pt x="83" y="215"/>
                      <a:pt x="83" y="215"/>
                      <a:pt x="83" y="215"/>
                    </a:cubicBezTo>
                    <a:cubicBezTo>
                      <a:pt x="83" y="199"/>
                      <a:pt x="99" y="199"/>
                      <a:pt x="110" y="188"/>
                    </a:cubicBezTo>
                    <a:cubicBezTo>
                      <a:pt x="127" y="177"/>
                      <a:pt x="138" y="171"/>
                      <a:pt x="155" y="155"/>
                    </a:cubicBezTo>
                    <a:cubicBezTo>
                      <a:pt x="171" y="138"/>
                      <a:pt x="183" y="133"/>
                      <a:pt x="194" y="110"/>
                    </a:cubicBezTo>
                    <a:cubicBezTo>
                      <a:pt x="199" y="99"/>
                      <a:pt x="194" y="88"/>
                      <a:pt x="194" y="71"/>
                    </a:cubicBezTo>
                    <a:cubicBezTo>
                      <a:pt x="199" y="38"/>
                      <a:pt x="221" y="22"/>
                      <a:pt x="249" y="10"/>
                    </a:cubicBezTo>
                    <a:cubicBezTo>
                      <a:pt x="260" y="5"/>
                      <a:pt x="266" y="5"/>
                      <a:pt x="271" y="0"/>
                    </a:cubicBezTo>
                    <a:lnTo>
                      <a:pt x="271" y="0"/>
                    </a:lnTo>
                    <a:cubicBezTo>
                      <a:pt x="271" y="5"/>
                      <a:pt x="271" y="16"/>
                      <a:pt x="271" y="22"/>
                    </a:cubicBezTo>
                    <a:cubicBezTo>
                      <a:pt x="271" y="44"/>
                      <a:pt x="282" y="60"/>
                      <a:pt x="304" y="71"/>
                    </a:cubicBezTo>
                    <a:cubicBezTo>
                      <a:pt x="310" y="77"/>
                      <a:pt x="321" y="77"/>
                      <a:pt x="327" y="88"/>
                    </a:cubicBezTo>
                    <a:cubicBezTo>
                      <a:pt x="338" y="105"/>
                      <a:pt x="332" y="116"/>
                      <a:pt x="338" y="133"/>
                    </a:cubicBezTo>
                    <a:cubicBezTo>
                      <a:pt x="349" y="193"/>
                      <a:pt x="388" y="221"/>
                      <a:pt x="443" y="249"/>
                    </a:cubicBezTo>
                    <a:cubicBezTo>
                      <a:pt x="476" y="266"/>
                      <a:pt x="487" y="288"/>
                      <a:pt x="509" y="310"/>
                    </a:cubicBezTo>
                    <a:cubicBezTo>
                      <a:pt x="532" y="332"/>
                      <a:pt x="554" y="332"/>
                      <a:pt x="570" y="348"/>
                    </a:cubicBezTo>
                    <a:cubicBezTo>
                      <a:pt x="587" y="360"/>
                      <a:pt x="598" y="371"/>
                      <a:pt x="604" y="387"/>
                    </a:cubicBezTo>
                    <a:cubicBezTo>
                      <a:pt x="604" y="399"/>
                      <a:pt x="604" y="409"/>
                      <a:pt x="615" y="415"/>
                    </a:cubicBezTo>
                    <a:cubicBezTo>
                      <a:pt x="626" y="421"/>
                      <a:pt x="631" y="421"/>
                      <a:pt x="642" y="432"/>
                    </a:cubicBezTo>
                    <a:cubicBezTo>
                      <a:pt x="654" y="437"/>
                      <a:pt x="654" y="454"/>
                      <a:pt x="670" y="459"/>
                    </a:cubicBezTo>
                    <a:cubicBezTo>
                      <a:pt x="687" y="476"/>
                      <a:pt x="715" y="487"/>
                      <a:pt x="742" y="487"/>
                    </a:cubicBezTo>
                    <a:cubicBezTo>
                      <a:pt x="781" y="487"/>
                      <a:pt x="809" y="476"/>
                      <a:pt x="842" y="454"/>
                    </a:cubicBezTo>
                    <a:cubicBezTo>
                      <a:pt x="853" y="448"/>
                      <a:pt x="853" y="437"/>
                      <a:pt x="864" y="437"/>
                    </a:cubicBezTo>
                    <a:cubicBezTo>
                      <a:pt x="903" y="415"/>
                      <a:pt x="925" y="415"/>
                      <a:pt x="969" y="409"/>
                    </a:cubicBezTo>
                    <a:cubicBezTo>
                      <a:pt x="986" y="404"/>
                      <a:pt x="997" y="393"/>
                      <a:pt x="1014" y="393"/>
                    </a:cubicBezTo>
                    <a:cubicBezTo>
                      <a:pt x="1036" y="393"/>
                      <a:pt x="1047" y="421"/>
                      <a:pt x="1075" y="421"/>
                    </a:cubicBezTo>
                    <a:cubicBezTo>
                      <a:pt x="1119" y="421"/>
                      <a:pt x="1119" y="421"/>
                      <a:pt x="1119" y="421"/>
                    </a:cubicBezTo>
                    <a:cubicBezTo>
                      <a:pt x="1163" y="421"/>
                      <a:pt x="1186" y="432"/>
                      <a:pt x="1230" y="432"/>
                    </a:cubicBezTo>
                    <a:cubicBezTo>
                      <a:pt x="1241" y="432"/>
                      <a:pt x="1252" y="432"/>
                      <a:pt x="1258" y="421"/>
                    </a:cubicBezTo>
                    <a:cubicBezTo>
                      <a:pt x="1269" y="409"/>
                      <a:pt x="1263" y="399"/>
                      <a:pt x="1274" y="393"/>
                    </a:cubicBezTo>
                    <a:cubicBezTo>
                      <a:pt x="1291" y="382"/>
                      <a:pt x="1302" y="382"/>
                      <a:pt x="1324" y="376"/>
                    </a:cubicBezTo>
                    <a:cubicBezTo>
                      <a:pt x="1341" y="376"/>
                      <a:pt x="1346" y="360"/>
                      <a:pt x="1363" y="354"/>
                    </a:cubicBezTo>
                    <a:cubicBezTo>
                      <a:pt x="1385" y="337"/>
                      <a:pt x="1413" y="326"/>
                      <a:pt x="1413" y="299"/>
                    </a:cubicBezTo>
                    <a:cubicBezTo>
                      <a:pt x="1413" y="282"/>
                      <a:pt x="1402" y="266"/>
                      <a:pt x="1413" y="249"/>
                    </a:cubicBezTo>
                    <a:cubicBezTo>
                      <a:pt x="1424" y="238"/>
                      <a:pt x="1440" y="243"/>
                      <a:pt x="1452" y="232"/>
                    </a:cubicBezTo>
                    <a:cubicBezTo>
                      <a:pt x="1463" y="227"/>
                      <a:pt x="1463" y="221"/>
                      <a:pt x="1468" y="215"/>
                    </a:cubicBezTo>
                    <a:cubicBezTo>
                      <a:pt x="1485" y="193"/>
                      <a:pt x="1507" y="204"/>
                      <a:pt x="1529" y="204"/>
                    </a:cubicBezTo>
                    <a:cubicBezTo>
                      <a:pt x="1573" y="204"/>
                      <a:pt x="1601" y="204"/>
                      <a:pt x="1646" y="204"/>
                    </a:cubicBezTo>
                    <a:cubicBezTo>
                      <a:pt x="1679" y="199"/>
                      <a:pt x="1695" y="193"/>
                      <a:pt x="1729" y="193"/>
                    </a:cubicBezTo>
                    <a:cubicBezTo>
                      <a:pt x="1773" y="193"/>
                      <a:pt x="1779" y="249"/>
                      <a:pt x="1817" y="260"/>
                    </a:cubicBezTo>
                    <a:cubicBezTo>
                      <a:pt x="1845" y="266"/>
                      <a:pt x="1862" y="266"/>
                      <a:pt x="1884" y="276"/>
                    </a:cubicBezTo>
                    <a:cubicBezTo>
                      <a:pt x="1906" y="288"/>
                      <a:pt x="1912" y="310"/>
                      <a:pt x="1934" y="310"/>
                    </a:cubicBezTo>
                    <a:cubicBezTo>
                      <a:pt x="1945" y="310"/>
                      <a:pt x="1956" y="299"/>
                      <a:pt x="1967" y="299"/>
                    </a:cubicBezTo>
                    <a:cubicBezTo>
                      <a:pt x="1989" y="299"/>
                      <a:pt x="2000" y="299"/>
                      <a:pt x="2017" y="310"/>
                    </a:cubicBezTo>
                    <a:cubicBezTo>
                      <a:pt x="2028" y="315"/>
                      <a:pt x="2033" y="326"/>
                      <a:pt x="2045" y="326"/>
                    </a:cubicBezTo>
                    <a:cubicBezTo>
                      <a:pt x="2078" y="326"/>
                      <a:pt x="2094" y="304"/>
                      <a:pt x="2117" y="282"/>
                    </a:cubicBezTo>
                    <a:cubicBezTo>
                      <a:pt x="2139" y="266"/>
                      <a:pt x="2144" y="232"/>
                      <a:pt x="2178" y="232"/>
                    </a:cubicBezTo>
                    <a:cubicBezTo>
                      <a:pt x="2233" y="232"/>
                      <a:pt x="2233" y="232"/>
                      <a:pt x="2233" y="232"/>
                    </a:cubicBezTo>
                    <a:cubicBezTo>
                      <a:pt x="2250" y="232"/>
                      <a:pt x="2261" y="227"/>
                      <a:pt x="2266" y="227"/>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Microsoft YaHei UI" panose="020B0503020204020204" pitchFamily="34" charset="-122"/>
                  <a:ea typeface="Microsoft YaHei UI" panose="020B0503020204020204" pitchFamily="34" charset="-122"/>
                </a:endParaRPr>
              </a:p>
            </p:txBody>
          </p:sp>
          <p:sp>
            <p:nvSpPr>
              <p:cNvPr id="54" name="Freeform 111">
                <a:extLst>
                  <a:ext uri="{FF2B5EF4-FFF2-40B4-BE49-F238E27FC236}">
                    <a16:creationId xmlns:a16="http://schemas.microsoft.com/office/drawing/2014/main" id="{3DBAA39A-1165-194C-8AEA-06C047DF6A64}"/>
                  </a:ext>
                </a:extLst>
              </p:cNvPr>
              <p:cNvSpPr>
                <a:spLocks noChangeArrowheads="1"/>
              </p:cNvSpPr>
              <p:nvPr/>
            </p:nvSpPr>
            <p:spPr bwMode="auto">
              <a:xfrm>
                <a:off x="8991237" y="3478376"/>
                <a:ext cx="656444" cy="288007"/>
              </a:xfrm>
              <a:custGeom>
                <a:avLst/>
                <a:gdLst>
                  <a:gd name="T0" fmla="*/ 2732 w 2733"/>
                  <a:gd name="T1" fmla="*/ 382 h 1198"/>
                  <a:gd name="T2" fmla="*/ 2638 w 2733"/>
                  <a:gd name="T3" fmla="*/ 576 h 1198"/>
                  <a:gd name="T4" fmla="*/ 2394 w 2733"/>
                  <a:gd name="T5" fmla="*/ 842 h 1198"/>
                  <a:gd name="T6" fmla="*/ 2067 w 2733"/>
                  <a:gd name="T7" fmla="*/ 931 h 1198"/>
                  <a:gd name="T8" fmla="*/ 1940 w 2733"/>
                  <a:gd name="T9" fmla="*/ 848 h 1198"/>
                  <a:gd name="T10" fmla="*/ 2023 w 2733"/>
                  <a:gd name="T11" fmla="*/ 654 h 1198"/>
                  <a:gd name="T12" fmla="*/ 2328 w 2733"/>
                  <a:gd name="T13" fmla="*/ 471 h 1198"/>
                  <a:gd name="T14" fmla="*/ 2616 w 2733"/>
                  <a:gd name="T15" fmla="*/ 321 h 1198"/>
                  <a:gd name="T16" fmla="*/ 1314 w 2733"/>
                  <a:gd name="T17" fmla="*/ 1008 h 1198"/>
                  <a:gd name="T18" fmla="*/ 178 w 2733"/>
                  <a:gd name="T19" fmla="*/ 548 h 1198"/>
                  <a:gd name="T20" fmla="*/ 0 w 2733"/>
                  <a:gd name="T21" fmla="*/ 626 h 1198"/>
                  <a:gd name="T22" fmla="*/ 233 w 2733"/>
                  <a:gd name="T23" fmla="*/ 715 h 1198"/>
                  <a:gd name="T24" fmla="*/ 466 w 2733"/>
                  <a:gd name="T25" fmla="*/ 825 h 1198"/>
                  <a:gd name="T26" fmla="*/ 793 w 2733"/>
                  <a:gd name="T27" fmla="*/ 853 h 1198"/>
                  <a:gd name="T28" fmla="*/ 693 w 2733"/>
                  <a:gd name="T29" fmla="*/ 692 h 1198"/>
                  <a:gd name="T30" fmla="*/ 405 w 2733"/>
                  <a:gd name="T31" fmla="*/ 537 h 1198"/>
                  <a:gd name="T32" fmla="*/ 178 w 2733"/>
                  <a:gd name="T33" fmla="*/ 548 h 1198"/>
                  <a:gd name="T34" fmla="*/ 1724 w 2733"/>
                  <a:gd name="T35" fmla="*/ 1180 h 1198"/>
                  <a:gd name="T36" fmla="*/ 1896 w 2733"/>
                  <a:gd name="T37" fmla="*/ 1064 h 1198"/>
                  <a:gd name="T38" fmla="*/ 1879 w 2733"/>
                  <a:gd name="T39" fmla="*/ 1014 h 1198"/>
                  <a:gd name="T40" fmla="*/ 1668 w 2733"/>
                  <a:gd name="T41" fmla="*/ 1152 h 1198"/>
                  <a:gd name="T42" fmla="*/ 2383 w 2733"/>
                  <a:gd name="T43" fmla="*/ 16 h 1198"/>
                  <a:gd name="T44" fmla="*/ 2411 w 2733"/>
                  <a:gd name="T45" fmla="*/ 155 h 1198"/>
                  <a:gd name="T46" fmla="*/ 2627 w 2733"/>
                  <a:gd name="T47" fmla="*/ 27 h 1198"/>
                  <a:gd name="T48" fmla="*/ 1702 w 2733"/>
                  <a:gd name="T49" fmla="*/ 194 h 1198"/>
                  <a:gd name="T50" fmla="*/ 1785 w 2733"/>
                  <a:gd name="T51" fmla="*/ 144 h 1198"/>
                  <a:gd name="T52" fmla="*/ 1774 w 2733"/>
                  <a:gd name="T53" fmla="*/ 94 h 1198"/>
                  <a:gd name="T54" fmla="*/ 1840 w 2733"/>
                  <a:gd name="T55" fmla="*/ 133 h 1198"/>
                  <a:gd name="T56" fmla="*/ 2134 w 2733"/>
                  <a:gd name="T57" fmla="*/ 61 h 1198"/>
                  <a:gd name="T58" fmla="*/ 1984 w 2733"/>
                  <a:gd name="T59" fmla="*/ 155 h 1198"/>
                  <a:gd name="T60" fmla="*/ 1918 w 2733"/>
                  <a:gd name="T61" fmla="*/ 216 h 1198"/>
                  <a:gd name="T62" fmla="*/ 1945 w 2733"/>
                  <a:gd name="T63" fmla="*/ 122 h 1198"/>
                  <a:gd name="T64" fmla="*/ 1979 w 2733"/>
                  <a:gd name="T65" fmla="*/ 61 h 1198"/>
                  <a:gd name="T66" fmla="*/ 2029 w 2733"/>
                  <a:gd name="T67" fmla="*/ 66 h 1198"/>
                  <a:gd name="T68" fmla="*/ 2256 w 2733"/>
                  <a:gd name="T69" fmla="*/ 155 h 1198"/>
                  <a:gd name="T70" fmla="*/ 2156 w 2733"/>
                  <a:gd name="T71" fmla="*/ 149 h 1198"/>
                  <a:gd name="T72" fmla="*/ 2261 w 2733"/>
                  <a:gd name="T73" fmla="*/ 61 h 1198"/>
                  <a:gd name="T74" fmla="*/ 1602 w 2733"/>
                  <a:gd name="T75" fmla="*/ 249 h 1198"/>
                  <a:gd name="T76" fmla="*/ 1280 w 2733"/>
                  <a:gd name="T77" fmla="*/ 321 h 1198"/>
                  <a:gd name="T78" fmla="*/ 1070 w 2733"/>
                  <a:gd name="T79" fmla="*/ 304 h 1198"/>
                  <a:gd name="T80" fmla="*/ 798 w 2733"/>
                  <a:gd name="T81" fmla="*/ 310 h 1198"/>
                  <a:gd name="T82" fmla="*/ 549 w 2733"/>
                  <a:gd name="T83" fmla="*/ 310 h 1198"/>
                  <a:gd name="T84" fmla="*/ 427 w 2733"/>
                  <a:gd name="T85" fmla="*/ 327 h 1198"/>
                  <a:gd name="T86" fmla="*/ 460 w 2733"/>
                  <a:gd name="T87" fmla="*/ 133 h 1198"/>
                  <a:gd name="T88" fmla="*/ 676 w 2733"/>
                  <a:gd name="T89" fmla="*/ 77 h 1198"/>
                  <a:gd name="T90" fmla="*/ 832 w 2733"/>
                  <a:gd name="T91" fmla="*/ 111 h 1198"/>
                  <a:gd name="T92" fmla="*/ 1081 w 2733"/>
                  <a:gd name="T93" fmla="*/ 210 h 1198"/>
                  <a:gd name="T94" fmla="*/ 1402 w 2733"/>
                  <a:gd name="T95" fmla="*/ 216 h 1198"/>
                  <a:gd name="T96" fmla="*/ 1619 w 2733"/>
                  <a:gd name="T97" fmla="*/ 116 h 1198"/>
                  <a:gd name="T98" fmla="*/ 1646 w 2733"/>
                  <a:gd name="T99" fmla="*/ 44 h 1198"/>
                  <a:gd name="T100" fmla="*/ 1702 w 2733"/>
                  <a:gd name="T101" fmla="*/ 144 h 1198"/>
                  <a:gd name="T102" fmla="*/ 244 w 2733"/>
                  <a:gd name="T103" fmla="*/ 166 h 1198"/>
                  <a:gd name="T104" fmla="*/ 211 w 2733"/>
                  <a:gd name="T105" fmla="*/ 277 h 1198"/>
                  <a:gd name="T106" fmla="*/ 244 w 2733"/>
                  <a:gd name="T107" fmla="*/ 166 h 1198"/>
                  <a:gd name="T108" fmla="*/ 300 w 2733"/>
                  <a:gd name="T109" fmla="*/ 28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3" h="1198">
                    <a:moveTo>
                      <a:pt x="2616" y="321"/>
                    </a:moveTo>
                    <a:lnTo>
                      <a:pt x="2616" y="321"/>
                    </a:lnTo>
                    <a:cubicBezTo>
                      <a:pt x="2622" y="338"/>
                      <a:pt x="2633" y="365"/>
                      <a:pt x="2649" y="365"/>
                    </a:cubicBezTo>
                    <a:cubicBezTo>
                      <a:pt x="2727" y="365"/>
                      <a:pt x="2727" y="365"/>
                      <a:pt x="2727" y="365"/>
                    </a:cubicBezTo>
                    <a:cubicBezTo>
                      <a:pt x="2727" y="371"/>
                      <a:pt x="2732" y="377"/>
                      <a:pt x="2732" y="382"/>
                    </a:cubicBezTo>
                    <a:cubicBezTo>
                      <a:pt x="2732" y="432"/>
                      <a:pt x="2671" y="443"/>
                      <a:pt x="2671" y="487"/>
                    </a:cubicBezTo>
                    <a:cubicBezTo>
                      <a:pt x="2671" y="515"/>
                      <a:pt x="2683" y="532"/>
                      <a:pt x="2694" y="559"/>
                    </a:cubicBezTo>
                    <a:lnTo>
                      <a:pt x="2694" y="559"/>
                    </a:lnTo>
                    <a:cubicBezTo>
                      <a:pt x="2688" y="559"/>
                      <a:pt x="2688" y="565"/>
                      <a:pt x="2683" y="570"/>
                    </a:cubicBezTo>
                    <a:cubicBezTo>
                      <a:pt x="2666" y="582"/>
                      <a:pt x="2655" y="570"/>
                      <a:pt x="2638" y="576"/>
                    </a:cubicBezTo>
                    <a:cubicBezTo>
                      <a:pt x="2622" y="582"/>
                      <a:pt x="2616" y="593"/>
                      <a:pt x="2605" y="604"/>
                    </a:cubicBezTo>
                    <a:cubicBezTo>
                      <a:pt x="2594" y="626"/>
                      <a:pt x="2599" y="643"/>
                      <a:pt x="2583" y="659"/>
                    </a:cubicBezTo>
                    <a:cubicBezTo>
                      <a:pt x="2550" y="681"/>
                      <a:pt x="2522" y="692"/>
                      <a:pt x="2505" y="731"/>
                    </a:cubicBezTo>
                    <a:cubicBezTo>
                      <a:pt x="2472" y="764"/>
                      <a:pt x="2444" y="776"/>
                      <a:pt x="2411" y="814"/>
                    </a:cubicBezTo>
                    <a:cubicBezTo>
                      <a:pt x="2405" y="820"/>
                      <a:pt x="2405" y="831"/>
                      <a:pt x="2394" y="842"/>
                    </a:cubicBezTo>
                    <a:cubicBezTo>
                      <a:pt x="2378" y="870"/>
                      <a:pt x="2350" y="881"/>
                      <a:pt x="2317" y="881"/>
                    </a:cubicBezTo>
                    <a:cubicBezTo>
                      <a:pt x="2295" y="881"/>
                      <a:pt x="2284" y="875"/>
                      <a:pt x="2256" y="875"/>
                    </a:cubicBezTo>
                    <a:cubicBezTo>
                      <a:pt x="2206" y="875"/>
                      <a:pt x="2195" y="942"/>
                      <a:pt x="2139" y="942"/>
                    </a:cubicBezTo>
                    <a:cubicBezTo>
                      <a:pt x="2128" y="942"/>
                      <a:pt x="2123" y="936"/>
                      <a:pt x="2106" y="936"/>
                    </a:cubicBezTo>
                    <a:cubicBezTo>
                      <a:pt x="2090" y="936"/>
                      <a:pt x="2078" y="942"/>
                      <a:pt x="2067" y="931"/>
                    </a:cubicBezTo>
                    <a:cubicBezTo>
                      <a:pt x="2056" y="914"/>
                      <a:pt x="2051" y="903"/>
                      <a:pt x="2034" y="897"/>
                    </a:cubicBezTo>
                    <a:cubicBezTo>
                      <a:pt x="1979" y="909"/>
                      <a:pt x="1979" y="909"/>
                      <a:pt x="1979" y="909"/>
                    </a:cubicBezTo>
                    <a:cubicBezTo>
                      <a:pt x="1962" y="903"/>
                      <a:pt x="1951" y="909"/>
                      <a:pt x="1934" y="909"/>
                    </a:cubicBezTo>
                    <a:cubicBezTo>
                      <a:pt x="1907" y="909"/>
                      <a:pt x="1907" y="947"/>
                      <a:pt x="1873" y="947"/>
                    </a:cubicBezTo>
                    <a:cubicBezTo>
                      <a:pt x="1885" y="903"/>
                      <a:pt x="1907" y="881"/>
                      <a:pt x="1940" y="848"/>
                    </a:cubicBezTo>
                    <a:cubicBezTo>
                      <a:pt x="1968" y="825"/>
                      <a:pt x="1968" y="803"/>
                      <a:pt x="1990" y="776"/>
                    </a:cubicBezTo>
                    <a:cubicBezTo>
                      <a:pt x="2001" y="759"/>
                      <a:pt x="2023" y="759"/>
                      <a:pt x="2023" y="742"/>
                    </a:cubicBezTo>
                    <a:cubicBezTo>
                      <a:pt x="2023" y="731"/>
                      <a:pt x="2018" y="731"/>
                      <a:pt x="2018" y="720"/>
                    </a:cubicBezTo>
                    <a:cubicBezTo>
                      <a:pt x="2018" y="715"/>
                      <a:pt x="2023" y="715"/>
                      <a:pt x="2023" y="709"/>
                    </a:cubicBezTo>
                    <a:cubicBezTo>
                      <a:pt x="2023" y="654"/>
                      <a:pt x="2023" y="654"/>
                      <a:pt x="2023" y="654"/>
                    </a:cubicBezTo>
                    <a:cubicBezTo>
                      <a:pt x="2062" y="631"/>
                      <a:pt x="2084" y="615"/>
                      <a:pt x="2123" y="582"/>
                    </a:cubicBezTo>
                    <a:cubicBezTo>
                      <a:pt x="2139" y="570"/>
                      <a:pt x="2134" y="548"/>
                      <a:pt x="2156" y="537"/>
                    </a:cubicBezTo>
                    <a:cubicBezTo>
                      <a:pt x="2173" y="526"/>
                      <a:pt x="2189" y="537"/>
                      <a:pt x="2206" y="526"/>
                    </a:cubicBezTo>
                    <a:cubicBezTo>
                      <a:pt x="2223" y="521"/>
                      <a:pt x="2228" y="515"/>
                      <a:pt x="2245" y="504"/>
                    </a:cubicBezTo>
                    <a:cubicBezTo>
                      <a:pt x="2278" y="487"/>
                      <a:pt x="2295" y="471"/>
                      <a:pt x="2328" y="471"/>
                    </a:cubicBezTo>
                    <a:cubicBezTo>
                      <a:pt x="2372" y="465"/>
                      <a:pt x="2400" y="471"/>
                      <a:pt x="2433" y="449"/>
                    </a:cubicBezTo>
                    <a:cubicBezTo>
                      <a:pt x="2461" y="432"/>
                      <a:pt x="2466" y="415"/>
                      <a:pt x="2494" y="399"/>
                    </a:cubicBezTo>
                    <a:cubicBezTo>
                      <a:pt x="2505" y="399"/>
                      <a:pt x="2505" y="399"/>
                      <a:pt x="2505" y="399"/>
                    </a:cubicBezTo>
                    <a:cubicBezTo>
                      <a:pt x="2550" y="399"/>
                      <a:pt x="2572" y="371"/>
                      <a:pt x="2605" y="332"/>
                    </a:cubicBezTo>
                    <a:cubicBezTo>
                      <a:pt x="2610" y="332"/>
                      <a:pt x="2616" y="327"/>
                      <a:pt x="2616" y="321"/>
                    </a:cubicBezTo>
                    <a:close/>
                    <a:moveTo>
                      <a:pt x="1225" y="1053"/>
                    </a:moveTo>
                    <a:lnTo>
                      <a:pt x="1225" y="1053"/>
                    </a:lnTo>
                    <a:cubicBezTo>
                      <a:pt x="1236" y="1053"/>
                      <a:pt x="1242" y="1064"/>
                      <a:pt x="1253" y="1064"/>
                    </a:cubicBezTo>
                    <a:cubicBezTo>
                      <a:pt x="1264" y="1064"/>
                      <a:pt x="1269" y="1053"/>
                      <a:pt x="1280" y="1042"/>
                    </a:cubicBezTo>
                    <a:cubicBezTo>
                      <a:pt x="1297" y="1030"/>
                      <a:pt x="1314" y="1025"/>
                      <a:pt x="1314" y="1008"/>
                    </a:cubicBezTo>
                    <a:cubicBezTo>
                      <a:pt x="1314" y="997"/>
                      <a:pt x="1297" y="992"/>
                      <a:pt x="1280" y="992"/>
                    </a:cubicBezTo>
                    <a:cubicBezTo>
                      <a:pt x="1275" y="992"/>
                      <a:pt x="1275" y="981"/>
                      <a:pt x="1264" y="981"/>
                    </a:cubicBezTo>
                    <a:cubicBezTo>
                      <a:pt x="1247" y="986"/>
                      <a:pt x="1247" y="1008"/>
                      <a:pt x="1236" y="1019"/>
                    </a:cubicBezTo>
                    <a:cubicBezTo>
                      <a:pt x="1197" y="1047"/>
                      <a:pt x="1164" y="1030"/>
                      <a:pt x="1225" y="1053"/>
                    </a:cubicBezTo>
                    <a:close/>
                    <a:moveTo>
                      <a:pt x="178" y="548"/>
                    </a:moveTo>
                    <a:lnTo>
                      <a:pt x="178" y="548"/>
                    </a:lnTo>
                    <a:cubicBezTo>
                      <a:pt x="172" y="548"/>
                      <a:pt x="167" y="543"/>
                      <a:pt x="156" y="543"/>
                    </a:cubicBezTo>
                    <a:cubicBezTo>
                      <a:pt x="139" y="543"/>
                      <a:pt x="128" y="548"/>
                      <a:pt x="111" y="554"/>
                    </a:cubicBezTo>
                    <a:cubicBezTo>
                      <a:pt x="83" y="565"/>
                      <a:pt x="61" y="565"/>
                      <a:pt x="39" y="593"/>
                    </a:cubicBezTo>
                    <a:cubicBezTo>
                      <a:pt x="23" y="604"/>
                      <a:pt x="0" y="609"/>
                      <a:pt x="0" y="626"/>
                    </a:cubicBezTo>
                    <a:cubicBezTo>
                      <a:pt x="0" y="643"/>
                      <a:pt x="11" y="648"/>
                      <a:pt x="28" y="659"/>
                    </a:cubicBezTo>
                    <a:cubicBezTo>
                      <a:pt x="39" y="665"/>
                      <a:pt x="45" y="676"/>
                      <a:pt x="56" y="676"/>
                    </a:cubicBezTo>
                    <a:cubicBezTo>
                      <a:pt x="61" y="681"/>
                      <a:pt x="72" y="676"/>
                      <a:pt x="78" y="681"/>
                    </a:cubicBezTo>
                    <a:cubicBezTo>
                      <a:pt x="95" y="687"/>
                      <a:pt x="95" y="698"/>
                      <a:pt x="111" y="703"/>
                    </a:cubicBezTo>
                    <a:cubicBezTo>
                      <a:pt x="156" y="715"/>
                      <a:pt x="189" y="715"/>
                      <a:pt x="233" y="715"/>
                    </a:cubicBezTo>
                    <a:cubicBezTo>
                      <a:pt x="283" y="720"/>
                      <a:pt x="311" y="731"/>
                      <a:pt x="355" y="753"/>
                    </a:cubicBezTo>
                    <a:cubicBezTo>
                      <a:pt x="383" y="764"/>
                      <a:pt x="388" y="781"/>
                      <a:pt x="410" y="792"/>
                    </a:cubicBezTo>
                    <a:cubicBezTo>
                      <a:pt x="427" y="798"/>
                      <a:pt x="438" y="792"/>
                      <a:pt x="455" y="798"/>
                    </a:cubicBezTo>
                    <a:cubicBezTo>
                      <a:pt x="460" y="798"/>
                      <a:pt x="466" y="798"/>
                      <a:pt x="466" y="803"/>
                    </a:cubicBezTo>
                    <a:cubicBezTo>
                      <a:pt x="466" y="825"/>
                      <a:pt x="466" y="825"/>
                      <a:pt x="466" y="825"/>
                    </a:cubicBezTo>
                    <a:cubicBezTo>
                      <a:pt x="466" y="870"/>
                      <a:pt x="510" y="897"/>
                      <a:pt x="555" y="909"/>
                    </a:cubicBezTo>
                    <a:cubicBezTo>
                      <a:pt x="593" y="914"/>
                      <a:pt x="627" y="909"/>
                      <a:pt x="654" y="936"/>
                    </a:cubicBezTo>
                    <a:cubicBezTo>
                      <a:pt x="665" y="925"/>
                      <a:pt x="665" y="914"/>
                      <a:pt x="676" y="909"/>
                    </a:cubicBezTo>
                    <a:cubicBezTo>
                      <a:pt x="699" y="897"/>
                      <a:pt x="715" y="914"/>
                      <a:pt x="737" y="903"/>
                    </a:cubicBezTo>
                    <a:cubicBezTo>
                      <a:pt x="765" y="897"/>
                      <a:pt x="776" y="881"/>
                      <a:pt x="793" y="853"/>
                    </a:cubicBezTo>
                    <a:cubicBezTo>
                      <a:pt x="804" y="836"/>
                      <a:pt x="821" y="825"/>
                      <a:pt x="821" y="803"/>
                    </a:cubicBezTo>
                    <a:cubicBezTo>
                      <a:pt x="821" y="803"/>
                      <a:pt x="815" y="803"/>
                      <a:pt x="809" y="798"/>
                    </a:cubicBezTo>
                    <a:cubicBezTo>
                      <a:pt x="804" y="781"/>
                      <a:pt x="793" y="770"/>
                      <a:pt x="771" y="759"/>
                    </a:cubicBezTo>
                    <a:cubicBezTo>
                      <a:pt x="748" y="753"/>
                      <a:pt x="748" y="737"/>
                      <a:pt x="732" y="720"/>
                    </a:cubicBezTo>
                    <a:cubicBezTo>
                      <a:pt x="721" y="703"/>
                      <a:pt x="710" y="703"/>
                      <a:pt x="693" y="692"/>
                    </a:cubicBezTo>
                    <a:cubicBezTo>
                      <a:pt x="665" y="676"/>
                      <a:pt x="654" y="659"/>
                      <a:pt x="627" y="643"/>
                    </a:cubicBezTo>
                    <a:cubicBezTo>
                      <a:pt x="588" y="620"/>
                      <a:pt x="571" y="593"/>
                      <a:pt x="527" y="587"/>
                    </a:cubicBezTo>
                    <a:cubicBezTo>
                      <a:pt x="505" y="582"/>
                      <a:pt x="494" y="570"/>
                      <a:pt x="477" y="559"/>
                    </a:cubicBezTo>
                    <a:cubicBezTo>
                      <a:pt x="455" y="543"/>
                      <a:pt x="449" y="526"/>
                      <a:pt x="427" y="526"/>
                    </a:cubicBezTo>
                    <a:cubicBezTo>
                      <a:pt x="416" y="526"/>
                      <a:pt x="416" y="537"/>
                      <a:pt x="405" y="537"/>
                    </a:cubicBezTo>
                    <a:cubicBezTo>
                      <a:pt x="383" y="548"/>
                      <a:pt x="372" y="554"/>
                      <a:pt x="349" y="554"/>
                    </a:cubicBezTo>
                    <a:cubicBezTo>
                      <a:pt x="327" y="554"/>
                      <a:pt x="316" y="537"/>
                      <a:pt x="294" y="537"/>
                    </a:cubicBezTo>
                    <a:cubicBezTo>
                      <a:pt x="272" y="537"/>
                      <a:pt x="261" y="543"/>
                      <a:pt x="239" y="543"/>
                    </a:cubicBezTo>
                    <a:cubicBezTo>
                      <a:pt x="233" y="543"/>
                      <a:pt x="228" y="537"/>
                      <a:pt x="222" y="537"/>
                    </a:cubicBezTo>
                    <a:cubicBezTo>
                      <a:pt x="205" y="537"/>
                      <a:pt x="200" y="548"/>
                      <a:pt x="178" y="548"/>
                    </a:cubicBezTo>
                    <a:close/>
                    <a:moveTo>
                      <a:pt x="1668" y="1152"/>
                    </a:moveTo>
                    <a:lnTo>
                      <a:pt x="1668" y="1152"/>
                    </a:lnTo>
                    <a:cubicBezTo>
                      <a:pt x="1668" y="1169"/>
                      <a:pt x="1668" y="1180"/>
                      <a:pt x="1668" y="1197"/>
                    </a:cubicBezTo>
                    <a:cubicBezTo>
                      <a:pt x="1674" y="1197"/>
                      <a:pt x="1674" y="1197"/>
                      <a:pt x="1679" y="1197"/>
                    </a:cubicBezTo>
                    <a:cubicBezTo>
                      <a:pt x="1696" y="1197"/>
                      <a:pt x="1707" y="1186"/>
                      <a:pt x="1724" y="1180"/>
                    </a:cubicBezTo>
                    <a:cubicBezTo>
                      <a:pt x="1752" y="1163"/>
                      <a:pt x="1774" y="1158"/>
                      <a:pt x="1812" y="1158"/>
                    </a:cubicBezTo>
                    <a:cubicBezTo>
                      <a:pt x="1840" y="1158"/>
                      <a:pt x="1840" y="1119"/>
                      <a:pt x="1873" y="1108"/>
                    </a:cubicBezTo>
                    <a:cubicBezTo>
                      <a:pt x="1896" y="1102"/>
                      <a:pt x="1912" y="1097"/>
                      <a:pt x="1929" y="1075"/>
                    </a:cubicBezTo>
                    <a:cubicBezTo>
                      <a:pt x="1929" y="1069"/>
                      <a:pt x="1929" y="1069"/>
                      <a:pt x="1929" y="1069"/>
                    </a:cubicBezTo>
                    <a:cubicBezTo>
                      <a:pt x="1918" y="1064"/>
                      <a:pt x="1907" y="1064"/>
                      <a:pt x="1896" y="1064"/>
                    </a:cubicBezTo>
                    <a:cubicBezTo>
                      <a:pt x="1896" y="1053"/>
                      <a:pt x="1896" y="1047"/>
                      <a:pt x="1896" y="1042"/>
                    </a:cubicBezTo>
                    <a:cubicBezTo>
                      <a:pt x="1896" y="1025"/>
                      <a:pt x="1912" y="1025"/>
                      <a:pt x="1912" y="1008"/>
                    </a:cubicBezTo>
                    <a:cubicBezTo>
                      <a:pt x="1912" y="992"/>
                      <a:pt x="1912" y="992"/>
                      <a:pt x="1912" y="992"/>
                    </a:cubicBezTo>
                    <a:cubicBezTo>
                      <a:pt x="1901" y="992"/>
                      <a:pt x="1901" y="992"/>
                      <a:pt x="1901" y="992"/>
                    </a:cubicBezTo>
                    <a:cubicBezTo>
                      <a:pt x="1890" y="992"/>
                      <a:pt x="1890" y="1008"/>
                      <a:pt x="1879" y="1014"/>
                    </a:cubicBezTo>
                    <a:cubicBezTo>
                      <a:pt x="1873" y="1019"/>
                      <a:pt x="1862" y="1025"/>
                      <a:pt x="1851" y="1025"/>
                    </a:cubicBezTo>
                    <a:cubicBezTo>
                      <a:pt x="1835" y="1030"/>
                      <a:pt x="1835" y="1047"/>
                      <a:pt x="1818" y="1058"/>
                    </a:cubicBezTo>
                    <a:cubicBezTo>
                      <a:pt x="1807" y="1064"/>
                      <a:pt x="1807" y="1080"/>
                      <a:pt x="1790" y="1091"/>
                    </a:cubicBezTo>
                    <a:cubicBezTo>
                      <a:pt x="1774" y="1097"/>
                      <a:pt x="1763" y="1102"/>
                      <a:pt x="1746" y="1114"/>
                    </a:cubicBezTo>
                    <a:cubicBezTo>
                      <a:pt x="1718" y="1125"/>
                      <a:pt x="1668" y="1119"/>
                      <a:pt x="1668" y="1152"/>
                    </a:cubicBezTo>
                    <a:close/>
                    <a:moveTo>
                      <a:pt x="2500" y="38"/>
                    </a:moveTo>
                    <a:lnTo>
                      <a:pt x="2500" y="38"/>
                    </a:lnTo>
                    <a:cubicBezTo>
                      <a:pt x="2494" y="38"/>
                      <a:pt x="2489" y="33"/>
                      <a:pt x="2483" y="33"/>
                    </a:cubicBezTo>
                    <a:cubicBezTo>
                      <a:pt x="2461" y="33"/>
                      <a:pt x="2450" y="44"/>
                      <a:pt x="2433" y="44"/>
                    </a:cubicBezTo>
                    <a:cubicBezTo>
                      <a:pt x="2411" y="44"/>
                      <a:pt x="2405" y="16"/>
                      <a:pt x="2383" y="16"/>
                    </a:cubicBezTo>
                    <a:cubicBezTo>
                      <a:pt x="2372" y="16"/>
                      <a:pt x="2372" y="27"/>
                      <a:pt x="2367" y="33"/>
                    </a:cubicBezTo>
                    <a:cubicBezTo>
                      <a:pt x="2361" y="44"/>
                      <a:pt x="2333" y="66"/>
                      <a:pt x="2356" y="66"/>
                    </a:cubicBezTo>
                    <a:cubicBezTo>
                      <a:pt x="2422" y="66"/>
                      <a:pt x="2261" y="166"/>
                      <a:pt x="2344" y="166"/>
                    </a:cubicBezTo>
                    <a:cubicBezTo>
                      <a:pt x="2361" y="166"/>
                      <a:pt x="2372" y="149"/>
                      <a:pt x="2394" y="149"/>
                    </a:cubicBezTo>
                    <a:cubicBezTo>
                      <a:pt x="2400" y="149"/>
                      <a:pt x="2405" y="155"/>
                      <a:pt x="2411" y="155"/>
                    </a:cubicBezTo>
                    <a:cubicBezTo>
                      <a:pt x="2433" y="155"/>
                      <a:pt x="2439" y="127"/>
                      <a:pt x="2461" y="127"/>
                    </a:cubicBezTo>
                    <a:cubicBezTo>
                      <a:pt x="2477" y="127"/>
                      <a:pt x="2489" y="133"/>
                      <a:pt x="2505" y="133"/>
                    </a:cubicBezTo>
                    <a:cubicBezTo>
                      <a:pt x="2561" y="133"/>
                      <a:pt x="2594" y="105"/>
                      <a:pt x="2655" y="105"/>
                    </a:cubicBezTo>
                    <a:cubicBezTo>
                      <a:pt x="2655" y="99"/>
                      <a:pt x="2655" y="94"/>
                      <a:pt x="2655" y="88"/>
                    </a:cubicBezTo>
                    <a:cubicBezTo>
                      <a:pt x="2655" y="66"/>
                      <a:pt x="2649" y="27"/>
                      <a:pt x="2627" y="27"/>
                    </a:cubicBezTo>
                    <a:cubicBezTo>
                      <a:pt x="2605" y="27"/>
                      <a:pt x="2594" y="38"/>
                      <a:pt x="2577" y="38"/>
                    </a:cubicBezTo>
                    <a:cubicBezTo>
                      <a:pt x="2561" y="38"/>
                      <a:pt x="2550" y="27"/>
                      <a:pt x="2533" y="27"/>
                    </a:cubicBezTo>
                    <a:cubicBezTo>
                      <a:pt x="2516" y="27"/>
                      <a:pt x="2511" y="38"/>
                      <a:pt x="2500" y="38"/>
                    </a:cubicBezTo>
                    <a:close/>
                    <a:moveTo>
                      <a:pt x="1702" y="194"/>
                    </a:moveTo>
                    <a:lnTo>
                      <a:pt x="1702" y="194"/>
                    </a:lnTo>
                    <a:cubicBezTo>
                      <a:pt x="1702" y="205"/>
                      <a:pt x="1707" y="210"/>
                      <a:pt x="1707" y="221"/>
                    </a:cubicBezTo>
                    <a:cubicBezTo>
                      <a:pt x="1724" y="210"/>
                      <a:pt x="1724" y="194"/>
                      <a:pt x="1740" y="183"/>
                    </a:cubicBezTo>
                    <a:cubicBezTo>
                      <a:pt x="1763" y="166"/>
                      <a:pt x="1796" y="177"/>
                      <a:pt x="1807" y="155"/>
                    </a:cubicBezTo>
                    <a:cubicBezTo>
                      <a:pt x="1807" y="144"/>
                      <a:pt x="1807" y="144"/>
                      <a:pt x="1807" y="144"/>
                    </a:cubicBezTo>
                    <a:cubicBezTo>
                      <a:pt x="1785" y="144"/>
                      <a:pt x="1785" y="144"/>
                      <a:pt x="1785" y="144"/>
                    </a:cubicBezTo>
                    <a:cubicBezTo>
                      <a:pt x="1763" y="144"/>
                      <a:pt x="1746" y="155"/>
                      <a:pt x="1729" y="166"/>
                    </a:cubicBezTo>
                    <a:cubicBezTo>
                      <a:pt x="1718" y="177"/>
                      <a:pt x="1702" y="183"/>
                      <a:pt x="1702" y="194"/>
                    </a:cubicBezTo>
                    <a:close/>
                    <a:moveTo>
                      <a:pt x="1840" y="61"/>
                    </a:moveTo>
                    <a:lnTo>
                      <a:pt x="1840" y="61"/>
                    </a:lnTo>
                    <a:cubicBezTo>
                      <a:pt x="1812" y="66"/>
                      <a:pt x="1796" y="77"/>
                      <a:pt x="1774" y="94"/>
                    </a:cubicBezTo>
                    <a:cubicBezTo>
                      <a:pt x="1768" y="99"/>
                      <a:pt x="1757" y="99"/>
                      <a:pt x="1757" y="111"/>
                    </a:cubicBezTo>
                    <a:cubicBezTo>
                      <a:pt x="1757" y="127"/>
                      <a:pt x="1757" y="127"/>
                      <a:pt x="1757" y="127"/>
                    </a:cubicBezTo>
                    <a:cubicBezTo>
                      <a:pt x="1801" y="127"/>
                      <a:pt x="1801" y="127"/>
                      <a:pt x="1801" y="127"/>
                    </a:cubicBezTo>
                    <a:cubicBezTo>
                      <a:pt x="1807" y="127"/>
                      <a:pt x="1807" y="127"/>
                      <a:pt x="1812" y="127"/>
                    </a:cubicBezTo>
                    <a:cubicBezTo>
                      <a:pt x="1824" y="127"/>
                      <a:pt x="1829" y="133"/>
                      <a:pt x="1840" y="133"/>
                    </a:cubicBezTo>
                    <a:cubicBezTo>
                      <a:pt x="1868" y="133"/>
                      <a:pt x="1885" y="116"/>
                      <a:pt x="1885" y="88"/>
                    </a:cubicBezTo>
                    <a:cubicBezTo>
                      <a:pt x="1885" y="72"/>
                      <a:pt x="1851" y="77"/>
                      <a:pt x="1840" y="61"/>
                    </a:cubicBezTo>
                    <a:close/>
                    <a:moveTo>
                      <a:pt x="2078" y="44"/>
                    </a:moveTo>
                    <a:lnTo>
                      <a:pt x="2078" y="44"/>
                    </a:lnTo>
                    <a:cubicBezTo>
                      <a:pt x="2095" y="55"/>
                      <a:pt x="2117" y="55"/>
                      <a:pt x="2134" y="61"/>
                    </a:cubicBezTo>
                    <a:cubicBezTo>
                      <a:pt x="2123" y="88"/>
                      <a:pt x="2101" y="88"/>
                      <a:pt x="2078" y="99"/>
                    </a:cubicBezTo>
                    <a:cubicBezTo>
                      <a:pt x="2062" y="105"/>
                      <a:pt x="2056" y="116"/>
                      <a:pt x="2051" y="127"/>
                    </a:cubicBezTo>
                    <a:cubicBezTo>
                      <a:pt x="2045" y="138"/>
                      <a:pt x="2045" y="155"/>
                      <a:pt x="2034" y="155"/>
                    </a:cubicBezTo>
                    <a:cubicBezTo>
                      <a:pt x="2023" y="155"/>
                      <a:pt x="2023" y="138"/>
                      <a:pt x="2018" y="138"/>
                    </a:cubicBezTo>
                    <a:cubicBezTo>
                      <a:pt x="2001" y="138"/>
                      <a:pt x="2001" y="155"/>
                      <a:pt x="1984" y="155"/>
                    </a:cubicBezTo>
                    <a:cubicBezTo>
                      <a:pt x="1990" y="171"/>
                      <a:pt x="2001" y="177"/>
                      <a:pt x="2001" y="194"/>
                    </a:cubicBezTo>
                    <a:cubicBezTo>
                      <a:pt x="2001" y="194"/>
                      <a:pt x="2001" y="199"/>
                      <a:pt x="2001" y="205"/>
                    </a:cubicBezTo>
                    <a:cubicBezTo>
                      <a:pt x="1990" y="205"/>
                      <a:pt x="1990" y="205"/>
                      <a:pt x="1990" y="205"/>
                    </a:cubicBezTo>
                    <a:cubicBezTo>
                      <a:pt x="1962" y="194"/>
                      <a:pt x="1962" y="194"/>
                      <a:pt x="1962" y="194"/>
                    </a:cubicBezTo>
                    <a:cubicBezTo>
                      <a:pt x="1940" y="194"/>
                      <a:pt x="1934" y="216"/>
                      <a:pt x="1918" y="216"/>
                    </a:cubicBezTo>
                    <a:cubicBezTo>
                      <a:pt x="1907" y="216"/>
                      <a:pt x="1901" y="199"/>
                      <a:pt x="1890" y="199"/>
                    </a:cubicBezTo>
                    <a:cubicBezTo>
                      <a:pt x="1879" y="194"/>
                      <a:pt x="1868" y="194"/>
                      <a:pt x="1851" y="188"/>
                    </a:cubicBezTo>
                    <a:cubicBezTo>
                      <a:pt x="1851" y="171"/>
                      <a:pt x="1868" y="171"/>
                      <a:pt x="1879" y="160"/>
                    </a:cubicBezTo>
                    <a:cubicBezTo>
                      <a:pt x="1879" y="155"/>
                      <a:pt x="1879" y="149"/>
                      <a:pt x="1879" y="144"/>
                    </a:cubicBezTo>
                    <a:cubicBezTo>
                      <a:pt x="1896" y="122"/>
                      <a:pt x="1918" y="122"/>
                      <a:pt x="1945" y="122"/>
                    </a:cubicBezTo>
                    <a:cubicBezTo>
                      <a:pt x="1945" y="99"/>
                      <a:pt x="1945" y="99"/>
                      <a:pt x="1945" y="99"/>
                    </a:cubicBezTo>
                    <a:cubicBezTo>
                      <a:pt x="1934" y="99"/>
                      <a:pt x="1923" y="99"/>
                      <a:pt x="1923" y="88"/>
                    </a:cubicBezTo>
                    <a:lnTo>
                      <a:pt x="1923" y="83"/>
                    </a:lnTo>
                    <a:cubicBezTo>
                      <a:pt x="1940" y="77"/>
                      <a:pt x="1951" y="77"/>
                      <a:pt x="1962" y="72"/>
                    </a:cubicBezTo>
                    <a:cubicBezTo>
                      <a:pt x="1968" y="66"/>
                      <a:pt x="1973" y="61"/>
                      <a:pt x="1979" y="61"/>
                    </a:cubicBezTo>
                    <a:cubicBezTo>
                      <a:pt x="1984" y="61"/>
                      <a:pt x="1984" y="66"/>
                      <a:pt x="1984" y="66"/>
                    </a:cubicBezTo>
                    <a:cubicBezTo>
                      <a:pt x="1984" y="83"/>
                      <a:pt x="1968" y="88"/>
                      <a:pt x="1968" y="105"/>
                    </a:cubicBezTo>
                    <a:cubicBezTo>
                      <a:pt x="1968" y="116"/>
                      <a:pt x="1973" y="127"/>
                      <a:pt x="1984" y="127"/>
                    </a:cubicBezTo>
                    <a:cubicBezTo>
                      <a:pt x="2012" y="127"/>
                      <a:pt x="2006" y="88"/>
                      <a:pt x="2023" y="61"/>
                    </a:cubicBezTo>
                    <a:cubicBezTo>
                      <a:pt x="2023" y="66"/>
                      <a:pt x="2023" y="66"/>
                      <a:pt x="2029" y="66"/>
                    </a:cubicBezTo>
                    <a:cubicBezTo>
                      <a:pt x="2051" y="66"/>
                      <a:pt x="2056" y="50"/>
                      <a:pt x="2078" y="44"/>
                    </a:cubicBezTo>
                    <a:close/>
                    <a:moveTo>
                      <a:pt x="2289" y="44"/>
                    </a:moveTo>
                    <a:lnTo>
                      <a:pt x="2289" y="44"/>
                    </a:lnTo>
                    <a:cubicBezTo>
                      <a:pt x="2295" y="72"/>
                      <a:pt x="2289" y="94"/>
                      <a:pt x="2278" y="116"/>
                    </a:cubicBezTo>
                    <a:cubicBezTo>
                      <a:pt x="2267" y="133"/>
                      <a:pt x="2267" y="144"/>
                      <a:pt x="2256" y="155"/>
                    </a:cubicBezTo>
                    <a:cubicBezTo>
                      <a:pt x="2239" y="177"/>
                      <a:pt x="2239" y="199"/>
                      <a:pt x="2217" y="199"/>
                    </a:cubicBezTo>
                    <a:cubicBezTo>
                      <a:pt x="2211" y="199"/>
                      <a:pt x="2211" y="199"/>
                      <a:pt x="2206" y="199"/>
                    </a:cubicBezTo>
                    <a:cubicBezTo>
                      <a:pt x="2206" y="183"/>
                      <a:pt x="2195" y="171"/>
                      <a:pt x="2189" y="160"/>
                    </a:cubicBezTo>
                    <a:cubicBezTo>
                      <a:pt x="2184" y="155"/>
                      <a:pt x="2184" y="144"/>
                      <a:pt x="2178" y="144"/>
                    </a:cubicBezTo>
                    <a:cubicBezTo>
                      <a:pt x="2167" y="144"/>
                      <a:pt x="2162" y="149"/>
                      <a:pt x="2156" y="149"/>
                    </a:cubicBezTo>
                    <a:cubicBezTo>
                      <a:pt x="2151" y="149"/>
                      <a:pt x="2145" y="149"/>
                      <a:pt x="2139" y="149"/>
                    </a:cubicBezTo>
                    <a:cubicBezTo>
                      <a:pt x="2151" y="138"/>
                      <a:pt x="2156" y="133"/>
                      <a:pt x="2162" y="122"/>
                    </a:cubicBezTo>
                    <a:cubicBezTo>
                      <a:pt x="2167" y="111"/>
                      <a:pt x="2173" y="99"/>
                      <a:pt x="2184" y="99"/>
                    </a:cubicBezTo>
                    <a:cubicBezTo>
                      <a:pt x="2195" y="99"/>
                      <a:pt x="2195" y="116"/>
                      <a:pt x="2206" y="116"/>
                    </a:cubicBezTo>
                    <a:cubicBezTo>
                      <a:pt x="2239" y="116"/>
                      <a:pt x="2245" y="83"/>
                      <a:pt x="2261" y="61"/>
                    </a:cubicBezTo>
                    <a:cubicBezTo>
                      <a:pt x="2267" y="55"/>
                      <a:pt x="2272" y="44"/>
                      <a:pt x="2278" y="44"/>
                    </a:cubicBezTo>
                    <a:cubicBezTo>
                      <a:pt x="2284" y="44"/>
                      <a:pt x="2289" y="44"/>
                      <a:pt x="2289" y="44"/>
                    </a:cubicBezTo>
                    <a:close/>
                    <a:moveTo>
                      <a:pt x="1674" y="221"/>
                    </a:moveTo>
                    <a:lnTo>
                      <a:pt x="1674" y="221"/>
                    </a:lnTo>
                    <a:cubicBezTo>
                      <a:pt x="1646" y="227"/>
                      <a:pt x="1630" y="238"/>
                      <a:pt x="1602" y="249"/>
                    </a:cubicBezTo>
                    <a:cubicBezTo>
                      <a:pt x="1585" y="255"/>
                      <a:pt x="1569" y="249"/>
                      <a:pt x="1552" y="255"/>
                    </a:cubicBezTo>
                    <a:cubicBezTo>
                      <a:pt x="1524" y="266"/>
                      <a:pt x="1508" y="277"/>
                      <a:pt x="1480" y="277"/>
                    </a:cubicBezTo>
                    <a:cubicBezTo>
                      <a:pt x="1441" y="277"/>
                      <a:pt x="1441" y="277"/>
                      <a:pt x="1441" y="277"/>
                    </a:cubicBezTo>
                    <a:cubicBezTo>
                      <a:pt x="1425" y="277"/>
                      <a:pt x="1413" y="271"/>
                      <a:pt x="1391" y="271"/>
                    </a:cubicBezTo>
                    <a:cubicBezTo>
                      <a:pt x="1347" y="271"/>
                      <a:pt x="1325" y="304"/>
                      <a:pt x="1280" y="321"/>
                    </a:cubicBezTo>
                    <a:cubicBezTo>
                      <a:pt x="1269" y="327"/>
                      <a:pt x="1264" y="332"/>
                      <a:pt x="1253" y="332"/>
                    </a:cubicBezTo>
                    <a:cubicBezTo>
                      <a:pt x="1242" y="332"/>
                      <a:pt x="1236" y="327"/>
                      <a:pt x="1225" y="327"/>
                    </a:cubicBezTo>
                    <a:cubicBezTo>
                      <a:pt x="1142" y="327"/>
                      <a:pt x="1164" y="304"/>
                      <a:pt x="1120" y="304"/>
                    </a:cubicBezTo>
                    <a:cubicBezTo>
                      <a:pt x="1109" y="304"/>
                      <a:pt x="1109" y="310"/>
                      <a:pt x="1098" y="310"/>
                    </a:cubicBezTo>
                    <a:cubicBezTo>
                      <a:pt x="1087" y="310"/>
                      <a:pt x="1081" y="304"/>
                      <a:pt x="1070" y="304"/>
                    </a:cubicBezTo>
                    <a:cubicBezTo>
                      <a:pt x="1048" y="304"/>
                      <a:pt x="1042" y="327"/>
                      <a:pt x="1031" y="349"/>
                    </a:cubicBezTo>
                    <a:cubicBezTo>
                      <a:pt x="1014" y="349"/>
                      <a:pt x="1009" y="349"/>
                      <a:pt x="992" y="349"/>
                    </a:cubicBezTo>
                    <a:cubicBezTo>
                      <a:pt x="959" y="349"/>
                      <a:pt x="948" y="360"/>
                      <a:pt x="915" y="360"/>
                    </a:cubicBezTo>
                    <a:cubicBezTo>
                      <a:pt x="881" y="360"/>
                      <a:pt x="865" y="354"/>
                      <a:pt x="837" y="332"/>
                    </a:cubicBezTo>
                    <a:cubicBezTo>
                      <a:pt x="826" y="327"/>
                      <a:pt x="815" y="310"/>
                      <a:pt x="798" y="310"/>
                    </a:cubicBezTo>
                    <a:cubicBezTo>
                      <a:pt x="782" y="310"/>
                      <a:pt x="776" y="327"/>
                      <a:pt x="760" y="327"/>
                    </a:cubicBezTo>
                    <a:cubicBezTo>
                      <a:pt x="743" y="327"/>
                      <a:pt x="737" y="316"/>
                      <a:pt x="726" y="310"/>
                    </a:cubicBezTo>
                    <a:cubicBezTo>
                      <a:pt x="710" y="304"/>
                      <a:pt x="693" y="310"/>
                      <a:pt x="676" y="310"/>
                    </a:cubicBezTo>
                    <a:cubicBezTo>
                      <a:pt x="643" y="310"/>
                      <a:pt x="621" y="316"/>
                      <a:pt x="588" y="316"/>
                    </a:cubicBezTo>
                    <a:cubicBezTo>
                      <a:pt x="571" y="316"/>
                      <a:pt x="566" y="316"/>
                      <a:pt x="549" y="310"/>
                    </a:cubicBezTo>
                    <a:cubicBezTo>
                      <a:pt x="538" y="304"/>
                      <a:pt x="538" y="282"/>
                      <a:pt x="527" y="282"/>
                    </a:cubicBezTo>
                    <a:cubicBezTo>
                      <a:pt x="510" y="282"/>
                      <a:pt x="510" y="304"/>
                      <a:pt x="494" y="304"/>
                    </a:cubicBezTo>
                    <a:cubicBezTo>
                      <a:pt x="455" y="304"/>
                      <a:pt x="455" y="304"/>
                      <a:pt x="455" y="304"/>
                    </a:cubicBezTo>
                    <a:cubicBezTo>
                      <a:pt x="444" y="304"/>
                      <a:pt x="438" y="316"/>
                      <a:pt x="433" y="332"/>
                    </a:cubicBezTo>
                    <a:cubicBezTo>
                      <a:pt x="427" y="327"/>
                      <a:pt x="427" y="327"/>
                      <a:pt x="427" y="327"/>
                    </a:cubicBezTo>
                    <a:cubicBezTo>
                      <a:pt x="422" y="299"/>
                      <a:pt x="372" y="299"/>
                      <a:pt x="372" y="271"/>
                    </a:cubicBezTo>
                    <a:cubicBezTo>
                      <a:pt x="372" y="227"/>
                      <a:pt x="372" y="227"/>
                      <a:pt x="372" y="227"/>
                    </a:cubicBezTo>
                    <a:cubicBezTo>
                      <a:pt x="372" y="210"/>
                      <a:pt x="377" y="199"/>
                      <a:pt x="388" y="188"/>
                    </a:cubicBezTo>
                    <a:cubicBezTo>
                      <a:pt x="416" y="160"/>
                      <a:pt x="383" y="155"/>
                      <a:pt x="427" y="155"/>
                    </a:cubicBezTo>
                    <a:cubicBezTo>
                      <a:pt x="444" y="155"/>
                      <a:pt x="449" y="144"/>
                      <a:pt x="460" y="133"/>
                    </a:cubicBezTo>
                    <a:cubicBezTo>
                      <a:pt x="477" y="122"/>
                      <a:pt x="494" y="127"/>
                      <a:pt x="505" y="116"/>
                    </a:cubicBezTo>
                    <a:cubicBezTo>
                      <a:pt x="538" y="99"/>
                      <a:pt x="549" y="77"/>
                      <a:pt x="588" y="77"/>
                    </a:cubicBezTo>
                    <a:cubicBezTo>
                      <a:pt x="599" y="77"/>
                      <a:pt x="604" y="77"/>
                      <a:pt x="615" y="77"/>
                    </a:cubicBezTo>
                    <a:cubicBezTo>
                      <a:pt x="627" y="77"/>
                      <a:pt x="632" y="66"/>
                      <a:pt x="643" y="66"/>
                    </a:cubicBezTo>
                    <a:cubicBezTo>
                      <a:pt x="660" y="66"/>
                      <a:pt x="660" y="77"/>
                      <a:pt x="676" y="77"/>
                    </a:cubicBezTo>
                    <a:cubicBezTo>
                      <a:pt x="682" y="77"/>
                      <a:pt x="688" y="72"/>
                      <a:pt x="699" y="72"/>
                    </a:cubicBezTo>
                    <a:cubicBezTo>
                      <a:pt x="704" y="72"/>
                      <a:pt x="710" y="77"/>
                      <a:pt x="715" y="77"/>
                    </a:cubicBezTo>
                    <a:cubicBezTo>
                      <a:pt x="721" y="77"/>
                      <a:pt x="721" y="72"/>
                      <a:pt x="726" y="72"/>
                    </a:cubicBezTo>
                    <a:cubicBezTo>
                      <a:pt x="760" y="72"/>
                      <a:pt x="760" y="116"/>
                      <a:pt x="793" y="116"/>
                    </a:cubicBezTo>
                    <a:cubicBezTo>
                      <a:pt x="809" y="116"/>
                      <a:pt x="815" y="111"/>
                      <a:pt x="832" y="111"/>
                    </a:cubicBezTo>
                    <a:cubicBezTo>
                      <a:pt x="876" y="111"/>
                      <a:pt x="876" y="111"/>
                      <a:pt x="876" y="111"/>
                    </a:cubicBezTo>
                    <a:cubicBezTo>
                      <a:pt x="881" y="111"/>
                      <a:pt x="881" y="116"/>
                      <a:pt x="887" y="122"/>
                    </a:cubicBezTo>
                    <a:cubicBezTo>
                      <a:pt x="931" y="138"/>
                      <a:pt x="931" y="138"/>
                      <a:pt x="931" y="138"/>
                    </a:cubicBezTo>
                    <a:cubicBezTo>
                      <a:pt x="970" y="155"/>
                      <a:pt x="992" y="160"/>
                      <a:pt x="1026" y="177"/>
                    </a:cubicBezTo>
                    <a:cubicBezTo>
                      <a:pt x="1048" y="194"/>
                      <a:pt x="1059" y="210"/>
                      <a:pt x="1081" y="210"/>
                    </a:cubicBezTo>
                    <a:cubicBezTo>
                      <a:pt x="1114" y="210"/>
                      <a:pt x="1120" y="171"/>
                      <a:pt x="1147" y="171"/>
                    </a:cubicBezTo>
                    <a:cubicBezTo>
                      <a:pt x="1159" y="171"/>
                      <a:pt x="1164" y="177"/>
                      <a:pt x="1175" y="177"/>
                    </a:cubicBezTo>
                    <a:cubicBezTo>
                      <a:pt x="1186" y="177"/>
                      <a:pt x="1197" y="171"/>
                      <a:pt x="1208" y="171"/>
                    </a:cubicBezTo>
                    <a:cubicBezTo>
                      <a:pt x="1231" y="171"/>
                      <a:pt x="1242" y="177"/>
                      <a:pt x="1264" y="177"/>
                    </a:cubicBezTo>
                    <a:cubicBezTo>
                      <a:pt x="1347" y="177"/>
                      <a:pt x="1314" y="177"/>
                      <a:pt x="1402" y="216"/>
                    </a:cubicBezTo>
                    <a:cubicBezTo>
                      <a:pt x="1425" y="227"/>
                      <a:pt x="1436" y="238"/>
                      <a:pt x="1452" y="238"/>
                    </a:cubicBezTo>
                    <a:cubicBezTo>
                      <a:pt x="1480" y="238"/>
                      <a:pt x="1497" y="227"/>
                      <a:pt x="1513" y="205"/>
                    </a:cubicBezTo>
                    <a:cubicBezTo>
                      <a:pt x="1524" y="194"/>
                      <a:pt x="1519" y="183"/>
                      <a:pt x="1524" y="166"/>
                    </a:cubicBezTo>
                    <a:cubicBezTo>
                      <a:pt x="1535" y="144"/>
                      <a:pt x="1563" y="149"/>
                      <a:pt x="1580" y="133"/>
                    </a:cubicBezTo>
                    <a:cubicBezTo>
                      <a:pt x="1591" y="122"/>
                      <a:pt x="1602" y="122"/>
                      <a:pt x="1619" y="116"/>
                    </a:cubicBezTo>
                    <a:cubicBezTo>
                      <a:pt x="1641" y="111"/>
                      <a:pt x="1657" y="105"/>
                      <a:pt x="1679" y="94"/>
                    </a:cubicBezTo>
                    <a:cubicBezTo>
                      <a:pt x="1691" y="88"/>
                      <a:pt x="1707" y="83"/>
                      <a:pt x="1707" y="66"/>
                    </a:cubicBezTo>
                    <a:cubicBezTo>
                      <a:pt x="1707" y="55"/>
                      <a:pt x="1702" y="44"/>
                      <a:pt x="1691" y="44"/>
                    </a:cubicBezTo>
                    <a:cubicBezTo>
                      <a:pt x="1674" y="44"/>
                      <a:pt x="1663" y="50"/>
                      <a:pt x="1646" y="50"/>
                    </a:cubicBezTo>
                    <a:cubicBezTo>
                      <a:pt x="1646" y="44"/>
                      <a:pt x="1646" y="44"/>
                      <a:pt x="1646" y="44"/>
                    </a:cubicBezTo>
                    <a:cubicBezTo>
                      <a:pt x="1657" y="22"/>
                      <a:pt x="1668" y="0"/>
                      <a:pt x="1696" y="0"/>
                    </a:cubicBezTo>
                    <a:cubicBezTo>
                      <a:pt x="1718" y="0"/>
                      <a:pt x="1724" y="16"/>
                      <a:pt x="1735" y="38"/>
                    </a:cubicBezTo>
                    <a:cubicBezTo>
                      <a:pt x="1740" y="55"/>
                      <a:pt x="1746" y="66"/>
                      <a:pt x="1746" y="83"/>
                    </a:cubicBezTo>
                    <a:cubicBezTo>
                      <a:pt x="1746" y="116"/>
                      <a:pt x="1746" y="99"/>
                      <a:pt x="1724" y="105"/>
                    </a:cubicBezTo>
                    <a:cubicBezTo>
                      <a:pt x="1707" y="111"/>
                      <a:pt x="1713" y="133"/>
                      <a:pt x="1702" y="144"/>
                    </a:cubicBezTo>
                    <a:cubicBezTo>
                      <a:pt x="1691" y="155"/>
                      <a:pt x="1679" y="149"/>
                      <a:pt x="1663" y="149"/>
                    </a:cubicBezTo>
                    <a:cubicBezTo>
                      <a:pt x="1657" y="160"/>
                      <a:pt x="1657" y="160"/>
                      <a:pt x="1657" y="160"/>
                    </a:cubicBezTo>
                    <a:cubicBezTo>
                      <a:pt x="1668" y="171"/>
                      <a:pt x="1674" y="183"/>
                      <a:pt x="1674" y="194"/>
                    </a:cubicBezTo>
                    <a:cubicBezTo>
                      <a:pt x="1674" y="205"/>
                      <a:pt x="1674" y="210"/>
                      <a:pt x="1674" y="221"/>
                    </a:cubicBezTo>
                    <a:close/>
                    <a:moveTo>
                      <a:pt x="244" y="166"/>
                    </a:moveTo>
                    <a:lnTo>
                      <a:pt x="244" y="166"/>
                    </a:lnTo>
                    <a:cubicBezTo>
                      <a:pt x="183" y="155"/>
                      <a:pt x="211" y="160"/>
                      <a:pt x="189" y="221"/>
                    </a:cubicBezTo>
                    <a:cubicBezTo>
                      <a:pt x="200" y="232"/>
                      <a:pt x="200" y="232"/>
                      <a:pt x="200" y="232"/>
                    </a:cubicBezTo>
                    <a:cubicBezTo>
                      <a:pt x="200" y="244"/>
                      <a:pt x="200" y="249"/>
                      <a:pt x="200" y="255"/>
                    </a:cubicBezTo>
                    <a:cubicBezTo>
                      <a:pt x="200" y="266"/>
                      <a:pt x="200" y="277"/>
                      <a:pt x="211" y="277"/>
                    </a:cubicBezTo>
                    <a:cubicBezTo>
                      <a:pt x="222" y="277"/>
                      <a:pt x="222" y="260"/>
                      <a:pt x="222" y="249"/>
                    </a:cubicBezTo>
                    <a:cubicBezTo>
                      <a:pt x="228" y="232"/>
                      <a:pt x="233" y="210"/>
                      <a:pt x="255" y="210"/>
                    </a:cubicBezTo>
                    <a:cubicBezTo>
                      <a:pt x="261" y="210"/>
                      <a:pt x="261" y="216"/>
                      <a:pt x="266" y="216"/>
                    </a:cubicBezTo>
                    <a:cubicBezTo>
                      <a:pt x="272" y="216"/>
                      <a:pt x="272" y="205"/>
                      <a:pt x="272" y="199"/>
                    </a:cubicBezTo>
                    <a:cubicBezTo>
                      <a:pt x="272" y="183"/>
                      <a:pt x="255" y="171"/>
                      <a:pt x="244" y="166"/>
                    </a:cubicBezTo>
                    <a:close/>
                    <a:moveTo>
                      <a:pt x="300" y="288"/>
                    </a:moveTo>
                    <a:lnTo>
                      <a:pt x="300" y="288"/>
                    </a:lnTo>
                    <a:cubicBezTo>
                      <a:pt x="300" y="293"/>
                      <a:pt x="300" y="293"/>
                      <a:pt x="300" y="293"/>
                    </a:cubicBezTo>
                    <a:cubicBezTo>
                      <a:pt x="316" y="293"/>
                      <a:pt x="322" y="299"/>
                      <a:pt x="333" y="293"/>
                    </a:cubicBezTo>
                    <a:cubicBezTo>
                      <a:pt x="338" y="210"/>
                      <a:pt x="311" y="238"/>
                      <a:pt x="300" y="2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5" name="Freeform 112">
                <a:extLst>
                  <a:ext uri="{FF2B5EF4-FFF2-40B4-BE49-F238E27FC236}">
                    <a16:creationId xmlns:a16="http://schemas.microsoft.com/office/drawing/2014/main" id="{0D259DFC-12EB-8546-A53B-FD6FE536A336}"/>
                  </a:ext>
                </a:extLst>
              </p:cNvPr>
              <p:cNvSpPr>
                <a:spLocks noChangeArrowheads="1"/>
              </p:cNvSpPr>
              <p:nvPr/>
            </p:nvSpPr>
            <p:spPr bwMode="auto">
              <a:xfrm>
                <a:off x="8676780" y="3478376"/>
                <a:ext cx="340928" cy="103767"/>
              </a:xfrm>
              <a:custGeom>
                <a:avLst/>
                <a:gdLst>
                  <a:gd name="T0" fmla="*/ 94 w 1418"/>
                  <a:gd name="T1" fmla="*/ 232 h 433"/>
                  <a:gd name="T2" fmla="*/ 38 w 1418"/>
                  <a:gd name="T3" fmla="*/ 299 h 433"/>
                  <a:gd name="T4" fmla="*/ 16 w 1418"/>
                  <a:gd name="T5" fmla="*/ 321 h 433"/>
                  <a:gd name="T6" fmla="*/ 77 w 1418"/>
                  <a:gd name="T7" fmla="*/ 327 h 433"/>
                  <a:gd name="T8" fmla="*/ 177 w 1418"/>
                  <a:gd name="T9" fmla="*/ 349 h 433"/>
                  <a:gd name="T10" fmla="*/ 271 w 1418"/>
                  <a:gd name="T11" fmla="*/ 354 h 433"/>
                  <a:gd name="T12" fmla="*/ 332 w 1418"/>
                  <a:gd name="T13" fmla="*/ 244 h 433"/>
                  <a:gd name="T14" fmla="*/ 326 w 1418"/>
                  <a:gd name="T15" fmla="*/ 83 h 433"/>
                  <a:gd name="T16" fmla="*/ 121 w 1418"/>
                  <a:gd name="T17" fmla="*/ 127 h 433"/>
                  <a:gd name="T18" fmla="*/ 681 w 1418"/>
                  <a:gd name="T19" fmla="*/ 55 h 433"/>
                  <a:gd name="T20" fmla="*/ 714 w 1418"/>
                  <a:gd name="T21" fmla="*/ 122 h 433"/>
                  <a:gd name="T22" fmla="*/ 770 w 1418"/>
                  <a:gd name="T23" fmla="*/ 16 h 433"/>
                  <a:gd name="T24" fmla="*/ 681 w 1418"/>
                  <a:gd name="T25" fmla="*/ 55 h 433"/>
                  <a:gd name="T26" fmla="*/ 1112 w 1418"/>
                  <a:gd name="T27" fmla="*/ 327 h 433"/>
                  <a:gd name="T28" fmla="*/ 1096 w 1418"/>
                  <a:gd name="T29" fmla="*/ 244 h 433"/>
                  <a:gd name="T30" fmla="*/ 931 w 1418"/>
                  <a:gd name="T31" fmla="*/ 332 h 433"/>
                  <a:gd name="T32" fmla="*/ 786 w 1418"/>
                  <a:gd name="T33" fmla="*/ 365 h 433"/>
                  <a:gd name="T34" fmla="*/ 592 w 1418"/>
                  <a:gd name="T35" fmla="*/ 388 h 433"/>
                  <a:gd name="T36" fmla="*/ 421 w 1418"/>
                  <a:gd name="T37" fmla="*/ 399 h 433"/>
                  <a:gd name="T38" fmla="*/ 382 w 1418"/>
                  <a:gd name="T39" fmla="*/ 354 h 433"/>
                  <a:gd name="T40" fmla="*/ 393 w 1418"/>
                  <a:gd name="T41" fmla="*/ 277 h 433"/>
                  <a:gd name="T42" fmla="*/ 543 w 1418"/>
                  <a:gd name="T43" fmla="*/ 138 h 433"/>
                  <a:gd name="T44" fmla="*/ 648 w 1418"/>
                  <a:gd name="T45" fmla="*/ 166 h 433"/>
                  <a:gd name="T46" fmla="*/ 725 w 1418"/>
                  <a:gd name="T47" fmla="*/ 144 h 433"/>
                  <a:gd name="T48" fmla="*/ 759 w 1418"/>
                  <a:gd name="T49" fmla="*/ 199 h 433"/>
                  <a:gd name="T50" fmla="*/ 853 w 1418"/>
                  <a:gd name="T51" fmla="*/ 260 h 433"/>
                  <a:gd name="T52" fmla="*/ 979 w 1418"/>
                  <a:gd name="T53" fmla="*/ 255 h 433"/>
                  <a:gd name="T54" fmla="*/ 952 w 1418"/>
                  <a:gd name="T55" fmla="*/ 155 h 433"/>
                  <a:gd name="T56" fmla="*/ 786 w 1418"/>
                  <a:gd name="T57" fmla="*/ 33 h 433"/>
                  <a:gd name="T58" fmla="*/ 963 w 1418"/>
                  <a:gd name="T59" fmla="*/ 16 h 433"/>
                  <a:gd name="T60" fmla="*/ 1051 w 1418"/>
                  <a:gd name="T61" fmla="*/ 122 h 433"/>
                  <a:gd name="T62" fmla="*/ 1184 w 1418"/>
                  <a:gd name="T63" fmla="*/ 99 h 433"/>
                  <a:gd name="T64" fmla="*/ 1207 w 1418"/>
                  <a:gd name="T65" fmla="*/ 177 h 433"/>
                  <a:gd name="T66" fmla="*/ 1306 w 1418"/>
                  <a:gd name="T67" fmla="*/ 94 h 433"/>
                  <a:gd name="T68" fmla="*/ 1356 w 1418"/>
                  <a:gd name="T69" fmla="*/ 177 h 433"/>
                  <a:gd name="T70" fmla="*/ 1389 w 1418"/>
                  <a:gd name="T71" fmla="*/ 244 h 433"/>
                  <a:gd name="T72" fmla="*/ 1412 w 1418"/>
                  <a:gd name="T73" fmla="*/ 266 h 433"/>
                  <a:gd name="T74" fmla="*/ 1295 w 1418"/>
                  <a:gd name="T75" fmla="*/ 266 h 433"/>
                  <a:gd name="T76" fmla="*/ 1223 w 1418"/>
                  <a:gd name="T77" fmla="*/ 277 h 433"/>
                  <a:gd name="T78" fmla="*/ 1223 w 1418"/>
                  <a:gd name="T79" fmla="*/ 304 h 433"/>
                  <a:gd name="T80" fmla="*/ 1373 w 1418"/>
                  <a:gd name="T81" fmla="*/ 16 h 433"/>
                  <a:gd name="T82" fmla="*/ 1367 w 1418"/>
                  <a:gd name="T83" fmla="*/ 8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8" h="433">
                    <a:moveTo>
                      <a:pt x="77" y="155"/>
                    </a:moveTo>
                    <a:lnTo>
                      <a:pt x="77" y="155"/>
                    </a:lnTo>
                    <a:cubicBezTo>
                      <a:pt x="99" y="183"/>
                      <a:pt x="94" y="205"/>
                      <a:pt x="94" y="232"/>
                    </a:cubicBezTo>
                    <a:cubicBezTo>
                      <a:pt x="94" y="249"/>
                      <a:pt x="94" y="260"/>
                      <a:pt x="88" y="277"/>
                    </a:cubicBezTo>
                    <a:cubicBezTo>
                      <a:pt x="83" y="277"/>
                      <a:pt x="77" y="271"/>
                      <a:pt x="66" y="271"/>
                    </a:cubicBezTo>
                    <a:cubicBezTo>
                      <a:pt x="60" y="282"/>
                      <a:pt x="55" y="299"/>
                      <a:pt x="38" y="299"/>
                    </a:cubicBezTo>
                    <a:cubicBezTo>
                      <a:pt x="22" y="299"/>
                      <a:pt x="16" y="282"/>
                      <a:pt x="5" y="277"/>
                    </a:cubicBezTo>
                    <a:cubicBezTo>
                      <a:pt x="0" y="282"/>
                      <a:pt x="0" y="282"/>
                      <a:pt x="0" y="288"/>
                    </a:cubicBezTo>
                    <a:cubicBezTo>
                      <a:pt x="0" y="304"/>
                      <a:pt x="5" y="316"/>
                      <a:pt x="16" y="321"/>
                    </a:cubicBezTo>
                    <a:cubicBezTo>
                      <a:pt x="27" y="321"/>
                      <a:pt x="33" y="316"/>
                      <a:pt x="38" y="321"/>
                    </a:cubicBezTo>
                    <a:cubicBezTo>
                      <a:pt x="55" y="327"/>
                      <a:pt x="60" y="343"/>
                      <a:pt x="72" y="349"/>
                    </a:cubicBezTo>
                    <a:cubicBezTo>
                      <a:pt x="77" y="327"/>
                      <a:pt x="77" y="327"/>
                      <a:pt x="77" y="327"/>
                    </a:cubicBezTo>
                    <a:cubicBezTo>
                      <a:pt x="83" y="327"/>
                      <a:pt x="83" y="327"/>
                      <a:pt x="88" y="327"/>
                    </a:cubicBezTo>
                    <a:cubicBezTo>
                      <a:pt x="105" y="327"/>
                      <a:pt x="105" y="343"/>
                      <a:pt x="116" y="343"/>
                    </a:cubicBezTo>
                    <a:cubicBezTo>
                      <a:pt x="138" y="349"/>
                      <a:pt x="155" y="343"/>
                      <a:pt x="177" y="349"/>
                    </a:cubicBezTo>
                    <a:cubicBezTo>
                      <a:pt x="193" y="349"/>
                      <a:pt x="199" y="365"/>
                      <a:pt x="216" y="365"/>
                    </a:cubicBezTo>
                    <a:cubicBezTo>
                      <a:pt x="227" y="365"/>
                      <a:pt x="232" y="354"/>
                      <a:pt x="243" y="354"/>
                    </a:cubicBezTo>
                    <a:cubicBezTo>
                      <a:pt x="254" y="349"/>
                      <a:pt x="260" y="354"/>
                      <a:pt x="271" y="354"/>
                    </a:cubicBezTo>
                    <a:cubicBezTo>
                      <a:pt x="293" y="354"/>
                      <a:pt x="304" y="338"/>
                      <a:pt x="304" y="321"/>
                    </a:cubicBezTo>
                    <a:cubicBezTo>
                      <a:pt x="304" y="310"/>
                      <a:pt x="299" y="304"/>
                      <a:pt x="299" y="293"/>
                    </a:cubicBezTo>
                    <a:cubicBezTo>
                      <a:pt x="299" y="271"/>
                      <a:pt x="321" y="260"/>
                      <a:pt x="332" y="244"/>
                    </a:cubicBezTo>
                    <a:cubicBezTo>
                      <a:pt x="343" y="227"/>
                      <a:pt x="343" y="210"/>
                      <a:pt x="349" y="194"/>
                    </a:cubicBezTo>
                    <a:cubicBezTo>
                      <a:pt x="360" y="166"/>
                      <a:pt x="371" y="149"/>
                      <a:pt x="371" y="116"/>
                    </a:cubicBezTo>
                    <a:cubicBezTo>
                      <a:pt x="371" y="94"/>
                      <a:pt x="349" y="88"/>
                      <a:pt x="326" y="83"/>
                    </a:cubicBezTo>
                    <a:cubicBezTo>
                      <a:pt x="293" y="72"/>
                      <a:pt x="271" y="55"/>
                      <a:pt x="238" y="55"/>
                    </a:cubicBezTo>
                    <a:cubicBezTo>
                      <a:pt x="210" y="55"/>
                      <a:pt x="199" y="55"/>
                      <a:pt x="177" y="66"/>
                    </a:cubicBezTo>
                    <a:cubicBezTo>
                      <a:pt x="149" y="83"/>
                      <a:pt x="144" y="105"/>
                      <a:pt x="121" y="127"/>
                    </a:cubicBezTo>
                    <a:cubicBezTo>
                      <a:pt x="105" y="138"/>
                      <a:pt x="94" y="138"/>
                      <a:pt x="77" y="155"/>
                    </a:cubicBezTo>
                    <a:close/>
                    <a:moveTo>
                      <a:pt x="681" y="55"/>
                    </a:moveTo>
                    <a:lnTo>
                      <a:pt x="681" y="55"/>
                    </a:lnTo>
                    <a:cubicBezTo>
                      <a:pt x="681" y="66"/>
                      <a:pt x="692" y="77"/>
                      <a:pt x="703" y="83"/>
                    </a:cubicBezTo>
                    <a:cubicBezTo>
                      <a:pt x="703" y="88"/>
                      <a:pt x="698" y="88"/>
                      <a:pt x="698" y="94"/>
                    </a:cubicBezTo>
                    <a:cubicBezTo>
                      <a:pt x="698" y="105"/>
                      <a:pt x="703" y="122"/>
                      <a:pt x="714" y="122"/>
                    </a:cubicBezTo>
                    <a:cubicBezTo>
                      <a:pt x="737" y="122"/>
                      <a:pt x="737" y="99"/>
                      <a:pt x="748" y="83"/>
                    </a:cubicBezTo>
                    <a:cubicBezTo>
                      <a:pt x="759" y="61"/>
                      <a:pt x="770" y="44"/>
                      <a:pt x="775" y="22"/>
                    </a:cubicBezTo>
                    <a:cubicBezTo>
                      <a:pt x="770" y="16"/>
                      <a:pt x="770" y="16"/>
                      <a:pt x="770" y="16"/>
                    </a:cubicBezTo>
                    <a:cubicBezTo>
                      <a:pt x="753" y="27"/>
                      <a:pt x="742" y="16"/>
                      <a:pt x="725" y="16"/>
                    </a:cubicBezTo>
                    <a:cubicBezTo>
                      <a:pt x="720" y="22"/>
                      <a:pt x="720" y="27"/>
                      <a:pt x="714" y="33"/>
                    </a:cubicBezTo>
                    <a:cubicBezTo>
                      <a:pt x="703" y="44"/>
                      <a:pt x="681" y="38"/>
                      <a:pt x="681" y="55"/>
                    </a:cubicBezTo>
                    <a:close/>
                    <a:moveTo>
                      <a:pt x="1168" y="310"/>
                    </a:moveTo>
                    <a:lnTo>
                      <a:pt x="1168" y="310"/>
                    </a:lnTo>
                    <a:cubicBezTo>
                      <a:pt x="1146" y="316"/>
                      <a:pt x="1135" y="327"/>
                      <a:pt x="1112" y="327"/>
                    </a:cubicBezTo>
                    <a:cubicBezTo>
                      <a:pt x="1101" y="327"/>
                      <a:pt x="1096" y="321"/>
                      <a:pt x="1085" y="321"/>
                    </a:cubicBezTo>
                    <a:cubicBezTo>
                      <a:pt x="1085" y="304"/>
                      <a:pt x="1085" y="304"/>
                      <a:pt x="1085" y="304"/>
                    </a:cubicBezTo>
                    <a:cubicBezTo>
                      <a:pt x="1085" y="277"/>
                      <a:pt x="1096" y="266"/>
                      <a:pt x="1096" y="244"/>
                    </a:cubicBezTo>
                    <a:cubicBezTo>
                      <a:pt x="1096" y="188"/>
                      <a:pt x="1051" y="266"/>
                      <a:pt x="1029" y="282"/>
                    </a:cubicBezTo>
                    <a:cubicBezTo>
                      <a:pt x="1018" y="293"/>
                      <a:pt x="1013" y="299"/>
                      <a:pt x="1002" y="310"/>
                    </a:cubicBezTo>
                    <a:cubicBezTo>
                      <a:pt x="979" y="327"/>
                      <a:pt x="957" y="327"/>
                      <a:pt x="931" y="332"/>
                    </a:cubicBezTo>
                    <a:cubicBezTo>
                      <a:pt x="908" y="332"/>
                      <a:pt x="908" y="360"/>
                      <a:pt x="892" y="360"/>
                    </a:cubicBezTo>
                    <a:cubicBezTo>
                      <a:pt x="864" y="360"/>
                      <a:pt x="847" y="354"/>
                      <a:pt x="820" y="354"/>
                    </a:cubicBezTo>
                    <a:cubicBezTo>
                      <a:pt x="809" y="354"/>
                      <a:pt x="798" y="360"/>
                      <a:pt x="786" y="365"/>
                    </a:cubicBezTo>
                    <a:cubicBezTo>
                      <a:pt x="781" y="365"/>
                      <a:pt x="781" y="377"/>
                      <a:pt x="775" y="377"/>
                    </a:cubicBezTo>
                    <a:cubicBezTo>
                      <a:pt x="742" y="388"/>
                      <a:pt x="725" y="404"/>
                      <a:pt x="687" y="404"/>
                    </a:cubicBezTo>
                    <a:cubicBezTo>
                      <a:pt x="592" y="388"/>
                      <a:pt x="592" y="388"/>
                      <a:pt x="592" y="388"/>
                    </a:cubicBezTo>
                    <a:cubicBezTo>
                      <a:pt x="559" y="393"/>
                      <a:pt x="548" y="432"/>
                      <a:pt x="515" y="432"/>
                    </a:cubicBezTo>
                    <a:cubicBezTo>
                      <a:pt x="493" y="432"/>
                      <a:pt x="476" y="426"/>
                      <a:pt x="459" y="415"/>
                    </a:cubicBezTo>
                    <a:cubicBezTo>
                      <a:pt x="443" y="410"/>
                      <a:pt x="437" y="404"/>
                      <a:pt x="421" y="399"/>
                    </a:cubicBezTo>
                    <a:cubicBezTo>
                      <a:pt x="410" y="399"/>
                      <a:pt x="393" y="399"/>
                      <a:pt x="393" y="388"/>
                    </a:cubicBezTo>
                    <a:cubicBezTo>
                      <a:pt x="393" y="377"/>
                      <a:pt x="393" y="377"/>
                      <a:pt x="393" y="371"/>
                    </a:cubicBezTo>
                    <a:cubicBezTo>
                      <a:pt x="393" y="360"/>
                      <a:pt x="382" y="360"/>
                      <a:pt x="382" y="354"/>
                    </a:cubicBezTo>
                    <a:cubicBezTo>
                      <a:pt x="382" y="338"/>
                      <a:pt x="387" y="327"/>
                      <a:pt x="393" y="316"/>
                    </a:cubicBezTo>
                    <a:cubicBezTo>
                      <a:pt x="398" y="310"/>
                      <a:pt x="410" y="310"/>
                      <a:pt x="410" y="304"/>
                    </a:cubicBezTo>
                    <a:cubicBezTo>
                      <a:pt x="410" y="288"/>
                      <a:pt x="393" y="288"/>
                      <a:pt x="393" y="277"/>
                    </a:cubicBezTo>
                    <a:cubicBezTo>
                      <a:pt x="393" y="238"/>
                      <a:pt x="404" y="221"/>
                      <a:pt x="415" y="188"/>
                    </a:cubicBezTo>
                    <a:cubicBezTo>
                      <a:pt x="437" y="194"/>
                      <a:pt x="448" y="177"/>
                      <a:pt x="476" y="171"/>
                    </a:cubicBezTo>
                    <a:cubicBezTo>
                      <a:pt x="504" y="160"/>
                      <a:pt x="515" y="155"/>
                      <a:pt x="543" y="138"/>
                    </a:cubicBezTo>
                    <a:cubicBezTo>
                      <a:pt x="554" y="133"/>
                      <a:pt x="548" y="111"/>
                      <a:pt x="559" y="111"/>
                    </a:cubicBezTo>
                    <a:cubicBezTo>
                      <a:pt x="581" y="111"/>
                      <a:pt x="587" y="133"/>
                      <a:pt x="604" y="138"/>
                    </a:cubicBezTo>
                    <a:cubicBezTo>
                      <a:pt x="626" y="138"/>
                      <a:pt x="626" y="166"/>
                      <a:pt x="648" y="166"/>
                    </a:cubicBezTo>
                    <a:cubicBezTo>
                      <a:pt x="659" y="166"/>
                      <a:pt x="665" y="149"/>
                      <a:pt x="676" y="149"/>
                    </a:cubicBezTo>
                    <a:cubicBezTo>
                      <a:pt x="714" y="149"/>
                      <a:pt x="714" y="149"/>
                      <a:pt x="714" y="149"/>
                    </a:cubicBezTo>
                    <a:cubicBezTo>
                      <a:pt x="720" y="149"/>
                      <a:pt x="720" y="149"/>
                      <a:pt x="725" y="144"/>
                    </a:cubicBezTo>
                    <a:cubicBezTo>
                      <a:pt x="731" y="155"/>
                      <a:pt x="731" y="166"/>
                      <a:pt x="737" y="171"/>
                    </a:cubicBezTo>
                    <a:cubicBezTo>
                      <a:pt x="753" y="166"/>
                      <a:pt x="753" y="166"/>
                      <a:pt x="753" y="166"/>
                    </a:cubicBezTo>
                    <a:cubicBezTo>
                      <a:pt x="759" y="177"/>
                      <a:pt x="759" y="183"/>
                      <a:pt x="759" y="199"/>
                    </a:cubicBezTo>
                    <a:cubicBezTo>
                      <a:pt x="775" y="199"/>
                      <a:pt x="798" y="194"/>
                      <a:pt x="803" y="210"/>
                    </a:cubicBezTo>
                    <a:cubicBezTo>
                      <a:pt x="814" y="221"/>
                      <a:pt x="803" y="238"/>
                      <a:pt x="814" y="255"/>
                    </a:cubicBezTo>
                    <a:cubicBezTo>
                      <a:pt x="820" y="266"/>
                      <a:pt x="836" y="260"/>
                      <a:pt x="853" y="260"/>
                    </a:cubicBezTo>
                    <a:cubicBezTo>
                      <a:pt x="870" y="260"/>
                      <a:pt x="875" y="271"/>
                      <a:pt x="892" y="271"/>
                    </a:cubicBezTo>
                    <a:cubicBezTo>
                      <a:pt x="914" y="271"/>
                      <a:pt x="919" y="244"/>
                      <a:pt x="941" y="244"/>
                    </a:cubicBezTo>
                    <a:cubicBezTo>
                      <a:pt x="957" y="244"/>
                      <a:pt x="963" y="255"/>
                      <a:pt x="979" y="255"/>
                    </a:cubicBezTo>
                    <a:cubicBezTo>
                      <a:pt x="1002" y="255"/>
                      <a:pt x="1024" y="244"/>
                      <a:pt x="1024" y="221"/>
                    </a:cubicBezTo>
                    <a:cubicBezTo>
                      <a:pt x="1024" y="210"/>
                      <a:pt x="1007" y="205"/>
                      <a:pt x="996" y="199"/>
                    </a:cubicBezTo>
                    <a:cubicBezTo>
                      <a:pt x="979" y="183"/>
                      <a:pt x="974" y="160"/>
                      <a:pt x="952" y="155"/>
                    </a:cubicBezTo>
                    <a:cubicBezTo>
                      <a:pt x="931" y="144"/>
                      <a:pt x="914" y="155"/>
                      <a:pt x="892" y="149"/>
                    </a:cubicBezTo>
                    <a:cubicBezTo>
                      <a:pt x="870" y="149"/>
                      <a:pt x="858" y="133"/>
                      <a:pt x="842" y="116"/>
                    </a:cubicBezTo>
                    <a:cubicBezTo>
                      <a:pt x="814" y="94"/>
                      <a:pt x="786" y="72"/>
                      <a:pt x="786" y="33"/>
                    </a:cubicBezTo>
                    <a:cubicBezTo>
                      <a:pt x="786" y="11"/>
                      <a:pt x="820" y="16"/>
                      <a:pt x="842" y="16"/>
                    </a:cubicBezTo>
                    <a:cubicBezTo>
                      <a:pt x="870" y="11"/>
                      <a:pt x="881" y="0"/>
                      <a:pt x="903" y="0"/>
                    </a:cubicBezTo>
                    <a:cubicBezTo>
                      <a:pt x="931" y="0"/>
                      <a:pt x="946" y="0"/>
                      <a:pt x="963" y="16"/>
                    </a:cubicBezTo>
                    <a:cubicBezTo>
                      <a:pt x="968" y="22"/>
                      <a:pt x="968" y="33"/>
                      <a:pt x="974" y="38"/>
                    </a:cubicBezTo>
                    <a:cubicBezTo>
                      <a:pt x="990" y="61"/>
                      <a:pt x="1002" y="66"/>
                      <a:pt x="1018" y="88"/>
                    </a:cubicBezTo>
                    <a:cubicBezTo>
                      <a:pt x="1029" y="105"/>
                      <a:pt x="1029" y="122"/>
                      <a:pt x="1051" y="122"/>
                    </a:cubicBezTo>
                    <a:cubicBezTo>
                      <a:pt x="1057" y="122"/>
                      <a:pt x="1057" y="116"/>
                      <a:pt x="1068" y="111"/>
                    </a:cubicBezTo>
                    <a:cubicBezTo>
                      <a:pt x="1090" y="94"/>
                      <a:pt x="1101" y="66"/>
                      <a:pt x="1135" y="66"/>
                    </a:cubicBezTo>
                    <a:cubicBezTo>
                      <a:pt x="1157" y="66"/>
                      <a:pt x="1168" y="77"/>
                      <a:pt x="1184" y="99"/>
                    </a:cubicBezTo>
                    <a:cubicBezTo>
                      <a:pt x="1190" y="105"/>
                      <a:pt x="1196" y="111"/>
                      <a:pt x="1196" y="116"/>
                    </a:cubicBezTo>
                    <a:cubicBezTo>
                      <a:pt x="1196" y="177"/>
                      <a:pt x="1196" y="177"/>
                      <a:pt x="1196" y="177"/>
                    </a:cubicBezTo>
                    <a:cubicBezTo>
                      <a:pt x="1207" y="177"/>
                      <a:pt x="1207" y="177"/>
                      <a:pt x="1207" y="177"/>
                    </a:cubicBezTo>
                    <a:cubicBezTo>
                      <a:pt x="1218" y="160"/>
                      <a:pt x="1218" y="144"/>
                      <a:pt x="1223" y="127"/>
                    </a:cubicBezTo>
                    <a:cubicBezTo>
                      <a:pt x="1229" y="105"/>
                      <a:pt x="1240" y="88"/>
                      <a:pt x="1262" y="88"/>
                    </a:cubicBezTo>
                    <a:cubicBezTo>
                      <a:pt x="1279" y="88"/>
                      <a:pt x="1290" y="94"/>
                      <a:pt x="1306" y="94"/>
                    </a:cubicBezTo>
                    <a:cubicBezTo>
                      <a:pt x="1317" y="94"/>
                      <a:pt x="1329" y="94"/>
                      <a:pt x="1334" y="99"/>
                    </a:cubicBezTo>
                    <a:cubicBezTo>
                      <a:pt x="1351" y="105"/>
                      <a:pt x="1345" y="122"/>
                      <a:pt x="1345" y="138"/>
                    </a:cubicBezTo>
                    <a:cubicBezTo>
                      <a:pt x="1351" y="155"/>
                      <a:pt x="1356" y="160"/>
                      <a:pt x="1356" y="177"/>
                    </a:cubicBezTo>
                    <a:cubicBezTo>
                      <a:pt x="1356" y="188"/>
                      <a:pt x="1345" y="194"/>
                      <a:pt x="1345" y="210"/>
                    </a:cubicBezTo>
                    <a:cubicBezTo>
                      <a:pt x="1345" y="227"/>
                      <a:pt x="1362" y="232"/>
                      <a:pt x="1378" y="244"/>
                    </a:cubicBezTo>
                    <a:cubicBezTo>
                      <a:pt x="1389" y="244"/>
                      <a:pt x="1389" y="244"/>
                      <a:pt x="1389" y="244"/>
                    </a:cubicBezTo>
                    <a:cubicBezTo>
                      <a:pt x="1389" y="227"/>
                      <a:pt x="1395" y="210"/>
                      <a:pt x="1412" y="205"/>
                    </a:cubicBezTo>
                    <a:cubicBezTo>
                      <a:pt x="1412" y="216"/>
                      <a:pt x="1417" y="221"/>
                      <a:pt x="1417" y="227"/>
                    </a:cubicBezTo>
                    <a:cubicBezTo>
                      <a:pt x="1417" y="244"/>
                      <a:pt x="1417" y="249"/>
                      <a:pt x="1412" y="266"/>
                    </a:cubicBezTo>
                    <a:cubicBezTo>
                      <a:pt x="1412" y="277"/>
                      <a:pt x="1395" y="277"/>
                      <a:pt x="1384" y="277"/>
                    </a:cubicBezTo>
                    <a:cubicBezTo>
                      <a:pt x="1367" y="282"/>
                      <a:pt x="1362" y="288"/>
                      <a:pt x="1345" y="288"/>
                    </a:cubicBezTo>
                    <a:cubicBezTo>
                      <a:pt x="1323" y="288"/>
                      <a:pt x="1317" y="266"/>
                      <a:pt x="1295" y="266"/>
                    </a:cubicBezTo>
                    <a:cubicBezTo>
                      <a:pt x="1279" y="266"/>
                      <a:pt x="1268" y="271"/>
                      <a:pt x="1251" y="271"/>
                    </a:cubicBezTo>
                    <a:cubicBezTo>
                      <a:pt x="1229" y="271"/>
                      <a:pt x="1229" y="271"/>
                      <a:pt x="1229" y="271"/>
                    </a:cubicBezTo>
                    <a:cubicBezTo>
                      <a:pt x="1223" y="277"/>
                      <a:pt x="1223" y="277"/>
                      <a:pt x="1223" y="277"/>
                    </a:cubicBezTo>
                    <a:cubicBezTo>
                      <a:pt x="1251" y="299"/>
                      <a:pt x="1290" y="277"/>
                      <a:pt x="1306" y="310"/>
                    </a:cubicBezTo>
                    <a:cubicBezTo>
                      <a:pt x="1295" y="316"/>
                      <a:pt x="1290" y="327"/>
                      <a:pt x="1279" y="327"/>
                    </a:cubicBezTo>
                    <a:cubicBezTo>
                      <a:pt x="1256" y="327"/>
                      <a:pt x="1245" y="304"/>
                      <a:pt x="1223" y="304"/>
                    </a:cubicBezTo>
                    <a:cubicBezTo>
                      <a:pt x="1179" y="304"/>
                      <a:pt x="1179" y="304"/>
                      <a:pt x="1179" y="304"/>
                    </a:cubicBezTo>
                    <a:cubicBezTo>
                      <a:pt x="1173" y="304"/>
                      <a:pt x="1173" y="304"/>
                      <a:pt x="1168" y="310"/>
                    </a:cubicBezTo>
                    <a:close/>
                    <a:moveTo>
                      <a:pt x="1373" y="16"/>
                    </a:moveTo>
                    <a:lnTo>
                      <a:pt x="1373" y="16"/>
                    </a:lnTo>
                    <a:cubicBezTo>
                      <a:pt x="1356" y="16"/>
                      <a:pt x="1340" y="27"/>
                      <a:pt x="1340" y="44"/>
                    </a:cubicBezTo>
                    <a:cubicBezTo>
                      <a:pt x="1340" y="61"/>
                      <a:pt x="1351" y="83"/>
                      <a:pt x="1367" y="83"/>
                    </a:cubicBezTo>
                    <a:cubicBezTo>
                      <a:pt x="1389" y="83"/>
                      <a:pt x="1389" y="55"/>
                      <a:pt x="1389" y="33"/>
                    </a:cubicBezTo>
                    <a:cubicBezTo>
                      <a:pt x="1389" y="22"/>
                      <a:pt x="1378" y="16"/>
                      <a:pt x="1373" y="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6" name="Freeform 113">
                <a:extLst>
                  <a:ext uri="{FF2B5EF4-FFF2-40B4-BE49-F238E27FC236}">
                    <a16:creationId xmlns:a16="http://schemas.microsoft.com/office/drawing/2014/main" id="{82A943AF-3F92-FB4E-AB13-477DFDC9F79E}"/>
                  </a:ext>
                </a:extLst>
              </p:cNvPr>
              <p:cNvSpPr>
                <a:spLocks noChangeArrowheads="1"/>
              </p:cNvSpPr>
              <p:nvPr/>
            </p:nvSpPr>
            <p:spPr bwMode="auto">
              <a:xfrm>
                <a:off x="8533844" y="3476259"/>
                <a:ext cx="127054" cy="82590"/>
              </a:xfrm>
              <a:custGeom>
                <a:avLst/>
                <a:gdLst>
                  <a:gd name="T0" fmla="*/ 6 w 527"/>
                  <a:gd name="T1" fmla="*/ 22 h 344"/>
                  <a:gd name="T2" fmla="*/ 6 w 527"/>
                  <a:gd name="T3" fmla="*/ 22 h 344"/>
                  <a:gd name="T4" fmla="*/ 0 w 527"/>
                  <a:gd name="T5" fmla="*/ 27 h 344"/>
                  <a:gd name="T6" fmla="*/ 22 w 527"/>
                  <a:gd name="T7" fmla="*/ 55 h 344"/>
                  <a:gd name="T8" fmla="*/ 33 w 527"/>
                  <a:gd name="T9" fmla="*/ 77 h 344"/>
                  <a:gd name="T10" fmla="*/ 61 w 527"/>
                  <a:gd name="T11" fmla="*/ 144 h 344"/>
                  <a:gd name="T12" fmla="*/ 83 w 527"/>
                  <a:gd name="T13" fmla="*/ 144 h 344"/>
                  <a:gd name="T14" fmla="*/ 150 w 527"/>
                  <a:gd name="T15" fmla="*/ 160 h 344"/>
                  <a:gd name="T16" fmla="*/ 227 w 527"/>
                  <a:gd name="T17" fmla="*/ 182 h 344"/>
                  <a:gd name="T18" fmla="*/ 266 w 527"/>
                  <a:gd name="T19" fmla="*/ 232 h 344"/>
                  <a:gd name="T20" fmla="*/ 299 w 527"/>
                  <a:gd name="T21" fmla="*/ 271 h 344"/>
                  <a:gd name="T22" fmla="*/ 277 w 527"/>
                  <a:gd name="T23" fmla="*/ 332 h 344"/>
                  <a:gd name="T24" fmla="*/ 277 w 527"/>
                  <a:gd name="T25" fmla="*/ 343 h 344"/>
                  <a:gd name="T26" fmla="*/ 294 w 527"/>
                  <a:gd name="T27" fmla="*/ 343 h 344"/>
                  <a:gd name="T28" fmla="*/ 327 w 527"/>
                  <a:gd name="T29" fmla="*/ 315 h 344"/>
                  <a:gd name="T30" fmla="*/ 338 w 527"/>
                  <a:gd name="T31" fmla="*/ 271 h 344"/>
                  <a:gd name="T32" fmla="*/ 410 w 527"/>
                  <a:gd name="T33" fmla="*/ 216 h 344"/>
                  <a:gd name="T34" fmla="*/ 443 w 527"/>
                  <a:gd name="T35" fmla="*/ 210 h 344"/>
                  <a:gd name="T36" fmla="*/ 460 w 527"/>
                  <a:gd name="T37" fmla="*/ 194 h 344"/>
                  <a:gd name="T38" fmla="*/ 504 w 527"/>
                  <a:gd name="T39" fmla="*/ 177 h 344"/>
                  <a:gd name="T40" fmla="*/ 521 w 527"/>
                  <a:gd name="T41" fmla="*/ 122 h 344"/>
                  <a:gd name="T42" fmla="*/ 466 w 527"/>
                  <a:gd name="T43" fmla="*/ 61 h 344"/>
                  <a:gd name="T44" fmla="*/ 388 w 527"/>
                  <a:gd name="T45" fmla="*/ 11 h 344"/>
                  <a:gd name="T46" fmla="*/ 349 w 527"/>
                  <a:gd name="T47" fmla="*/ 11 h 344"/>
                  <a:gd name="T48" fmla="*/ 310 w 527"/>
                  <a:gd name="T49" fmla="*/ 0 h 344"/>
                  <a:gd name="T50" fmla="*/ 288 w 527"/>
                  <a:gd name="T51" fmla="*/ 16 h 344"/>
                  <a:gd name="T52" fmla="*/ 255 w 527"/>
                  <a:gd name="T53" fmla="*/ 33 h 344"/>
                  <a:gd name="T54" fmla="*/ 183 w 527"/>
                  <a:gd name="T55" fmla="*/ 38 h 344"/>
                  <a:gd name="T56" fmla="*/ 133 w 527"/>
                  <a:gd name="T57" fmla="*/ 38 h 344"/>
                  <a:gd name="T58" fmla="*/ 83 w 527"/>
                  <a:gd name="T59" fmla="*/ 38 h 344"/>
                  <a:gd name="T60" fmla="*/ 61 w 527"/>
                  <a:gd name="T61" fmla="*/ 27 h 344"/>
                  <a:gd name="T62" fmla="*/ 6 w 527"/>
                  <a:gd name="T63" fmla="*/ 22 h 344"/>
                  <a:gd name="T64" fmla="*/ 432 w 527"/>
                  <a:gd name="T65" fmla="*/ 282 h 344"/>
                  <a:gd name="T66" fmla="*/ 432 w 527"/>
                  <a:gd name="T67" fmla="*/ 282 h 344"/>
                  <a:gd name="T68" fmla="*/ 471 w 527"/>
                  <a:gd name="T69" fmla="*/ 260 h 344"/>
                  <a:gd name="T70" fmla="*/ 482 w 527"/>
                  <a:gd name="T71" fmla="*/ 266 h 344"/>
                  <a:gd name="T72" fmla="*/ 493 w 527"/>
                  <a:gd name="T73" fmla="*/ 299 h 344"/>
                  <a:gd name="T74" fmla="*/ 488 w 527"/>
                  <a:gd name="T75" fmla="*/ 310 h 344"/>
                  <a:gd name="T76" fmla="*/ 432 w 527"/>
                  <a:gd name="T77" fmla="*/ 2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7" h="344">
                    <a:moveTo>
                      <a:pt x="6" y="22"/>
                    </a:moveTo>
                    <a:lnTo>
                      <a:pt x="6" y="22"/>
                    </a:lnTo>
                    <a:cubicBezTo>
                      <a:pt x="6" y="22"/>
                      <a:pt x="0" y="22"/>
                      <a:pt x="0" y="27"/>
                    </a:cubicBezTo>
                    <a:cubicBezTo>
                      <a:pt x="0" y="38"/>
                      <a:pt x="17" y="44"/>
                      <a:pt x="22" y="55"/>
                    </a:cubicBezTo>
                    <a:cubicBezTo>
                      <a:pt x="28" y="61"/>
                      <a:pt x="28" y="66"/>
                      <a:pt x="33" y="77"/>
                    </a:cubicBezTo>
                    <a:cubicBezTo>
                      <a:pt x="44" y="99"/>
                      <a:pt x="39" y="127"/>
                      <a:pt x="61" y="144"/>
                    </a:cubicBezTo>
                    <a:cubicBezTo>
                      <a:pt x="67" y="144"/>
                      <a:pt x="72" y="144"/>
                      <a:pt x="83" y="144"/>
                    </a:cubicBezTo>
                    <a:cubicBezTo>
                      <a:pt x="105" y="149"/>
                      <a:pt x="122" y="160"/>
                      <a:pt x="150" y="160"/>
                    </a:cubicBezTo>
                    <a:cubicBezTo>
                      <a:pt x="177" y="166"/>
                      <a:pt x="200" y="166"/>
                      <a:pt x="227" y="182"/>
                    </a:cubicBezTo>
                    <a:cubicBezTo>
                      <a:pt x="244" y="194"/>
                      <a:pt x="244" y="216"/>
                      <a:pt x="266" y="232"/>
                    </a:cubicBezTo>
                    <a:cubicBezTo>
                      <a:pt x="283" y="243"/>
                      <a:pt x="299" y="249"/>
                      <a:pt x="299" y="271"/>
                    </a:cubicBezTo>
                    <a:cubicBezTo>
                      <a:pt x="299" y="293"/>
                      <a:pt x="277" y="304"/>
                      <a:pt x="277" y="332"/>
                    </a:cubicBezTo>
                    <a:cubicBezTo>
                      <a:pt x="277" y="343"/>
                      <a:pt x="277" y="343"/>
                      <a:pt x="277" y="343"/>
                    </a:cubicBezTo>
                    <a:cubicBezTo>
                      <a:pt x="294" y="343"/>
                      <a:pt x="294" y="343"/>
                      <a:pt x="294" y="343"/>
                    </a:cubicBezTo>
                    <a:cubicBezTo>
                      <a:pt x="310" y="343"/>
                      <a:pt x="327" y="332"/>
                      <a:pt x="327" y="315"/>
                    </a:cubicBezTo>
                    <a:cubicBezTo>
                      <a:pt x="327" y="299"/>
                      <a:pt x="321" y="282"/>
                      <a:pt x="338" y="271"/>
                    </a:cubicBezTo>
                    <a:cubicBezTo>
                      <a:pt x="366" y="249"/>
                      <a:pt x="371" y="221"/>
                      <a:pt x="410" y="216"/>
                    </a:cubicBezTo>
                    <a:cubicBezTo>
                      <a:pt x="421" y="210"/>
                      <a:pt x="432" y="216"/>
                      <a:pt x="443" y="210"/>
                    </a:cubicBezTo>
                    <a:cubicBezTo>
                      <a:pt x="449" y="210"/>
                      <a:pt x="449" y="199"/>
                      <a:pt x="460" y="194"/>
                    </a:cubicBezTo>
                    <a:cubicBezTo>
                      <a:pt x="477" y="182"/>
                      <a:pt x="488" y="188"/>
                      <a:pt x="504" y="177"/>
                    </a:cubicBezTo>
                    <a:cubicBezTo>
                      <a:pt x="526" y="166"/>
                      <a:pt x="521" y="144"/>
                      <a:pt x="521" y="122"/>
                    </a:cubicBezTo>
                    <a:cubicBezTo>
                      <a:pt x="521" y="88"/>
                      <a:pt x="488" y="88"/>
                      <a:pt x="466" y="61"/>
                    </a:cubicBezTo>
                    <a:cubicBezTo>
                      <a:pt x="443" y="33"/>
                      <a:pt x="427" y="11"/>
                      <a:pt x="388" y="11"/>
                    </a:cubicBezTo>
                    <a:cubicBezTo>
                      <a:pt x="349" y="11"/>
                      <a:pt x="349" y="11"/>
                      <a:pt x="349" y="11"/>
                    </a:cubicBezTo>
                    <a:cubicBezTo>
                      <a:pt x="333" y="11"/>
                      <a:pt x="327" y="0"/>
                      <a:pt x="310" y="0"/>
                    </a:cubicBezTo>
                    <a:cubicBezTo>
                      <a:pt x="299" y="0"/>
                      <a:pt x="299" y="11"/>
                      <a:pt x="288" y="16"/>
                    </a:cubicBezTo>
                    <a:cubicBezTo>
                      <a:pt x="277" y="22"/>
                      <a:pt x="272" y="27"/>
                      <a:pt x="255" y="33"/>
                    </a:cubicBezTo>
                    <a:cubicBezTo>
                      <a:pt x="227" y="49"/>
                      <a:pt x="211" y="38"/>
                      <a:pt x="183" y="38"/>
                    </a:cubicBezTo>
                    <a:cubicBezTo>
                      <a:pt x="166" y="38"/>
                      <a:pt x="155" y="38"/>
                      <a:pt x="133" y="38"/>
                    </a:cubicBezTo>
                    <a:cubicBezTo>
                      <a:pt x="83" y="38"/>
                      <a:pt x="83" y="38"/>
                      <a:pt x="83" y="38"/>
                    </a:cubicBezTo>
                    <a:cubicBezTo>
                      <a:pt x="78" y="38"/>
                      <a:pt x="72" y="27"/>
                      <a:pt x="61" y="27"/>
                    </a:cubicBezTo>
                    <a:cubicBezTo>
                      <a:pt x="44" y="22"/>
                      <a:pt x="28" y="22"/>
                      <a:pt x="6" y="22"/>
                    </a:cubicBezTo>
                    <a:close/>
                    <a:moveTo>
                      <a:pt x="432" y="282"/>
                    </a:moveTo>
                    <a:lnTo>
                      <a:pt x="432" y="282"/>
                    </a:lnTo>
                    <a:cubicBezTo>
                      <a:pt x="443" y="271"/>
                      <a:pt x="454" y="255"/>
                      <a:pt x="471" y="260"/>
                    </a:cubicBezTo>
                    <a:cubicBezTo>
                      <a:pt x="477" y="260"/>
                      <a:pt x="477" y="266"/>
                      <a:pt x="482" y="266"/>
                    </a:cubicBezTo>
                    <a:cubicBezTo>
                      <a:pt x="488" y="277"/>
                      <a:pt x="493" y="288"/>
                      <a:pt x="493" y="299"/>
                    </a:cubicBezTo>
                    <a:cubicBezTo>
                      <a:pt x="493" y="304"/>
                      <a:pt x="493" y="310"/>
                      <a:pt x="488" y="310"/>
                    </a:cubicBezTo>
                    <a:cubicBezTo>
                      <a:pt x="466" y="304"/>
                      <a:pt x="449" y="304"/>
                      <a:pt x="432" y="28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7" name="Freeform 114">
                <a:extLst>
                  <a:ext uri="{FF2B5EF4-FFF2-40B4-BE49-F238E27FC236}">
                    <a16:creationId xmlns:a16="http://schemas.microsoft.com/office/drawing/2014/main" id="{9B17F5CA-338B-E04A-B5EB-9F5714057157}"/>
                  </a:ext>
                </a:extLst>
              </p:cNvPr>
              <p:cNvSpPr>
                <a:spLocks noChangeArrowheads="1"/>
              </p:cNvSpPr>
              <p:nvPr/>
            </p:nvSpPr>
            <p:spPr bwMode="auto">
              <a:xfrm>
                <a:off x="8157977" y="3344961"/>
                <a:ext cx="488098" cy="200122"/>
              </a:xfrm>
              <a:custGeom>
                <a:avLst/>
                <a:gdLst>
                  <a:gd name="T0" fmla="*/ 1973 w 2035"/>
                  <a:gd name="T1" fmla="*/ 55 h 832"/>
                  <a:gd name="T2" fmla="*/ 2034 w 2035"/>
                  <a:gd name="T3" fmla="*/ 60 h 832"/>
                  <a:gd name="T4" fmla="*/ 1973 w 2035"/>
                  <a:gd name="T5" fmla="*/ 55 h 832"/>
                  <a:gd name="T6" fmla="*/ 1491 w 2035"/>
                  <a:gd name="T7" fmla="*/ 127 h 832"/>
                  <a:gd name="T8" fmla="*/ 1541 w 2035"/>
                  <a:gd name="T9" fmla="*/ 177 h 832"/>
                  <a:gd name="T10" fmla="*/ 1524 w 2035"/>
                  <a:gd name="T11" fmla="*/ 116 h 832"/>
                  <a:gd name="T12" fmla="*/ 421 w 2035"/>
                  <a:gd name="T13" fmla="*/ 5 h 832"/>
                  <a:gd name="T14" fmla="*/ 471 w 2035"/>
                  <a:gd name="T15" fmla="*/ 11 h 832"/>
                  <a:gd name="T16" fmla="*/ 538 w 2035"/>
                  <a:gd name="T17" fmla="*/ 33 h 832"/>
                  <a:gd name="T18" fmla="*/ 726 w 2035"/>
                  <a:gd name="T19" fmla="*/ 33 h 832"/>
                  <a:gd name="T20" fmla="*/ 798 w 2035"/>
                  <a:gd name="T21" fmla="*/ 60 h 832"/>
                  <a:gd name="T22" fmla="*/ 859 w 2035"/>
                  <a:gd name="T23" fmla="*/ 66 h 832"/>
                  <a:gd name="T24" fmla="*/ 931 w 2035"/>
                  <a:gd name="T25" fmla="*/ 49 h 832"/>
                  <a:gd name="T26" fmla="*/ 1020 w 2035"/>
                  <a:gd name="T27" fmla="*/ 44 h 832"/>
                  <a:gd name="T28" fmla="*/ 1164 w 2035"/>
                  <a:gd name="T29" fmla="*/ 49 h 832"/>
                  <a:gd name="T30" fmla="*/ 1269 w 2035"/>
                  <a:gd name="T31" fmla="*/ 55 h 832"/>
                  <a:gd name="T32" fmla="*/ 1397 w 2035"/>
                  <a:gd name="T33" fmla="*/ 60 h 832"/>
                  <a:gd name="T34" fmla="*/ 1325 w 2035"/>
                  <a:gd name="T35" fmla="*/ 110 h 832"/>
                  <a:gd name="T36" fmla="*/ 1247 w 2035"/>
                  <a:gd name="T37" fmla="*/ 138 h 832"/>
                  <a:gd name="T38" fmla="*/ 1175 w 2035"/>
                  <a:gd name="T39" fmla="*/ 171 h 832"/>
                  <a:gd name="T40" fmla="*/ 1059 w 2035"/>
                  <a:gd name="T41" fmla="*/ 193 h 832"/>
                  <a:gd name="T42" fmla="*/ 876 w 2035"/>
                  <a:gd name="T43" fmla="*/ 166 h 832"/>
                  <a:gd name="T44" fmla="*/ 804 w 2035"/>
                  <a:gd name="T45" fmla="*/ 210 h 832"/>
                  <a:gd name="T46" fmla="*/ 804 w 2035"/>
                  <a:gd name="T47" fmla="*/ 299 h 832"/>
                  <a:gd name="T48" fmla="*/ 848 w 2035"/>
                  <a:gd name="T49" fmla="*/ 343 h 832"/>
                  <a:gd name="T50" fmla="*/ 981 w 2035"/>
                  <a:gd name="T51" fmla="*/ 382 h 832"/>
                  <a:gd name="T52" fmla="*/ 1081 w 2035"/>
                  <a:gd name="T53" fmla="*/ 421 h 832"/>
                  <a:gd name="T54" fmla="*/ 1186 w 2035"/>
                  <a:gd name="T55" fmla="*/ 393 h 832"/>
                  <a:gd name="T56" fmla="*/ 1375 w 2035"/>
                  <a:gd name="T57" fmla="*/ 360 h 832"/>
                  <a:gd name="T58" fmla="*/ 1485 w 2035"/>
                  <a:gd name="T59" fmla="*/ 387 h 832"/>
                  <a:gd name="T60" fmla="*/ 1557 w 2035"/>
                  <a:gd name="T61" fmla="*/ 465 h 832"/>
                  <a:gd name="T62" fmla="*/ 1569 w 2035"/>
                  <a:gd name="T63" fmla="*/ 537 h 832"/>
                  <a:gd name="T64" fmla="*/ 1508 w 2035"/>
                  <a:gd name="T65" fmla="*/ 676 h 832"/>
                  <a:gd name="T66" fmla="*/ 1613 w 2035"/>
                  <a:gd name="T67" fmla="*/ 831 h 832"/>
                  <a:gd name="T68" fmla="*/ 1530 w 2035"/>
                  <a:gd name="T69" fmla="*/ 798 h 832"/>
                  <a:gd name="T70" fmla="*/ 1452 w 2035"/>
                  <a:gd name="T71" fmla="*/ 792 h 832"/>
                  <a:gd name="T72" fmla="*/ 1391 w 2035"/>
                  <a:gd name="T73" fmla="*/ 786 h 832"/>
                  <a:gd name="T74" fmla="*/ 1219 w 2035"/>
                  <a:gd name="T75" fmla="*/ 714 h 832"/>
                  <a:gd name="T76" fmla="*/ 1103 w 2035"/>
                  <a:gd name="T77" fmla="*/ 665 h 832"/>
                  <a:gd name="T78" fmla="*/ 976 w 2035"/>
                  <a:gd name="T79" fmla="*/ 648 h 832"/>
                  <a:gd name="T80" fmla="*/ 865 w 2035"/>
                  <a:gd name="T81" fmla="*/ 687 h 832"/>
                  <a:gd name="T82" fmla="*/ 732 w 2035"/>
                  <a:gd name="T83" fmla="*/ 681 h 832"/>
                  <a:gd name="T84" fmla="*/ 621 w 2035"/>
                  <a:gd name="T85" fmla="*/ 653 h 832"/>
                  <a:gd name="T86" fmla="*/ 521 w 2035"/>
                  <a:gd name="T87" fmla="*/ 642 h 832"/>
                  <a:gd name="T88" fmla="*/ 455 w 2035"/>
                  <a:gd name="T89" fmla="*/ 631 h 832"/>
                  <a:gd name="T90" fmla="*/ 405 w 2035"/>
                  <a:gd name="T91" fmla="*/ 670 h 832"/>
                  <a:gd name="T92" fmla="*/ 344 w 2035"/>
                  <a:gd name="T93" fmla="*/ 653 h 832"/>
                  <a:gd name="T94" fmla="*/ 255 w 2035"/>
                  <a:gd name="T95" fmla="*/ 631 h 832"/>
                  <a:gd name="T96" fmla="*/ 128 w 2035"/>
                  <a:gd name="T97" fmla="*/ 609 h 832"/>
                  <a:gd name="T98" fmla="*/ 22 w 2035"/>
                  <a:gd name="T99" fmla="*/ 592 h 832"/>
                  <a:gd name="T100" fmla="*/ 0 w 2035"/>
                  <a:gd name="T101" fmla="*/ 587 h 832"/>
                  <a:gd name="T102" fmla="*/ 0 w 2035"/>
                  <a:gd name="T103" fmla="*/ 532 h 832"/>
                  <a:gd name="T104" fmla="*/ 139 w 2035"/>
                  <a:gd name="T105" fmla="*/ 509 h 832"/>
                  <a:gd name="T106" fmla="*/ 222 w 2035"/>
                  <a:gd name="T107" fmla="*/ 410 h 832"/>
                  <a:gd name="T108" fmla="*/ 211 w 2035"/>
                  <a:gd name="T109" fmla="*/ 254 h 832"/>
                  <a:gd name="T110" fmla="*/ 255 w 2035"/>
                  <a:gd name="T111" fmla="*/ 144 h 832"/>
                  <a:gd name="T112" fmla="*/ 377 w 2035"/>
                  <a:gd name="T113" fmla="*/ 49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35" h="832">
                    <a:moveTo>
                      <a:pt x="1973" y="55"/>
                    </a:moveTo>
                    <a:lnTo>
                      <a:pt x="1973" y="55"/>
                    </a:lnTo>
                    <a:cubicBezTo>
                      <a:pt x="1995" y="55"/>
                      <a:pt x="2006" y="72"/>
                      <a:pt x="2029" y="72"/>
                    </a:cubicBezTo>
                    <a:cubicBezTo>
                      <a:pt x="2034" y="66"/>
                      <a:pt x="2034" y="66"/>
                      <a:pt x="2034" y="60"/>
                    </a:cubicBezTo>
                    <a:cubicBezTo>
                      <a:pt x="2034" y="27"/>
                      <a:pt x="1995" y="22"/>
                      <a:pt x="1962" y="22"/>
                    </a:cubicBezTo>
                    <a:cubicBezTo>
                      <a:pt x="1879" y="22"/>
                      <a:pt x="1868" y="55"/>
                      <a:pt x="1973" y="55"/>
                    </a:cubicBezTo>
                    <a:close/>
                    <a:moveTo>
                      <a:pt x="1491" y="127"/>
                    </a:moveTo>
                    <a:lnTo>
                      <a:pt x="1491" y="127"/>
                    </a:lnTo>
                    <a:cubicBezTo>
                      <a:pt x="1502" y="149"/>
                      <a:pt x="1513" y="155"/>
                      <a:pt x="1524" y="177"/>
                    </a:cubicBezTo>
                    <a:cubicBezTo>
                      <a:pt x="1541" y="177"/>
                      <a:pt x="1541" y="177"/>
                      <a:pt x="1541" y="177"/>
                    </a:cubicBezTo>
                    <a:cubicBezTo>
                      <a:pt x="1541" y="133"/>
                      <a:pt x="1541" y="133"/>
                      <a:pt x="1541" y="133"/>
                    </a:cubicBezTo>
                    <a:cubicBezTo>
                      <a:pt x="1535" y="127"/>
                      <a:pt x="1535" y="116"/>
                      <a:pt x="1524" y="116"/>
                    </a:cubicBezTo>
                    <a:cubicBezTo>
                      <a:pt x="1508" y="116"/>
                      <a:pt x="1502" y="121"/>
                      <a:pt x="1491" y="127"/>
                    </a:cubicBezTo>
                    <a:close/>
                    <a:moveTo>
                      <a:pt x="421" y="5"/>
                    </a:moveTo>
                    <a:lnTo>
                      <a:pt x="421" y="5"/>
                    </a:lnTo>
                    <a:cubicBezTo>
                      <a:pt x="438" y="11"/>
                      <a:pt x="455" y="11"/>
                      <a:pt x="471" y="11"/>
                    </a:cubicBezTo>
                    <a:cubicBezTo>
                      <a:pt x="488" y="11"/>
                      <a:pt x="493" y="0"/>
                      <a:pt x="505" y="0"/>
                    </a:cubicBezTo>
                    <a:cubicBezTo>
                      <a:pt x="521" y="0"/>
                      <a:pt x="521" y="22"/>
                      <a:pt x="538" y="33"/>
                    </a:cubicBezTo>
                    <a:cubicBezTo>
                      <a:pt x="560" y="49"/>
                      <a:pt x="582" y="44"/>
                      <a:pt x="610" y="44"/>
                    </a:cubicBezTo>
                    <a:cubicBezTo>
                      <a:pt x="654" y="44"/>
                      <a:pt x="682" y="33"/>
                      <a:pt x="726" y="33"/>
                    </a:cubicBezTo>
                    <a:cubicBezTo>
                      <a:pt x="743" y="33"/>
                      <a:pt x="754" y="44"/>
                      <a:pt x="771" y="49"/>
                    </a:cubicBezTo>
                    <a:cubicBezTo>
                      <a:pt x="782" y="49"/>
                      <a:pt x="793" y="49"/>
                      <a:pt x="798" y="60"/>
                    </a:cubicBezTo>
                    <a:cubicBezTo>
                      <a:pt x="810" y="72"/>
                      <a:pt x="810" y="94"/>
                      <a:pt x="832" y="94"/>
                    </a:cubicBezTo>
                    <a:cubicBezTo>
                      <a:pt x="848" y="94"/>
                      <a:pt x="848" y="77"/>
                      <a:pt x="859" y="66"/>
                    </a:cubicBezTo>
                    <a:cubicBezTo>
                      <a:pt x="870" y="55"/>
                      <a:pt x="881" y="49"/>
                      <a:pt x="898" y="49"/>
                    </a:cubicBezTo>
                    <a:cubicBezTo>
                      <a:pt x="931" y="49"/>
                      <a:pt x="931" y="49"/>
                      <a:pt x="931" y="49"/>
                    </a:cubicBezTo>
                    <a:cubicBezTo>
                      <a:pt x="953" y="49"/>
                      <a:pt x="965" y="44"/>
                      <a:pt x="987" y="44"/>
                    </a:cubicBezTo>
                    <a:cubicBezTo>
                      <a:pt x="1020" y="44"/>
                      <a:pt x="1020" y="44"/>
                      <a:pt x="1020" y="44"/>
                    </a:cubicBezTo>
                    <a:cubicBezTo>
                      <a:pt x="1037" y="44"/>
                      <a:pt x="1042" y="49"/>
                      <a:pt x="1059" y="49"/>
                    </a:cubicBezTo>
                    <a:cubicBezTo>
                      <a:pt x="1164" y="49"/>
                      <a:pt x="1164" y="49"/>
                      <a:pt x="1164" y="49"/>
                    </a:cubicBezTo>
                    <a:cubicBezTo>
                      <a:pt x="1181" y="49"/>
                      <a:pt x="1186" y="55"/>
                      <a:pt x="1203" y="55"/>
                    </a:cubicBezTo>
                    <a:cubicBezTo>
                      <a:pt x="1231" y="55"/>
                      <a:pt x="1242" y="55"/>
                      <a:pt x="1269" y="55"/>
                    </a:cubicBezTo>
                    <a:cubicBezTo>
                      <a:pt x="1297" y="44"/>
                      <a:pt x="1314" y="33"/>
                      <a:pt x="1347" y="33"/>
                    </a:cubicBezTo>
                    <a:cubicBezTo>
                      <a:pt x="1369" y="33"/>
                      <a:pt x="1380" y="49"/>
                      <a:pt x="1397" y="60"/>
                    </a:cubicBezTo>
                    <a:cubicBezTo>
                      <a:pt x="1430" y="88"/>
                      <a:pt x="1419" y="77"/>
                      <a:pt x="1380" y="99"/>
                    </a:cubicBezTo>
                    <a:cubicBezTo>
                      <a:pt x="1358" y="105"/>
                      <a:pt x="1347" y="110"/>
                      <a:pt x="1325" y="110"/>
                    </a:cubicBezTo>
                    <a:cubicBezTo>
                      <a:pt x="1325" y="127"/>
                      <a:pt x="1330" y="149"/>
                      <a:pt x="1319" y="149"/>
                    </a:cubicBezTo>
                    <a:cubicBezTo>
                      <a:pt x="1291" y="149"/>
                      <a:pt x="1275" y="138"/>
                      <a:pt x="1247" y="138"/>
                    </a:cubicBezTo>
                    <a:cubicBezTo>
                      <a:pt x="1231" y="138"/>
                      <a:pt x="1214" y="149"/>
                      <a:pt x="1208" y="171"/>
                    </a:cubicBezTo>
                    <a:cubicBezTo>
                      <a:pt x="1175" y="171"/>
                      <a:pt x="1175" y="171"/>
                      <a:pt x="1175" y="171"/>
                    </a:cubicBezTo>
                    <a:cubicBezTo>
                      <a:pt x="1175" y="177"/>
                      <a:pt x="1175" y="182"/>
                      <a:pt x="1175" y="193"/>
                    </a:cubicBezTo>
                    <a:cubicBezTo>
                      <a:pt x="1059" y="193"/>
                      <a:pt x="1059" y="193"/>
                      <a:pt x="1059" y="193"/>
                    </a:cubicBezTo>
                    <a:cubicBezTo>
                      <a:pt x="1048" y="193"/>
                      <a:pt x="1037" y="188"/>
                      <a:pt x="1025" y="182"/>
                    </a:cubicBezTo>
                    <a:cubicBezTo>
                      <a:pt x="965" y="171"/>
                      <a:pt x="931" y="166"/>
                      <a:pt x="876" y="166"/>
                    </a:cubicBezTo>
                    <a:cubicBezTo>
                      <a:pt x="848" y="166"/>
                      <a:pt x="826" y="166"/>
                      <a:pt x="815" y="188"/>
                    </a:cubicBezTo>
                    <a:cubicBezTo>
                      <a:pt x="815" y="199"/>
                      <a:pt x="815" y="205"/>
                      <a:pt x="804" y="210"/>
                    </a:cubicBezTo>
                    <a:cubicBezTo>
                      <a:pt x="776" y="232"/>
                      <a:pt x="759" y="243"/>
                      <a:pt x="743" y="271"/>
                    </a:cubicBezTo>
                    <a:cubicBezTo>
                      <a:pt x="765" y="288"/>
                      <a:pt x="782" y="282"/>
                      <a:pt x="804" y="299"/>
                    </a:cubicBezTo>
                    <a:cubicBezTo>
                      <a:pt x="815" y="310"/>
                      <a:pt x="826" y="315"/>
                      <a:pt x="832" y="326"/>
                    </a:cubicBezTo>
                    <a:cubicBezTo>
                      <a:pt x="843" y="332"/>
                      <a:pt x="843" y="343"/>
                      <a:pt x="848" y="343"/>
                    </a:cubicBezTo>
                    <a:cubicBezTo>
                      <a:pt x="876" y="354"/>
                      <a:pt x="887" y="349"/>
                      <a:pt x="915" y="354"/>
                    </a:cubicBezTo>
                    <a:cubicBezTo>
                      <a:pt x="943" y="360"/>
                      <a:pt x="953" y="376"/>
                      <a:pt x="981" y="382"/>
                    </a:cubicBezTo>
                    <a:cubicBezTo>
                      <a:pt x="998" y="393"/>
                      <a:pt x="1014" y="393"/>
                      <a:pt x="1031" y="399"/>
                    </a:cubicBezTo>
                    <a:cubicBezTo>
                      <a:pt x="1053" y="404"/>
                      <a:pt x="1059" y="421"/>
                      <a:pt x="1081" y="421"/>
                    </a:cubicBezTo>
                    <a:cubicBezTo>
                      <a:pt x="1103" y="421"/>
                      <a:pt x="1109" y="404"/>
                      <a:pt x="1131" y="399"/>
                    </a:cubicBezTo>
                    <a:cubicBezTo>
                      <a:pt x="1147" y="393"/>
                      <a:pt x="1164" y="393"/>
                      <a:pt x="1186" y="393"/>
                    </a:cubicBezTo>
                    <a:cubicBezTo>
                      <a:pt x="1231" y="393"/>
                      <a:pt x="1258" y="387"/>
                      <a:pt x="1303" y="387"/>
                    </a:cubicBezTo>
                    <a:cubicBezTo>
                      <a:pt x="1330" y="387"/>
                      <a:pt x="1341" y="360"/>
                      <a:pt x="1375" y="360"/>
                    </a:cubicBezTo>
                    <a:cubicBezTo>
                      <a:pt x="1397" y="360"/>
                      <a:pt x="1402" y="387"/>
                      <a:pt x="1419" y="387"/>
                    </a:cubicBezTo>
                    <a:cubicBezTo>
                      <a:pt x="1485" y="387"/>
                      <a:pt x="1485" y="387"/>
                      <a:pt x="1485" y="387"/>
                    </a:cubicBezTo>
                    <a:cubicBezTo>
                      <a:pt x="1502" y="387"/>
                      <a:pt x="1508" y="404"/>
                      <a:pt x="1519" y="415"/>
                    </a:cubicBezTo>
                    <a:cubicBezTo>
                      <a:pt x="1535" y="432"/>
                      <a:pt x="1557" y="443"/>
                      <a:pt x="1557" y="465"/>
                    </a:cubicBezTo>
                    <a:cubicBezTo>
                      <a:pt x="1557" y="476"/>
                      <a:pt x="1557" y="482"/>
                      <a:pt x="1557" y="487"/>
                    </a:cubicBezTo>
                    <a:cubicBezTo>
                      <a:pt x="1557" y="509"/>
                      <a:pt x="1569" y="515"/>
                      <a:pt x="1569" y="537"/>
                    </a:cubicBezTo>
                    <a:cubicBezTo>
                      <a:pt x="1569" y="554"/>
                      <a:pt x="1557" y="565"/>
                      <a:pt x="1546" y="576"/>
                    </a:cubicBezTo>
                    <a:cubicBezTo>
                      <a:pt x="1519" y="609"/>
                      <a:pt x="1508" y="631"/>
                      <a:pt x="1508" y="676"/>
                    </a:cubicBezTo>
                    <a:cubicBezTo>
                      <a:pt x="1508" y="703"/>
                      <a:pt x="1541" y="742"/>
                      <a:pt x="1557" y="764"/>
                    </a:cubicBezTo>
                    <a:cubicBezTo>
                      <a:pt x="1557" y="764"/>
                      <a:pt x="1646" y="831"/>
                      <a:pt x="1613" y="831"/>
                    </a:cubicBezTo>
                    <a:cubicBezTo>
                      <a:pt x="1585" y="831"/>
                      <a:pt x="1569" y="831"/>
                      <a:pt x="1541" y="825"/>
                    </a:cubicBezTo>
                    <a:cubicBezTo>
                      <a:pt x="1530" y="825"/>
                      <a:pt x="1541" y="809"/>
                      <a:pt x="1530" y="798"/>
                    </a:cubicBezTo>
                    <a:cubicBezTo>
                      <a:pt x="1519" y="786"/>
                      <a:pt x="1502" y="781"/>
                      <a:pt x="1485" y="781"/>
                    </a:cubicBezTo>
                    <a:cubicBezTo>
                      <a:pt x="1469" y="781"/>
                      <a:pt x="1463" y="792"/>
                      <a:pt x="1452" y="792"/>
                    </a:cubicBezTo>
                    <a:cubicBezTo>
                      <a:pt x="1413" y="792"/>
                      <a:pt x="1413" y="792"/>
                      <a:pt x="1413" y="792"/>
                    </a:cubicBezTo>
                    <a:cubicBezTo>
                      <a:pt x="1408" y="792"/>
                      <a:pt x="1402" y="786"/>
                      <a:pt x="1391" y="786"/>
                    </a:cubicBezTo>
                    <a:cubicBezTo>
                      <a:pt x="1358" y="748"/>
                      <a:pt x="1319" y="748"/>
                      <a:pt x="1269" y="737"/>
                    </a:cubicBezTo>
                    <a:cubicBezTo>
                      <a:pt x="1247" y="737"/>
                      <a:pt x="1236" y="720"/>
                      <a:pt x="1219" y="714"/>
                    </a:cubicBezTo>
                    <a:cubicBezTo>
                      <a:pt x="1181" y="709"/>
                      <a:pt x="1158" y="692"/>
                      <a:pt x="1120" y="681"/>
                    </a:cubicBezTo>
                    <a:cubicBezTo>
                      <a:pt x="1109" y="681"/>
                      <a:pt x="1109" y="670"/>
                      <a:pt x="1103" y="665"/>
                    </a:cubicBezTo>
                    <a:cubicBezTo>
                      <a:pt x="1081" y="648"/>
                      <a:pt x="1064" y="637"/>
                      <a:pt x="1037" y="637"/>
                    </a:cubicBezTo>
                    <a:cubicBezTo>
                      <a:pt x="1014" y="637"/>
                      <a:pt x="998" y="648"/>
                      <a:pt x="976" y="648"/>
                    </a:cubicBezTo>
                    <a:cubicBezTo>
                      <a:pt x="943" y="653"/>
                      <a:pt x="920" y="659"/>
                      <a:pt x="904" y="687"/>
                    </a:cubicBezTo>
                    <a:cubicBezTo>
                      <a:pt x="865" y="687"/>
                      <a:pt x="865" y="687"/>
                      <a:pt x="865" y="687"/>
                    </a:cubicBezTo>
                    <a:cubicBezTo>
                      <a:pt x="848" y="687"/>
                      <a:pt x="837" y="698"/>
                      <a:pt x="815" y="698"/>
                    </a:cubicBezTo>
                    <a:cubicBezTo>
                      <a:pt x="782" y="698"/>
                      <a:pt x="765" y="687"/>
                      <a:pt x="732" y="681"/>
                    </a:cubicBezTo>
                    <a:cubicBezTo>
                      <a:pt x="704" y="676"/>
                      <a:pt x="687" y="681"/>
                      <a:pt x="665" y="670"/>
                    </a:cubicBezTo>
                    <a:cubicBezTo>
                      <a:pt x="649" y="659"/>
                      <a:pt x="638" y="653"/>
                      <a:pt x="621" y="653"/>
                    </a:cubicBezTo>
                    <a:cubicBezTo>
                      <a:pt x="582" y="653"/>
                      <a:pt x="582" y="653"/>
                      <a:pt x="582" y="653"/>
                    </a:cubicBezTo>
                    <a:cubicBezTo>
                      <a:pt x="554" y="653"/>
                      <a:pt x="544" y="642"/>
                      <a:pt x="521" y="642"/>
                    </a:cubicBezTo>
                    <a:cubicBezTo>
                      <a:pt x="516" y="642"/>
                      <a:pt x="510" y="648"/>
                      <a:pt x="505" y="648"/>
                    </a:cubicBezTo>
                    <a:cubicBezTo>
                      <a:pt x="488" y="648"/>
                      <a:pt x="477" y="631"/>
                      <a:pt x="455" y="631"/>
                    </a:cubicBezTo>
                    <a:cubicBezTo>
                      <a:pt x="449" y="631"/>
                      <a:pt x="449" y="637"/>
                      <a:pt x="438" y="642"/>
                    </a:cubicBezTo>
                    <a:cubicBezTo>
                      <a:pt x="421" y="648"/>
                      <a:pt x="405" y="653"/>
                      <a:pt x="405" y="670"/>
                    </a:cubicBezTo>
                    <a:cubicBezTo>
                      <a:pt x="388" y="670"/>
                      <a:pt x="388" y="670"/>
                      <a:pt x="388" y="670"/>
                    </a:cubicBezTo>
                    <a:cubicBezTo>
                      <a:pt x="372" y="670"/>
                      <a:pt x="366" y="653"/>
                      <a:pt x="344" y="653"/>
                    </a:cubicBezTo>
                    <a:cubicBezTo>
                      <a:pt x="338" y="653"/>
                      <a:pt x="338" y="653"/>
                      <a:pt x="327" y="653"/>
                    </a:cubicBezTo>
                    <a:cubicBezTo>
                      <a:pt x="300" y="653"/>
                      <a:pt x="283" y="631"/>
                      <a:pt x="255" y="631"/>
                    </a:cubicBezTo>
                    <a:cubicBezTo>
                      <a:pt x="222" y="631"/>
                      <a:pt x="205" y="631"/>
                      <a:pt x="178" y="631"/>
                    </a:cubicBezTo>
                    <a:cubicBezTo>
                      <a:pt x="155" y="631"/>
                      <a:pt x="150" y="615"/>
                      <a:pt x="128" y="609"/>
                    </a:cubicBezTo>
                    <a:cubicBezTo>
                      <a:pt x="128" y="615"/>
                      <a:pt x="128" y="626"/>
                      <a:pt x="122" y="626"/>
                    </a:cubicBezTo>
                    <a:cubicBezTo>
                      <a:pt x="83" y="626"/>
                      <a:pt x="61" y="604"/>
                      <a:pt x="22" y="592"/>
                    </a:cubicBezTo>
                    <a:cubicBezTo>
                      <a:pt x="17" y="592"/>
                      <a:pt x="12" y="587"/>
                      <a:pt x="0" y="587"/>
                    </a:cubicBezTo>
                    <a:lnTo>
                      <a:pt x="0" y="587"/>
                    </a:lnTo>
                    <a:cubicBezTo>
                      <a:pt x="0" y="565"/>
                      <a:pt x="12" y="554"/>
                      <a:pt x="0" y="532"/>
                    </a:cubicBezTo>
                    <a:lnTo>
                      <a:pt x="0" y="532"/>
                    </a:lnTo>
                    <a:cubicBezTo>
                      <a:pt x="17" y="537"/>
                      <a:pt x="22" y="548"/>
                      <a:pt x="39" y="548"/>
                    </a:cubicBezTo>
                    <a:cubicBezTo>
                      <a:pt x="83" y="548"/>
                      <a:pt x="106" y="537"/>
                      <a:pt x="139" y="509"/>
                    </a:cubicBezTo>
                    <a:cubicBezTo>
                      <a:pt x="161" y="498"/>
                      <a:pt x="167" y="482"/>
                      <a:pt x="183" y="465"/>
                    </a:cubicBezTo>
                    <a:cubicBezTo>
                      <a:pt x="194" y="443"/>
                      <a:pt x="222" y="437"/>
                      <a:pt x="222" y="410"/>
                    </a:cubicBezTo>
                    <a:cubicBezTo>
                      <a:pt x="222" y="399"/>
                      <a:pt x="211" y="387"/>
                      <a:pt x="211" y="371"/>
                    </a:cubicBezTo>
                    <a:cubicBezTo>
                      <a:pt x="211" y="254"/>
                      <a:pt x="211" y="254"/>
                      <a:pt x="211" y="254"/>
                    </a:cubicBezTo>
                    <a:cubicBezTo>
                      <a:pt x="211" y="227"/>
                      <a:pt x="200" y="216"/>
                      <a:pt x="200" y="188"/>
                    </a:cubicBezTo>
                    <a:cubicBezTo>
                      <a:pt x="200" y="160"/>
                      <a:pt x="227" y="144"/>
                      <a:pt x="255" y="144"/>
                    </a:cubicBezTo>
                    <a:cubicBezTo>
                      <a:pt x="283" y="144"/>
                      <a:pt x="300" y="144"/>
                      <a:pt x="322" y="144"/>
                    </a:cubicBezTo>
                    <a:cubicBezTo>
                      <a:pt x="366" y="144"/>
                      <a:pt x="372" y="94"/>
                      <a:pt x="377" y="49"/>
                    </a:cubicBezTo>
                    <a:cubicBezTo>
                      <a:pt x="383" y="27"/>
                      <a:pt x="405" y="22"/>
                      <a:pt x="421" y="5"/>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8" name="Freeform 115">
                <a:extLst>
                  <a:ext uri="{FF2B5EF4-FFF2-40B4-BE49-F238E27FC236}">
                    <a16:creationId xmlns:a16="http://schemas.microsoft.com/office/drawing/2014/main" id="{9FF60523-0227-A245-A736-63C3B1E0F525}"/>
                  </a:ext>
                </a:extLst>
              </p:cNvPr>
              <p:cNvSpPr>
                <a:spLocks noChangeArrowheads="1"/>
              </p:cNvSpPr>
              <p:nvPr/>
            </p:nvSpPr>
            <p:spPr bwMode="auto">
              <a:xfrm>
                <a:off x="8084921" y="3432846"/>
                <a:ext cx="76233" cy="54002"/>
              </a:xfrm>
              <a:custGeom>
                <a:avLst/>
                <a:gdLst>
                  <a:gd name="T0" fmla="*/ 0 w 318"/>
                  <a:gd name="T1" fmla="*/ 106 h 223"/>
                  <a:gd name="T2" fmla="*/ 0 w 318"/>
                  <a:gd name="T3" fmla="*/ 106 h 223"/>
                  <a:gd name="T4" fmla="*/ 34 w 318"/>
                  <a:gd name="T5" fmla="*/ 39 h 223"/>
                  <a:gd name="T6" fmla="*/ 78 w 318"/>
                  <a:gd name="T7" fmla="*/ 22 h 223"/>
                  <a:gd name="T8" fmla="*/ 145 w 318"/>
                  <a:gd name="T9" fmla="*/ 0 h 223"/>
                  <a:gd name="T10" fmla="*/ 161 w 318"/>
                  <a:gd name="T11" fmla="*/ 17 h 223"/>
                  <a:gd name="T12" fmla="*/ 228 w 318"/>
                  <a:gd name="T13" fmla="*/ 67 h 223"/>
                  <a:gd name="T14" fmla="*/ 283 w 318"/>
                  <a:gd name="T15" fmla="*/ 100 h 223"/>
                  <a:gd name="T16" fmla="*/ 305 w 318"/>
                  <a:gd name="T17" fmla="*/ 128 h 223"/>
                  <a:gd name="T18" fmla="*/ 305 w 318"/>
                  <a:gd name="T19" fmla="*/ 167 h 223"/>
                  <a:gd name="T20" fmla="*/ 305 w 318"/>
                  <a:gd name="T21" fmla="*/ 167 h 223"/>
                  <a:gd name="T22" fmla="*/ 305 w 318"/>
                  <a:gd name="T23" fmla="*/ 222 h 223"/>
                  <a:gd name="T24" fmla="*/ 305 w 318"/>
                  <a:gd name="T25" fmla="*/ 222 h 223"/>
                  <a:gd name="T26" fmla="*/ 272 w 318"/>
                  <a:gd name="T27" fmla="*/ 216 h 223"/>
                  <a:gd name="T28" fmla="*/ 194 w 318"/>
                  <a:gd name="T29" fmla="*/ 194 h 223"/>
                  <a:gd name="T30" fmla="*/ 95 w 318"/>
                  <a:gd name="T31" fmla="*/ 172 h 223"/>
                  <a:gd name="T32" fmla="*/ 0 w 318"/>
                  <a:gd name="T33" fmla="*/ 10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8" h="223">
                    <a:moveTo>
                      <a:pt x="0" y="106"/>
                    </a:moveTo>
                    <a:lnTo>
                      <a:pt x="0" y="106"/>
                    </a:lnTo>
                    <a:cubicBezTo>
                      <a:pt x="23" y="83"/>
                      <a:pt x="17" y="61"/>
                      <a:pt x="34" y="39"/>
                    </a:cubicBezTo>
                    <a:cubicBezTo>
                      <a:pt x="45" y="22"/>
                      <a:pt x="67" y="34"/>
                      <a:pt x="78" y="22"/>
                    </a:cubicBezTo>
                    <a:cubicBezTo>
                      <a:pt x="100" y="11"/>
                      <a:pt x="117" y="0"/>
                      <a:pt x="145" y="0"/>
                    </a:cubicBezTo>
                    <a:cubicBezTo>
                      <a:pt x="150" y="6"/>
                      <a:pt x="156" y="11"/>
                      <a:pt x="161" y="17"/>
                    </a:cubicBezTo>
                    <a:cubicBezTo>
                      <a:pt x="189" y="39"/>
                      <a:pt x="200" y="50"/>
                      <a:pt x="228" y="67"/>
                    </a:cubicBezTo>
                    <a:cubicBezTo>
                      <a:pt x="250" y="78"/>
                      <a:pt x="261" y="83"/>
                      <a:pt x="283" y="100"/>
                    </a:cubicBezTo>
                    <a:cubicBezTo>
                      <a:pt x="294" y="106"/>
                      <a:pt x="305" y="111"/>
                      <a:pt x="305" y="128"/>
                    </a:cubicBezTo>
                    <a:cubicBezTo>
                      <a:pt x="305" y="167"/>
                      <a:pt x="305" y="167"/>
                      <a:pt x="305" y="167"/>
                    </a:cubicBezTo>
                    <a:lnTo>
                      <a:pt x="305" y="167"/>
                    </a:lnTo>
                    <a:cubicBezTo>
                      <a:pt x="317" y="189"/>
                      <a:pt x="305" y="200"/>
                      <a:pt x="305" y="222"/>
                    </a:cubicBezTo>
                    <a:lnTo>
                      <a:pt x="305" y="222"/>
                    </a:lnTo>
                    <a:cubicBezTo>
                      <a:pt x="294" y="222"/>
                      <a:pt x="283" y="222"/>
                      <a:pt x="272" y="216"/>
                    </a:cubicBezTo>
                    <a:cubicBezTo>
                      <a:pt x="239" y="205"/>
                      <a:pt x="228" y="200"/>
                      <a:pt x="194" y="194"/>
                    </a:cubicBezTo>
                    <a:cubicBezTo>
                      <a:pt x="156" y="189"/>
                      <a:pt x="128" y="194"/>
                      <a:pt x="95" y="172"/>
                    </a:cubicBezTo>
                    <a:cubicBezTo>
                      <a:pt x="61" y="144"/>
                      <a:pt x="39" y="122"/>
                      <a:pt x="0" y="10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59" name="Freeform 116">
                <a:extLst>
                  <a:ext uri="{FF2B5EF4-FFF2-40B4-BE49-F238E27FC236}">
                    <a16:creationId xmlns:a16="http://schemas.microsoft.com/office/drawing/2014/main" id="{2FFAA224-50FB-4C40-8A69-E252C3062E44}"/>
                  </a:ext>
                </a:extLst>
              </p:cNvPr>
              <p:cNvSpPr>
                <a:spLocks noChangeArrowheads="1"/>
              </p:cNvSpPr>
              <p:nvPr/>
            </p:nvSpPr>
            <p:spPr bwMode="auto">
              <a:xfrm>
                <a:off x="7944103" y="3307901"/>
                <a:ext cx="315517" cy="169416"/>
              </a:xfrm>
              <a:custGeom>
                <a:avLst/>
                <a:gdLst>
                  <a:gd name="T0" fmla="*/ 1313 w 1314"/>
                  <a:gd name="T1" fmla="*/ 161 h 705"/>
                  <a:gd name="T2" fmla="*/ 1214 w 1314"/>
                  <a:gd name="T3" fmla="*/ 300 h 705"/>
                  <a:gd name="T4" fmla="*/ 1092 w 1314"/>
                  <a:gd name="T5" fmla="*/ 344 h 705"/>
                  <a:gd name="T6" fmla="*/ 1103 w 1314"/>
                  <a:gd name="T7" fmla="*/ 527 h 705"/>
                  <a:gd name="T8" fmla="*/ 1075 w 1314"/>
                  <a:gd name="T9" fmla="*/ 621 h 705"/>
                  <a:gd name="T10" fmla="*/ 931 w 1314"/>
                  <a:gd name="T11" fmla="*/ 704 h 705"/>
                  <a:gd name="T12" fmla="*/ 892 w 1314"/>
                  <a:gd name="T13" fmla="*/ 688 h 705"/>
                  <a:gd name="T14" fmla="*/ 870 w 1314"/>
                  <a:gd name="T15" fmla="*/ 621 h 705"/>
                  <a:gd name="T16" fmla="*/ 748 w 1314"/>
                  <a:gd name="T17" fmla="*/ 538 h 705"/>
                  <a:gd name="T18" fmla="*/ 665 w 1314"/>
                  <a:gd name="T19" fmla="*/ 543 h 705"/>
                  <a:gd name="T20" fmla="*/ 587 w 1314"/>
                  <a:gd name="T21" fmla="*/ 627 h 705"/>
                  <a:gd name="T22" fmla="*/ 543 w 1314"/>
                  <a:gd name="T23" fmla="*/ 610 h 705"/>
                  <a:gd name="T24" fmla="*/ 388 w 1314"/>
                  <a:gd name="T25" fmla="*/ 577 h 705"/>
                  <a:gd name="T26" fmla="*/ 321 w 1314"/>
                  <a:gd name="T27" fmla="*/ 582 h 705"/>
                  <a:gd name="T28" fmla="*/ 183 w 1314"/>
                  <a:gd name="T29" fmla="*/ 543 h 705"/>
                  <a:gd name="T30" fmla="*/ 89 w 1314"/>
                  <a:gd name="T31" fmla="*/ 538 h 705"/>
                  <a:gd name="T32" fmla="*/ 67 w 1314"/>
                  <a:gd name="T33" fmla="*/ 521 h 705"/>
                  <a:gd name="T34" fmla="*/ 0 w 1314"/>
                  <a:gd name="T35" fmla="*/ 399 h 705"/>
                  <a:gd name="T36" fmla="*/ 100 w 1314"/>
                  <a:gd name="T37" fmla="*/ 322 h 705"/>
                  <a:gd name="T38" fmla="*/ 122 w 1314"/>
                  <a:gd name="T39" fmla="*/ 228 h 705"/>
                  <a:gd name="T40" fmla="*/ 139 w 1314"/>
                  <a:gd name="T41" fmla="*/ 167 h 705"/>
                  <a:gd name="T42" fmla="*/ 177 w 1314"/>
                  <a:gd name="T43" fmla="*/ 183 h 705"/>
                  <a:gd name="T44" fmla="*/ 305 w 1314"/>
                  <a:gd name="T45" fmla="*/ 194 h 705"/>
                  <a:gd name="T46" fmla="*/ 471 w 1314"/>
                  <a:gd name="T47" fmla="*/ 189 h 705"/>
                  <a:gd name="T48" fmla="*/ 599 w 1314"/>
                  <a:gd name="T49" fmla="*/ 211 h 705"/>
                  <a:gd name="T50" fmla="*/ 704 w 1314"/>
                  <a:gd name="T51" fmla="*/ 222 h 705"/>
                  <a:gd name="T52" fmla="*/ 837 w 1314"/>
                  <a:gd name="T53" fmla="*/ 128 h 705"/>
                  <a:gd name="T54" fmla="*/ 898 w 1314"/>
                  <a:gd name="T55" fmla="*/ 28 h 705"/>
                  <a:gd name="T56" fmla="*/ 1031 w 1314"/>
                  <a:gd name="T57" fmla="*/ 61 h 705"/>
                  <a:gd name="T58" fmla="*/ 1131 w 1314"/>
                  <a:gd name="T59" fmla="*/ 133 h 705"/>
                  <a:gd name="T60" fmla="*/ 1219 w 1314"/>
                  <a:gd name="T61" fmla="*/ 106 h 705"/>
                  <a:gd name="T62" fmla="*/ 1313 w 1314"/>
                  <a:gd name="T63" fmla="*/ 161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4" h="705">
                    <a:moveTo>
                      <a:pt x="1313" y="161"/>
                    </a:moveTo>
                    <a:lnTo>
                      <a:pt x="1313" y="161"/>
                    </a:lnTo>
                    <a:cubicBezTo>
                      <a:pt x="1297" y="178"/>
                      <a:pt x="1275" y="183"/>
                      <a:pt x="1269" y="205"/>
                    </a:cubicBezTo>
                    <a:cubicBezTo>
                      <a:pt x="1264" y="250"/>
                      <a:pt x="1258" y="300"/>
                      <a:pt x="1214" y="300"/>
                    </a:cubicBezTo>
                    <a:cubicBezTo>
                      <a:pt x="1192" y="300"/>
                      <a:pt x="1175" y="300"/>
                      <a:pt x="1147" y="300"/>
                    </a:cubicBezTo>
                    <a:cubicBezTo>
                      <a:pt x="1119" y="300"/>
                      <a:pt x="1092" y="316"/>
                      <a:pt x="1092" y="344"/>
                    </a:cubicBezTo>
                    <a:cubicBezTo>
                      <a:pt x="1092" y="372"/>
                      <a:pt x="1103" y="383"/>
                      <a:pt x="1103" y="410"/>
                    </a:cubicBezTo>
                    <a:cubicBezTo>
                      <a:pt x="1103" y="527"/>
                      <a:pt x="1103" y="527"/>
                      <a:pt x="1103" y="527"/>
                    </a:cubicBezTo>
                    <a:cubicBezTo>
                      <a:pt x="1103" y="543"/>
                      <a:pt x="1114" y="555"/>
                      <a:pt x="1114" y="566"/>
                    </a:cubicBezTo>
                    <a:cubicBezTo>
                      <a:pt x="1114" y="593"/>
                      <a:pt x="1086" y="599"/>
                      <a:pt x="1075" y="621"/>
                    </a:cubicBezTo>
                    <a:cubicBezTo>
                      <a:pt x="1059" y="638"/>
                      <a:pt x="1053" y="654"/>
                      <a:pt x="1031" y="665"/>
                    </a:cubicBezTo>
                    <a:cubicBezTo>
                      <a:pt x="998" y="693"/>
                      <a:pt x="975" y="704"/>
                      <a:pt x="931" y="704"/>
                    </a:cubicBezTo>
                    <a:cubicBezTo>
                      <a:pt x="914" y="704"/>
                      <a:pt x="909" y="693"/>
                      <a:pt x="892" y="688"/>
                    </a:cubicBezTo>
                    <a:lnTo>
                      <a:pt x="892" y="688"/>
                    </a:lnTo>
                    <a:cubicBezTo>
                      <a:pt x="892" y="649"/>
                      <a:pt x="892" y="649"/>
                      <a:pt x="892" y="649"/>
                    </a:cubicBezTo>
                    <a:cubicBezTo>
                      <a:pt x="892" y="632"/>
                      <a:pt x="881" y="627"/>
                      <a:pt x="870" y="621"/>
                    </a:cubicBezTo>
                    <a:cubicBezTo>
                      <a:pt x="848" y="604"/>
                      <a:pt x="837" y="599"/>
                      <a:pt x="815" y="588"/>
                    </a:cubicBezTo>
                    <a:cubicBezTo>
                      <a:pt x="787" y="571"/>
                      <a:pt x="776" y="560"/>
                      <a:pt x="748" y="538"/>
                    </a:cubicBezTo>
                    <a:cubicBezTo>
                      <a:pt x="743" y="532"/>
                      <a:pt x="737" y="527"/>
                      <a:pt x="732" y="521"/>
                    </a:cubicBezTo>
                    <a:cubicBezTo>
                      <a:pt x="704" y="521"/>
                      <a:pt x="687" y="532"/>
                      <a:pt x="665" y="543"/>
                    </a:cubicBezTo>
                    <a:cubicBezTo>
                      <a:pt x="654" y="555"/>
                      <a:pt x="632" y="543"/>
                      <a:pt x="621" y="560"/>
                    </a:cubicBezTo>
                    <a:cubicBezTo>
                      <a:pt x="604" y="582"/>
                      <a:pt x="610" y="604"/>
                      <a:pt x="587" y="627"/>
                    </a:cubicBezTo>
                    <a:lnTo>
                      <a:pt x="587" y="627"/>
                    </a:lnTo>
                    <a:cubicBezTo>
                      <a:pt x="576" y="621"/>
                      <a:pt x="565" y="615"/>
                      <a:pt x="543" y="610"/>
                    </a:cubicBezTo>
                    <a:cubicBezTo>
                      <a:pt x="515" y="599"/>
                      <a:pt x="499" y="610"/>
                      <a:pt x="466" y="599"/>
                    </a:cubicBezTo>
                    <a:cubicBezTo>
                      <a:pt x="438" y="588"/>
                      <a:pt x="416" y="577"/>
                      <a:pt x="388" y="577"/>
                    </a:cubicBezTo>
                    <a:cubicBezTo>
                      <a:pt x="338" y="577"/>
                      <a:pt x="338" y="577"/>
                      <a:pt x="338" y="577"/>
                    </a:cubicBezTo>
                    <a:cubicBezTo>
                      <a:pt x="333" y="577"/>
                      <a:pt x="333" y="582"/>
                      <a:pt x="321" y="582"/>
                    </a:cubicBezTo>
                    <a:cubicBezTo>
                      <a:pt x="316" y="582"/>
                      <a:pt x="310" y="582"/>
                      <a:pt x="305" y="582"/>
                    </a:cubicBezTo>
                    <a:cubicBezTo>
                      <a:pt x="305" y="516"/>
                      <a:pt x="233" y="543"/>
                      <a:pt x="183" y="543"/>
                    </a:cubicBezTo>
                    <a:cubicBezTo>
                      <a:pt x="166" y="543"/>
                      <a:pt x="161" y="555"/>
                      <a:pt x="150" y="555"/>
                    </a:cubicBezTo>
                    <a:cubicBezTo>
                      <a:pt x="128" y="555"/>
                      <a:pt x="100" y="560"/>
                      <a:pt x="89" y="538"/>
                    </a:cubicBezTo>
                    <a:cubicBezTo>
                      <a:pt x="83" y="516"/>
                      <a:pt x="78" y="516"/>
                      <a:pt x="67" y="521"/>
                    </a:cubicBezTo>
                    <a:lnTo>
                      <a:pt x="67" y="521"/>
                    </a:lnTo>
                    <a:cubicBezTo>
                      <a:pt x="50" y="494"/>
                      <a:pt x="50" y="477"/>
                      <a:pt x="33" y="444"/>
                    </a:cubicBezTo>
                    <a:cubicBezTo>
                      <a:pt x="22" y="427"/>
                      <a:pt x="0" y="422"/>
                      <a:pt x="0" y="399"/>
                    </a:cubicBezTo>
                    <a:cubicBezTo>
                      <a:pt x="0" y="383"/>
                      <a:pt x="0" y="372"/>
                      <a:pt x="11" y="361"/>
                    </a:cubicBezTo>
                    <a:cubicBezTo>
                      <a:pt x="28" y="327"/>
                      <a:pt x="72" y="344"/>
                      <a:pt x="100" y="322"/>
                    </a:cubicBezTo>
                    <a:cubicBezTo>
                      <a:pt x="122" y="305"/>
                      <a:pt x="122" y="289"/>
                      <a:pt x="122" y="261"/>
                    </a:cubicBezTo>
                    <a:cubicBezTo>
                      <a:pt x="122" y="228"/>
                      <a:pt x="122" y="228"/>
                      <a:pt x="122" y="228"/>
                    </a:cubicBezTo>
                    <a:cubicBezTo>
                      <a:pt x="122" y="200"/>
                      <a:pt x="133" y="189"/>
                      <a:pt x="139" y="167"/>
                    </a:cubicBezTo>
                    <a:lnTo>
                      <a:pt x="139" y="167"/>
                    </a:lnTo>
                    <a:cubicBezTo>
                      <a:pt x="144" y="161"/>
                      <a:pt x="144" y="156"/>
                      <a:pt x="150" y="156"/>
                    </a:cubicBezTo>
                    <a:cubicBezTo>
                      <a:pt x="166" y="156"/>
                      <a:pt x="166" y="178"/>
                      <a:pt x="177" y="183"/>
                    </a:cubicBezTo>
                    <a:cubicBezTo>
                      <a:pt x="205" y="200"/>
                      <a:pt x="227" y="194"/>
                      <a:pt x="255" y="194"/>
                    </a:cubicBezTo>
                    <a:cubicBezTo>
                      <a:pt x="277" y="194"/>
                      <a:pt x="288" y="205"/>
                      <a:pt x="305" y="194"/>
                    </a:cubicBezTo>
                    <a:cubicBezTo>
                      <a:pt x="360" y="172"/>
                      <a:pt x="316" y="156"/>
                      <a:pt x="382" y="183"/>
                    </a:cubicBezTo>
                    <a:cubicBezTo>
                      <a:pt x="416" y="194"/>
                      <a:pt x="438" y="183"/>
                      <a:pt x="471" y="189"/>
                    </a:cubicBezTo>
                    <a:cubicBezTo>
                      <a:pt x="505" y="194"/>
                      <a:pt x="521" y="211"/>
                      <a:pt x="554" y="211"/>
                    </a:cubicBezTo>
                    <a:cubicBezTo>
                      <a:pt x="599" y="211"/>
                      <a:pt x="599" y="211"/>
                      <a:pt x="599" y="211"/>
                    </a:cubicBezTo>
                    <a:cubicBezTo>
                      <a:pt x="610" y="211"/>
                      <a:pt x="615" y="200"/>
                      <a:pt x="632" y="200"/>
                    </a:cubicBezTo>
                    <a:cubicBezTo>
                      <a:pt x="660" y="200"/>
                      <a:pt x="671" y="222"/>
                      <a:pt x="704" y="222"/>
                    </a:cubicBezTo>
                    <a:cubicBezTo>
                      <a:pt x="715" y="222"/>
                      <a:pt x="720" y="216"/>
                      <a:pt x="737" y="211"/>
                    </a:cubicBezTo>
                    <a:cubicBezTo>
                      <a:pt x="781" y="194"/>
                      <a:pt x="809" y="172"/>
                      <a:pt x="837" y="128"/>
                    </a:cubicBezTo>
                    <a:cubicBezTo>
                      <a:pt x="848" y="100"/>
                      <a:pt x="859" y="83"/>
                      <a:pt x="881" y="67"/>
                    </a:cubicBezTo>
                    <a:cubicBezTo>
                      <a:pt x="898" y="56"/>
                      <a:pt x="892" y="45"/>
                      <a:pt x="898" y="28"/>
                    </a:cubicBezTo>
                    <a:cubicBezTo>
                      <a:pt x="904" y="11"/>
                      <a:pt x="920" y="0"/>
                      <a:pt x="937" y="0"/>
                    </a:cubicBezTo>
                    <a:cubicBezTo>
                      <a:pt x="981" y="0"/>
                      <a:pt x="1003" y="28"/>
                      <a:pt x="1031" y="61"/>
                    </a:cubicBezTo>
                    <a:cubicBezTo>
                      <a:pt x="1042" y="78"/>
                      <a:pt x="1042" y="89"/>
                      <a:pt x="1059" y="106"/>
                    </a:cubicBezTo>
                    <a:cubicBezTo>
                      <a:pt x="1081" y="122"/>
                      <a:pt x="1103" y="133"/>
                      <a:pt x="1131" y="133"/>
                    </a:cubicBezTo>
                    <a:cubicBezTo>
                      <a:pt x="1164" y="133"/>
                      <a:pt x="1170" y="95"/>
                      <a:pt x="1197" y="95"/>
                    </a:cubicBezTo>
                    <a:cubicBezTo>
                      <a:pt x="1208" y="95"/>
                      <a:pt x="1214" y="106"/>
                      <a:pt x="1219" y="106"/>
                    </a:cubicBezTo>
                    <a:cubicBezTo>
                      <a:pt x="1236" y="117"/>
                      <a:pt x="1247" y="122"/>
                      <a:pt x="1264" y="133"/>
                    </a:cubicBezTo>
                    <a:cubicBezTo>
                      <a:pt x="1280" y="150"/>
                      <a:pt x="1297" y="161"/>
                      <a:pt x="1313" y="16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0" name="Freeform 117">
                <a:extLst>
                  <a:ext uri="{FF2B5EF4-FFF2-40B4-BE49-F238E27FC236}">
                    <a16:creationId xmlns:a16="http://schemas.microsoft.com/office/drawing/2014/main" id="{B4386057-F203-A34C-866F-38FB8B187505}"/>
                  </a:ext>
                </a:extLst>
              </p:cNvPr>
              <p:cNvSpPr>
                <a:spLocks noChangeArrowheads="1"/>
              </p:cNvSpPr>
              <p:nvPr/>
            </p:nvSpPr>
            <p:spPr bwMode="auto">
              <a:xfrm>
                <a:off x="7710112" y="3270842"/>
                <a:ext cx="267872" cy="180005"/>
              </a:xfrm>
              <a:custGeom>
                <a:avLst/>
                <a:gdLst>
                  <a:gd name="T0" fmla="*/ 1114 w 1115"/>
                  <a:gd name="T1" fmla="*/ 322 h 749"/>
                  <a:gd name="T2" fmla="*/ 1114 w 1115"/>
                  <a:gd name="T3" fmla="*/ 322 h 749"/>
                  <a:gd name="T4" fmla="*/ 1097 w 1115"/>
                  <a:gd name="T5" fmla="*/ 383 h 749"/>
                  <a:gd name="T6" fmla="*/ 1097 w 1115"/>
                  <a:gd name="T7" fmla="*/ 416 h 749"/>
                  <a:gd name="T8" fmla="*/ 1075 w 1115"/>
                  <a:gd name="T9" fmla="*/ 477 h 749"/>
                  <a:gd name="T10" fmla="*/ 986 w 1115"/>
                  <a:gd name="T11" fmla="*/ 516 h 749"/>
                  <a:gd name="T12" fmla="*/ 975 w 1115"/>
                  <a:gd name="T13" fmla="*/ 554 h 749"/>
                  <a:gd name="T14" fmla="*/ 1008 w 1115"/>
                  <a:gd name="T15" fmla="*/ 599 h 749"/>
                  <a:gd name="T16" fmla="*/ 1042 w 1115"/>
                  <a:gd name="T17" fmla="*/ 676 h 749"/>
                  <a:gd name="T18" fmla="*/ 1042 w 1115"/>
                  <a:gd name="T19" fmla="*/ 676 h 749"/>
                  <a:gd name="T20" fmla="*/ 1008 w 1115"/>
                  <a:gd name="T21" fmla="*/ 693 h 749"/>
                  <a:gd name="T22" fmla="*/ 964 w 1115"/>
                  <a:gd name="T23" fmla="*/ 710 h 749"/>
                  <a:gd name="T24" fmla="*/ 931 w 1115"/>
                  <a:gd name="T25" fmla="*/ 704 h 749"/>
                  <a:gd name="T26" fmla="*/ 870 w 1115"/>
                  <a:gd name="T27" fmla="*/ 748 h 749"/>
                  <a:gd name="T28" fmla="*/ 676 w 1115"/>
                  <a:gd name="T29" fmla="*/ 704 h 749"/>
                  <a:gd name="T30" fmla="*/ 549 w 1115"/>
                  <a:gd name="T31" fmla="*/ 665 h 749"/>
                  <a:gd name="T32" fmla="*/ 493 w 1115"/>
                  <a:gd name="T33" fmla="*/ 632 h 749"/>
                  <a:gd name="T34" fmla="*/ 460 w 1115"/>
                  <a:gd name="T35" fmla="*/ 626 h 749"/>
                  <a:gd name="T36" fmla="*/ 388 w 1115"/>
                  <a:gd name="T37" fmla="*/ 610 h 749"/>
                  <a:gd name="T38" fmla="*/ 293 w 1115"/>
                  <a:gd name="T39" fmla="*/ 588 h 749"/>
                  <a:gd name="T40" fmla="*/ 255 w 1115"/>
                  <a:gd name="T41" fmla="*/ 588 h 749"/>
                  <a:gd name="T42" fmla="*/ 150 w 1115"/>
                  <a:gd name="T43" fmla="*/ 571 h 749"/>
                  <a:gd name="T44" fmla="*/ 83 w 1115"/>
                  <a:gd name="T45" fmla="*/ 571 h 749"/>
                  <a:gd name="T46" fmla="*/ 39 w 1115"/>
                  <a:gd name="T47" fmla="*/ 554 h 749"/>
                  <a:gd name="T48" fmla="*/ 0 w 1115"/>
                  <a:gd name="T49" fmla="*/ 554 h 749"/>
                  <a:gd name="T50" fmla="*/ 0 w 1115"/>
                  <a:gd name="T51" fmla="*/ 521 h 749"/>
                  <a:gd name="T52" fmla="*/ 55 w 1115"/>
                  <a:gd name="T53" fmla="*/ 427 h 749"/>
                  <a:gd name="T54" fmla="*/ 33 w 1115"/>
                  <a:gd name="T55" fmla="*/ 399 h 749"/>
                  <a:gd name="T56" fmla="*/ 33 w 1115"/>
                  <a:gd name="T57" fmla="*/ 399 h 749"/>
                  <a:gd name="T58" fmla="*/ 27 w 1115"/>
                  <a:gd name="T59" fmla="*/ 388 h 749"/>
                  <a:gd name="T60" fmla="*/ 44 w 1115"/>
                  <a:gd name="T61" fmla="*/ 344 h 749"/>
                  <a:gd name="T62" fmla="*/ 17 w 1115"/>
                  <a:gd name="T63" fmla="*/ 233 h 749"/>
                  <a:gd name="T64" fmla="*/ 61 w 1115"/>
                  <a:gd name="T65" fmla="*/ 150 h 749"/>
                  <a:gd name="T66" fmla="*/ 144 w 1115"/>
                  <a:gd name="T67" fmla="*/ 139 h 749"/>
                  <a:gd name="T68" fmla="*/ 144 w 1115"/>
                  <a:gd name="T69" fmla="*/ 139 h 749"/>
                  <a:gd name="T70" fmla="*/ 216 w 1115"/>
                  <a:gd name="T71" fmla="*/ 139 h 749"/>
                  <a:gd name="T72" fmla="*/ 232 w 1115"/>
                  <a:gd name="T73" fmla="*/ 122 h 749"/>
                  <a:gd name="T74" fmla="*/ 255 w 1115"/>
                  <a:gd name="T75" fmla="*/ 94 h 749"/>
                  <a:gd name="T76" fmla="*/ 305 w 1115"/>
                  <a:gd name="T77" fmla="*/ 11 h 749"/>
                  <a:gd name="T78" fmla="*/ 305 w 1115"/>
                  <a:gd name="T79" fmla="*/ 11 h 749"/>
                  <a:gd name="T80" fmla="*/ 305 w 1115"/>
                  <a:gd name="T81" fmla="*/ 11 h 749"/>
                  <a:gd name="T82" fmla="*/ 343 w 1115"/>
                  <a:gd name="T83" fmla="*/ 11 h 749"/>
                  <a:gd name="T84" fmla="*/ 393 w 1115"/>
                  <a:gd name="T85" fmla="*/ 0 h 749"/>
                  <a:gd name="T86" fmla="*/ 482 w 1115"/>
                  <a:gd name="T87" fmla="*/ 33 h 749"/>
                  <a:gd name="T88" fmla="*/ 504 w 1115"/>
                  <a:gd name="T89" fmla="*/ 67 h 749"/>
                  <a:gd name="T90" fmla="*/ 549 w 1115"/>
                  <a:gd name="T91" fmla="*/ 78 h 749"/>
                  <a:gd name="T92" fmla="*/ 604 w 1115"/>
                  <a:gd name="T93" fmla="*/ 61 h 749"/>
                  <a:gd name="T94" fmla="*/ 648 w 1115"/>
                  <a:gd name="T95" fmla="*/ 83 h 749"/>
                  <a:gd name="T96" fmla="*/ 753 w 1115"/>
                  <a:gd name="T97" fmla="*/ 122 h 749"/>
                  <a:gd name="T98" fmla="*/ 770 w 1115"/>
                  <a:gd name="T99" fmla="*/ 94 h 749"/>
                  <a:gd name="T100" fmla="*/ 798 w 1115"/>
                  <a:gd name="T101" fmla="*/ 89 h 749"/>
                  <a:gd name="T102" fmla="*/ 881 w 1115"/>
                  <a:gd name="T103" fmla="*/ 144 h 749"/>
                  <a:gd name="T104" fmla="*/ 920 w 1115"/>
                  <a:gd name="T105" fmla="*/ 183 h 749"/>
                  <a:gd name="T106" fmla="*/ 936 w 1115"/>
                  <a:gd name="T107" fmla="*/ 288 h 749"/>
                  <a:gd name="T108" fmla="*/ 992 w 1115"/>
                  <a:gd name="T109" fmla="*/ 316 h 749"/>
                  <a:gd name="T110" fmla="*/ 1030 w 1115"/>
                  <a:gd name="T111" fmla="*/ 322 h 749"/>
                  <a:gd name="T112" fmla="*/ 1053 w 1115"/>
                  <a:gd name="T113" fmla="*/ 316 h 749"/>
                  <a:gd name="T114" fmla="*/ 1091 w 1115"/>
                  <a:gd name="T115" fmla="*/ 338 h 749"/>
                  <a:gd name="T116" fmla="*/ 1114 w 1115"/>
                  <a:gd name="T117" fmla="*/ 32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 h="749">
                    <a:moveTo>
                      <a:pt x="1114" y="322"/>
                    </a:moveTo>
                    <a:lnTo>
                      <a:pt x="1114" y="322"/>
                    </a:lnTo>
                    <a:cubicBezTo>
                      <a:pt x="1108" y="344"/>
                      <a:pt x="1097" y="355"/>
                      <a:pt x="1097" y="383"/>
                    </a:cubicBezTo>
                    <a:cubicBezTo>
                      <a:pt x="1097" y="416"/>
                      <a:pt x="1097" y="416"/>
                      <a:pt x="1097" y="416"/>
                    </a:cubicBezTo>
                    <a:cubicBezTo>
                      <a:pt x="1097" y="444"/>
                      <a:pt x="1097" y="460"/>
                      <a:pt x="1075" y="477"/>
                    </a:cubicBezTo>
                    <a:cubicBezTo>
                      <a:pt x="1047" y="499"/>
                      <a:pt x="1003" y="482"/>
                      <a:pt x="986" y="516"/>
                    </a:cubicBezTo>
                    <a:cubicBezTo>
                      <a:pt x="975" y="527"/>
                      <a:pt x="975" y="538"/>
                      <a:pt x="975" y="554"/>
                    </a:cubicBezTo>
                    <a:cubicBezTo>
                      <a:pt x="975" y="577"/>
                      <a:pt x="997" y="582"/>
                      <a:pt x="1008" y="599"/>
                    </a:cubicBezTo>
                    <a:cubicBezTo>
                      <a:pt x="1025" y="632"/>
                      <a:pt x="1025" y="649"/>
                      <a:pt x="1042" y="676"/>
                    </a:cubicBezTo>
                    <a:lnTo>
                      <a:pt x="1042" y="676"/>
                    </a:lnTo>
                    <a:cubicBezTo>
                      <a:pt x="1030" y="682"/>
                      <a:pt x="1025" y="687"/>
                      <a:pt x="1008" y="693"/>
                    </a:cubicBezTo>
                    <a:cubicBezTo>
                      <a:pt x="992" y="698"/>
                      <a:pt x="981" y="710"/>
                      <a:pt x="964" y="710"/>
                    </a:cubicBezTo>
                    <a:cubicBezTo>
                      <a:pt x="953" y="710"/>
                      <a:pt x="948" y="704"/>
                      <a:pt x="931" y="704"/>
                    </a:cubicBezTo>
                    <a:cubicBezTo>
                      <a:pt x="903" y="704"/>
                      <a:pt x="903" y="748"/>
                      <a:pt x="870" y="748"/>
                    </a:cubicBezTo>
                    <a:cubicBezTo>
                      <a:pt x="792" y="748"/>
                      <a:pt x="748" y="732"/>
                      <a:pt x="676" y="704"/>
                    </a:cubicBezTo>
                    <a:cubicBezTo>
                      <a:pt x="626" y="682"/>
                      <a:pt x="593" y="687"/>
                      <a:pt x="549" y="665"/>
                    </a:cubicBezTo>
                    <a:cubicBezTo>
                      <a:pt x="526" y="660"/>
                      <a:pt x="515" y="649"/>
                      <a:pt x="493" y="632"/>
                    </a:cubicBezTo>
                    <a:cubicBezTo>
                      <a:pt x="482" y="626"/>
                      <a:pt x="471" y="626"/>
                      <a:pt x="460" y="626"/>
                    </a:cubicBezTo>
                    <a:cubicBezTo>
                      <a:pt x="432" y="615"/>
                      <a:pt x="416" y="615"/>
                      <a:pt x="388" y="610"/>
                    </a:cubicBezTo>
                    <a:cubicBezTo>
                      <a:pt x="349" y="599"/>
                      <a:pt x="332" y="588"/>
                      <a:pt x="293" y="588"/>
                    </a:cubicBezTo>
                    <a:cubicBezTo>
                      <a:pt x="255" y="588"/>
                      <a:pt x="255" y="588"/>
                      <a:pt x="255" y="588"/>
                    </a:cubicBezTo>
                    <a:cubicBezTo>
                      <a:pt x="216" y="588"/>
                      <a:pt x="194" y="571"/>
                      <a:pt x="150" y="571"/>
                    </a:cubicBezTo>
                    <a:cubicBezTo>
                      <a:pt x="83" y="571"/>
                      <a:pt x="83" y="571"/>
                      <a:pt x="83" y="571"/>
                    </a:cubicBezTo>
                    <a:cubicBezTo>
                      <a:pt x="61" y="571"/>
                      <a:pt x="55" y="554"/>
                      <a:pt x="39" y="554"/>
                    </a:cubicBezTo>
                    <a:cubicBezTo>
                      <a:pt x="0" y="554"/>
                      <a:pt x="0" y="554"/>
                      <a:pt x="0" y="554"/>
                    </a:cubicBezTo>
                    <a:cubicBezTo>
                      <a:pt x="0" y="543"/>
                      <a:pt x="0" y="532"/>
                      <a:pt x="0" y="521"/>
                    </a:cubicBezTo>
                    <a:cubicBezTo>
                      <a:pt x="0" y="477"/>
                      <a:pt x="55" y="466"/>
                      <a:pt x="55" y="427"/>
                    </a:cubicBezTo>
                    <a:cubicBezTo>
                      <a:pt x="55" y="410"/>
                      <a:pt x="50" y="399"/>
                      <a:pt x="33" y="399"/>
                    </a:cubicBezTo>
                    <a:lnTo>
                      <a:pt x="33" y="399"/>
                    </a:lnTo>
                    <a:cubicBezTo>
                      <a:pt x="33" y="394"/>
                      <a:pt x="27" y="394"/>
                      <a:pt x="27" y="388"/>
                    </a:cubicBezTo>
                    <a:cubicBezTo>
                      <a:pt x="27" y="371"/>
                      <a:pt x="44" y="360"/>
                      <a:pt x="44" y="344"/>
                    </a:cubicBezTo>
                    <a:cubicBezTo>
                      <a:pt x="44" y="299"/>
                      <a:pt x="17" y="277"/>
                      <a:pt x="17" y="233"/>
                    </a:cubicBezTo>
                    <a:cubicBezTo>
                      <a:pt x="17" y="194"/>
                      <a:pt x="22" y="155"/>
                      <a:pt x="61" y="150"/>
                    </a:cubicBezTo>
                    <a:cubicBezTo>
                      <a:pt x="94" y="150"/>
                      <a:pt x="116" y="161"/>
                      <a:pt x="144" y="139"/>
                    </a:cubicBezTo>
                    <a:lnTo>
                      <a:pt x="144" y="139"/>
                    </a:lnTo>
                    <a:cubicBezTo>
                      <a:pt x="172" y="139"/>
                      <a:pt x="188" y="139"/>
                      <a:pt x="216" y="139"/>
                    </a:cubicBezTo>
                    <a:cubicBezTo>
                      <a:pt x="221" y="139"/>
                      <a:pt x="227" y="128"/>
                      <a:pt x="232" y="122"/>
                    </a:cubicBezTo>
                    <a:cubicBezTo>
                      <a:pt x="238" y="117"/>
                      <a:pt x="249" y="105"/>
                      <a:pt x="255" y="94"/>
                    </a:cubicBezTo>
                    <a:cubicBezTo>
                      <a:pt x="277" y="67"/>
                      <a:pt x="283" y="45"/>
                      <a:pt x="305" y="11"/>
                    </a:cubicBezTo>
                    <a:lnTo>
                      <a:pt x="305" y="11"/>
                    </a:lnTo>
                    <a:lnTo>
                      <a:pt x="305" y="11"/>
                    </a:lnTo>
                    <a:cubicBezTo>
                      <a:pt x="343" y="11"/>
                      <a:pt x="343" y="11"/>
                      <a:pt x="343" y="11"/>
                    </a:cubicBezTo>
                    <a:cubicBezTo>
                      <a:pt x="365" y="11"/>
                      <a:pt x="377" y="0"/>
                      <a:pt x="393" y="0"/>
                    </a:cubicBezTo>
                    <a:cubicBezTo>
                      <a:pt x="432" y="0"/>
                      <a:pt x="449" y="17"/>
                      <a:pt x="482" y="33"/>
                    </a:cubicBezTo>
                    <a:cubicBezTo>
                      <a:pt x="493" y="39"/>
                      <a:pt x="493" y="56"/>
                      <a:pt x="504" y="67"/>
                    </a:cubicBezTo>
                    <a:cubicBezTo>
                      <a:pt x="521" y="78"/>
                      <a:pt x="532" y="78"/>
                      <a:pt x="549" y="78"/>
                    </a:cubicBezTo>
                    <a:cubicBezTo>
                      <a:pt x="571" y="78"/>
                      <a:pt x="582" y="61"/>
                      <a:pt x="604" y="61"/>
                    </a:cubicBezTo>
                    <a:cubicBezTo>
                      <a:pt x="620" y="61"/>
                      <a:pt x="631" y="72"/>
                      <a:pt x="648" y="83"/>
                    </a:cubicBezTo>
                    <a:cubicBezTo>
                      <a:pt x="687" y="100"/>
                      <a:pt x="709" y="122"/>
                      <a:pt x="753" y="122"/>
                    </a:cubicBezTo>
                    <a:cubicBezTo>
                      <a:pt x="764" y="122"/>
                      <a:pt x="764" y="105"/>
                      <a:pt x="770" y="94"/>
                    </a:cubicBezTo>
                    <a:cubicBezTo>
                      <a:pt x="776" y="89"/>
                      <a:pt x="787" y="89"/>
                      <a:pt x="798" y="89"/>
                    </a:cubicBezTo>
                    <a:cubicBezTo>
                      <a:pt x="837" y="89"/>
                      <a:pt x="859" y="111"/>
                      <a:pt x="881" y="144"/>
                    </a:cubicBezTo>
                    <a:cubicBezTo>
                      <a:pt x="892" y="166"/>
                      <a:pt x="914" y="161"/>
                      <a:pt x="920" y="183"/>
                    </a:cubicBezTo>
                    <a:cubicBezTo>
                      <a:pt x="931" y="222"/>
                      <a:pt x="914" y="250"/>
                      <a:pt x="936" y="288"/>
                    </a:cubicBezTo>
                    <a:cubicBezTo>
                      <a:pt x="948" y="311"/>
                      <a:pt x="970" y="311"/>
                      <a:pt x="992" y="316"/>
                    </a:cubicBezTo>
                    <a:cubicBezTo>
                      <a:pt x="1003" y="322"/>
                      <a:pt x="1014" y="327"/>
                      <a:pt x="1030" y="322"/>
                    </a:cubicBezTo>
                    <a:cubicBezTo>
                      <a:pt x="1036" y="322"/>
                      <a:pt x="1042" y="316"/>
                      <a:pt x="1053" y="316"/>
                    </a:cubicBezTo>
                    <a:cubicBezTo>
                      <a:pt x="1069" y="316"/>
                      <a:pt x="1075" y="338"/>
                      <a:pt x="1091" y="338"/>
                    </a:cubicBezTo>
                    <a:cubicBezTo>
                      <a:pt x="1103" y="338"/>
                      <a:pt x="1108" y="327"/>
                      <a:pt x="1114" y="322"/>
                    </a:cubicBezTo>
                  </a:path>
                </a:pathLst>
              </a:custGeom>
              <a:solidFill>
                <a:srgbClr val="FF0000"/>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1" name="Freeform 118">
                <a:extLst>
                  <a:ext uri="{FF2B5EF4-FFF2-40B4-BE49-F238E27FC236}">
                    <a16:creationId xmlns:a16="http://schemas.microsoft.com/office/drawing/2014/main" id="{3979B45F-C99C-3F49-9772-0364BE20FCF7}"/>
                  </a:ext>
                </a:extLst>
              </p:cNvPr>
              <p:cNvSpPr>
                <a:spLocks noChangeArrowheads="1"/>
              </p:cNvSpPr>
              <p:nvPr/>
            </p:nvSpPr>
            <p:spPr bwMode="auto">
              <a:xfrm>
                <a:off x="7627527" y="3254959"/>
                <a:ext cx="117525" cy="113297"/>
              </a:xfrm>
              <a:custGeom>
                <a:avLst/>
                <a:gdLst>
                  <a:gd name="T0" fmla="*/ 377 w 489"/>
                  <a:gd name="T1" fmla="*/ 465 h 472"/>
                  <a:gd name="T2" fmla="*/ 377 w 489"/>
                  <a:gd name="T3" fmla="*/ 465 h 472"/>
                  <a:gd name="T4" fmla="*/ 371 w 489"/>
                  <a:gd name="T5" fmla="*/ 454 h 472"/>
                  <a:gd name="T6" fmla="*/ 388 w 489"/>
                  <a:gd name="T7" fmla="*/ 410 h 472"/>
                  <a:gd name="T8" fmla="*/ 361 w 489"/>
                  <a:gd name="T9" fmla="*/ 299 h 472"/>
                  <a:gd name="T10" fmla="*/ 405 w 489"/>
                  <a:gd name="T11" fmla="*/ 216 h 472"/>
                  <a:gd name="T12" fmla="*/ 488 w 489"/>
                  <a:gd name="T13" fmla="*/ 205 h 472"/>
                  <a:gd name="T14" fmla="*/ 488 w 489"/>
                  <a:gd name="T15" fmla="*/ 205 h 472"/>
                  <a:gd name="T16" fmla="*/ 460 w 489"/>
                  <a:gd name="T17" fmla="*/ 116 h 472"/>
                  <a:gd name="T18" fmla="*/ 477 w 489"/>
                  <a:gd name="T19" fmla="*/ 83 h 472"/>
                  <a:gd name="T20" fmla="*/ 477 w 489"/>
                  <a:gd name="T21" fmla="*/ 83 h 472"/>
                  <a:gd name="T22" fmla="*/ 460 w 489"/>
                  <a:gd name="T23" fmla="*/ 72 h 472"/>
                  <a:gd name="T24" fmla="*/ 438 w 489"/>
                  <a:gd name="T25" fmla="*/ 50 h 472"/>
                  <a:gd name="T26" fmla="*/ 394 w 489"/>
                  <a:gd name="T27" fmla="*/ 61 h 472"/>
                  <a:gd name="T28" fmla="*/ 322 w 489"/>
                  <a:gd name="T29" fmla="*/ 38 h 472"/>
                  <a:gd name="T30" fmla="*/ 299 w 489"/>
                  <a:gd name="T31" fmla="*/ 27 h 472"/>
                  <a:gd name="T32" fmla="*/ 255 w 489"/>
                  <a:gd name="T33" fmla="*/ 27 h 472"/>
                  <a:gd name="T34" fmla="*/ 183 w 489"/>
                  <a:gd name="T35" fmla="*/ 5 h 472"/>
                  <a:gd name="T36" fmla="*/ 100 w 489"/>
                  <a:gd name="T37" fmla="*/ 205 h 472"/>
                  <a:gd name="T38" fmla="*/ 61 w 489"/>
                  <a:gd name="T39" fmla="*/ 293 h 472"/>
                  <a:gd name="T40" fmla="*/ 50 w 489"/>
                  <a:gd name="T41" fmla="*/ 327 h 472"/>
                  <a:gd name="T42" fmla="*/ 11 w 489"/>
                  <a:gd name="T43" fmla="*/ 365 h 472"/>
                  <a:gd name="T44" fmla="*/ 0 w 489"/>
                  <a:gd name="T45" fmla="*/ 399 h 472"/>
                  <a:gd name="T46" fmla="*/ 6 w 489"/>
                  <a:gd name="T47" fmla="*/ 410 h 472"/>
                  <a:gd name="T48" fmla="*/ 100 w 489"/>
                  <a:gd name="T49" fmla="*/ 410 h 472"/>
                  <a:gd name="T50" fmla="*/ 133 w 489"/>
                  <a:gd name="T51" fmla="*/ 393 h 472"/>
                  <a:gd name="T52" fmla="*/ 144 w 489"/>
                  <a:gd name="T53" fmla="*/ 388 h 472"/>
                  <a:gd name="T54" fmla="*/ 189 w 489"/>
                  <a:gd name="T55" fmla="*/ 388 h 472"/>
                  <a:gd name="T56" fmla="*/ 233 w 489"/>
                  <a:gd name="T57" fmla="*/ 421 h 472"/>
                  <a:gd name="T58" fmla="*/ 344 w 489"/>
                  <a:gd name="T59" fmla="*/ 471 h 472"/>
                  <a:gd name="T60" fmla="*/ 371 w 489"/>
                  <a:gd name="T61" fmla="*/ 465 h 472"/>
                  <a:gd name="T62" fmla="*/ 377 w 489"/>
                  <a:gd name="T63" fmla="*/ 46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9" h="472">
                    <a:moveTo>
                      <a:pt x="377" y="465"/>
                    </a:moveTo>
                    <a:lnTo>
                      <a:pt x="377" y="465"/>
                    </a:lnTo>
                    <a:cubicBezTo>
                      <a:pt x="377" y="460"/>
                      <a:pt x="371" y="460"/>
                      <a:pt x="371" y="454"/>
                    </a:cubicBezTo>
                    <a:cubicBezTo>
                      <a:pt x="371" y="437"/>
                      <a:pt x="388" y="426"/>
                      <a:pt x="388" y="410"/>
                    </a:cubicBezTo>
                    <a:cubicBezTo>
                      <a:pt x="388" y="365"/>
                      <a:pt x="361" y="343"/>
                      <a:pt x="361" y="299"/>
                    </a:cubicBezTo>
                    <a:cubicBezTo>
                      <a:pt x="361" y="260"/>
                      <a:pt x="366" y="221"/>
                      <a:pt x="405" y="216"/>
                    </a:cubicBezTo>
                    <a:cubicBezTo>
                      <a:pt x="438" y="216"/>
                      <a:pt x="460" y="227"/>
                      <a:pt x="488" y="205"/>
                    </a:cubicBezTo>
                    <a:lnTo>
                      <a:pt x="488" y="205"/>
                    </a:lnTo>
                    <a:cubicBezTo>
                      <a:pt x="466" y="177"/>
                      <a:pt x="460" y="155"/>
                      <a:pt x="460" y="116"/>
                    </a:cubicBezTo>
                    <a:cubicBezTo>
                      <a:pt x="460" y="105"/>
                      <a:pt x="471" y="94"/>
                      <a:pt x="477" y="83"/>
                    </a:cubicBezTo>
                    <a:lnTo>
                      <a:pt x="477" y="83"/>
                    </a:lnTo>
                    <a:cubicBezTo>
                      <a:pt x="471" y="83"/>
                      <a:pt x="466" y="77"/>
                      <a:pt x="460" y="72"/>
                    </a:cubicBezTo>
                    <a:cubicBezTo>
                      <a:pt x="449" y="66"/>
                      <a:pt x="449" y="50"/>
                      <a:pt x="438" y="50"/>
                    </a:cubicBezTo>
                    <a:cubicBezTo>
                      <a:pt x="421" y="50"/>
                      <a:pt x="410" y="61"/>
                      <a:pt x="394" y="61"/>
                    </a:cubicBezTo>
                    <a:cubicBezTo>
                      <a:pt x="366" y="61"/>
                      <a:pt x="349" y="50"/>
                      <a:pt x="322" y="38"/>
                    </a:cubicBezTo>
                    <a:cubicBezTo>
                      <a:pt x="316" y="38"/>
                      <a:pt x="310" y="27"/>
                      <a:pt x="299" y="27"/>
                    </a:cubicBezTo>
                    <a:cubicBezTo>
                      <a:pt x="255" y="27"/>
                      <a:pt x="255" y="27"/>
                      <a:pt x="255" y="27"/>
                    </a:cubicBezTo>
                    <a:cubicBezTo>
                      <a:pt x="216" y="27"/>
                      <a:pt x="233" y="0"/>
                      <a:pt x="183" y="5"/>
                    </a:cubicBezTo>
                    <a:cubicBezTo>
                      <a:pt x="122" y="66"/>
                      <a:pt x="117" y="122"/>
                      <a:pt x="100" y="205"/>
                    </a:cubicBezTo>
                    <a:cubicBezTo>
                      <a:pt x="95" y="244"/>
                      <a:pt x="78" y="260"/>
                      <a:pt x="61" y="293"/>
                    </a:cubicBezTo>
                    <a:cubicBezTo>
                      <a:pt x="56" y="304"/>
                      <a:pt x="56" y="316"/>
                      <a:pt x="50" y="327"/>
                    </a:cubicBezTo>
                    <a:cubicBezTo>
                      <a:pt x="39" y="343"/>
                      <a:pt x="22" y="349"/>
                      <a:pt x="11" y="365"/>
                    </a:cubicBezTo>
                    <a:cubicBezTo>
                      <a:pt x="6" y="377"/>
                      <a:pt x="6" y="388"/>
                      <a:pt x="0" y="399"/>
                    </a:cubicBezTo>
                    <a:cubicBezTo>
                      <a:pt x="6" y="410"/>
                      <a:pt x="6" y="410"/>
                      <a:pt x="6" y="410"/>
                    </a:cubicBezTo>
                    <a:cubicBezTo>
                      <a:pt x="39" y="410"/>
                      <a:pt x="61" y="410"/>
                      <a:pt x="100" y="410"/>
                    </a:cubicBezTo>
                    <a:cubicBezTo>
                      <a:pt x="117" y="410"/>
                      <a:pt x="122" y="404"/>
                      <a:pt x="133" y="393"/>
                    </a:cubicBezTo>
                    <a:cubicBezTo>
                      <a:pt x="139" y="393"/>
                      <a:pt x="139" y="388"/>
                      <a:pt x="144" y="388"/>
                    </a:cubicBezTo>
                    <a:cubicBezTo>
                      <a:pt x="161" y="388"/>
                      <a:pt x="166" y="388"/>
                      <a:pt x="189" y="388"/>
                    </a:cubicBezTo>
                    <a:cubicBezTo>
                      <a:pt x="211" y="388"/>
                      <a:pt x="216" y="404"/>
                      <a:pt x="233" y="421"/>
                    </a:cubicBezTo>
                    <a:cubicBezTo>
                      <a:pt x="266" y="449"/>
                      <a:pt x="294" y="471"/>
                      <a:pt x="344" y="471"/>
                    </a:cubicBezTo>
                    <a:cubicBezTo>
                      <a:pt x="355" y="471"/>
                      <a:pt x="361" y="465"/>
                      <a:pt x="371" y="465"/>
                    </a:cubicBezTo>
                    <a:cubicBezTo>
                      <a:pt x="377" y="465"/>
                      <a:pt x="377" y="465"/>
                      <a:pt x="377" y="465"/>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2" name="Freeform 119">
                <a:extLst>
                  <a:ext uri="{FF2B5EF4-FFF2-40B4-BE49-F238E27FC236}">
                    <a16:creationId xmlns:a16="http://schemas.microsoft.com/office/drawing/2014/main" id="{761A0BC3-D5A4-5340-B9BA-A0F5449CA4BB}"/>
                  </a:ext>
                </a:extLst>
              </p:cNvPr>
              <p:cNvSpPr>
                <a:spLocks noChangeArrowheads="1"/>
              </p:cNvSpPr>
              <p:nvPr/>
            </p:nvSpPr>
            <p:spPr bwMode="auto">
              <a:xfrm>
                <a:off x="7737640" y="3254959"/>
                <a:ext cx="45528" cy="49766"/>
              </a:xfrm>
              <a:custGeom>
                <a:avLst/>
                <a:gdLst>
                  <a:gd name="T0" fmla="*/ 17 w 190"/>
                  <a:gd name="T1" fmla="*/ 83 h 206"/>
                  <a:gd name="T2" fmla="*/ 17 w 190"/>
                  <a:gd name="T3" fmla="*/ 83 h 206"/>
                  <a:gd name="T4" fmla="*/ 72 w 190"/>
                  <a:gd name="T5" fmla="*/ 99 h 206"/>
                  <a:gd name="T6" fmla="*/ 150 w 190"/>
                  <a:gd name="T7" fmla="*/ 66 h 206"/>
                  <a:gd name="T8" fmla="*/ 189 w 190"/>
                  <a:gd name="T9" fmla="*/ 77 h 206"/>
                  <a:gd name="T10" fmla="*/ 189 w 190"/>
                  <a:gd name="T11" fmla="*/ 77 h 206"/>
                  <a:gd name="T12" fmla="*/ 139 w 190"/>
                  <a:gd name="T13" fmla="*/ 160 h 206"/>
                  <a:gd name="T14" fmla="*/ 116 w 190"/>
                  <a:gd name="T15" fmla="*/ 188 h 206"/>
                  <a:gd name="T16" fmla="*/ 100 w 190"/>
                  <a:gd name="T17" fmla="*/ 205 h 206"/>
                  <a:gd name="T18" fmla="*/ 28 w 190"/>
                  <a:gd name="T19" fmla="*/ 205 h 206"/>
                  <a:gd name="T20" fmla="*/ 28 w 190"/>
                  <a:gd name="T21" fmla="*/ 205 h 206"/>
                  <a:gd name="T22" fmla="*/ 0 w 190"/>
                  <a:gd name="T23" fmla="*/ 116 h 206"/>
                  <a:gd name="T24" fmla="*/ 17 w 190"/>
                  <a:gd name="T25" fmla="*/ 8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206">
                    <a:moveTo>
                      <a:pt x="17" y="83"/>
                    </a:moveTo>
                    <a:lnTo>
                      <a:pt x="17" y="83"/>
                    </a:lnTo>
                    <a:cubicBezTo>
                      <a:pt x="34" y="94"/>
                      <a:pt x="50" y="99"/>
                      <a:pt x="72" y="99"/>
                    </a:cubicBezTo>
                    <a:cubicBezTo>
                      <a:pt x="144" y="99"/>
                      <a:pt x="116" y="0"/>
                      <a:pt x="150" y="66"/>
                    </a:cubicBezTo>
                    <a:cubicBezTo>
                      <a:pt x="161" y="77"/>
                      <a:pt x="172" y="77"/>
                      <a:pt x="189" y="77"/>
                    </a:cubicBezTo>
                    <a:lnTo>
                      <a:pt x="189" y="77"/>
                    </a:lnTo>
                    <a:cubicBezTo>
                      <a:pt x="167" y="111"/>
                      <a:pt x="161" y="133"/>
                      <a:pt x="139" y="160"/>
                    </a:cubicBezTo>
                    <a:cubicBezTo>
                      <a:pt x="133" y="171"/>
                      <a:pt x="122" y="183"/>
                      <a:pt x="116" y="188"/>
                    </a:cubicBezTo>
                    <a:cubicBezTo>
                      <a:pt x="111" y="194"/>
                      <a:pt x="105" y="205"/>
                      <a:pt x="100" y="205"/>
                    </a:cubicBezTo>
                    <a:cubicBezTo>
                      <a:pt x="72" y="205"/>
                      <a:pt x="56" y="205"/>
                      <a:pt x="28" y="205"/>
                    </a:cubicBezTo>
                    <a:lnTo>
                      <a:pt x="28" y="205"/>
                    </a:lnTo>
                    <a:cubicBezTo>
                      <a:pt x="6" y="177"/>
                      <a:pt x="0" y="155"/>
                      <a:pt x="0" y="116"/>
                    </a:cubicBezTo>
                    <a:cubicBezTo>
                      <a:pt x="0" y="105"/>
                      <a:pt x="11" y="94"/>
                      <a:pt x="17" y="83"/>
                    </a:cubicBezTo>
                  </a:path>
                </a:pathLst>
              </a:custGeom>
              <a:solidFill>
                <a:srgbClr val="2D5393"/>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3" name="Freeform 120">
                <a:extLst>
                  <a:ext uri="{FF2B5EF4-FFF2-40B4-BE49-F238E27FC236}">
                    <a16:creationId xmlns:a16="http://schemas.microsoft.com/office/drawing/2014/main" id="{3EDCA577-2DD2-5F47-8D3A-F82A6549F0DE}"/>
                  </a:ext>
                </a:extLst>
              </p:cNvPr>
              <p:cNvSpPr>
                <a:spLocks noChangeArrowheads="1"/>
              </p:cNvSpPr>
              <p:nvPr/>
            </p:nvSpPr>
            <p:spPr bwMode="auto">
              <a:xfrm>
                <a:off x="7432711" y="3046366"/>
                <a:ext cx="228697" cy="212829"/>
              </a:xfrm>
              <a:custGeom>
                <a:avLst/>
                <a:gdLst>
                  <a:gd name="T0" fmla="*/ 28 w 954"/>
                  <a:gd name="T1" fmla="*/ 382 h 887"/>
                  <a:gd name="T2" fmla="*/ 133 w 954"/>
                  <a:gd name="T3" fmla="*/ 471 h 887"/>
                  <a:gd name="T4" fmla="*/ 239 w 954"/>
                  <a:gd name="T5" fmla="*/ 460 h 887"/>
                  <a:gd name="T6" fmla="*/ 305 w 954"/>
                  <a:gd name="T7" fmla="*/ 255 h 887"/>
                  <a:gd name="T8" fmla="*/ 466 w 954"/>
                  <a:gd name="T9" fmla="*/ 199 h 887"/>
                  <a:gd name="T10" fmla="*/ 682 w 954"/>
                  <a:gd name="T11" fmla="*/ 33 h 887"/>
                  <a:gd name="T12" fmla="*/ 765 w 954"/>
                  <a:gd name="T13" fmla="*/ 0 h 887"/>
                  <a:gd name="T14" fmla="*/ 914 w 954"/>
                  <a:gd name="T15" fmla="*/ 149 h 887"/>
                  <a:gd name="T16" fmla="*/ 914 w 954"/>
                  <a:gd name="T17" fmla="*/ 155 h 887"/>
                  <a:gd name="T18" fmla="*/ 931 w 954"/>
                  <a:gd name="T19" fmla="*/ 232 h 887"/>
                  <a:gd name="T20" fmla="*/ 931 w 954"/>
                  <a:gd name="T21" fmla="*/ 410 h 887"/>
                  <a:gd name="T22" fmla="*/ 926 w 954"/>
                  <a:gd name="T23" fmla="*/ 515 h 887"/>
                  <a:gd name="T24" fmla="*/ 904 w 954"/>
                  <a:gd name="T25" fmla="*/ 648 h 887"/>
                  <a:gd name="T26" fmla="*/ 876 w 954"/>
                  <a:gd name="T27" fmla="*/ 859 h 887"/>
                  <a:gd name="T28" fmla="*/ 853 w 954"/>
                  <a:gd name="T29" fmla="*/ 842 h 887"/>
                  <a:gd name="T30" fmla="*/ 809 w 954"/>
                  <a:gd name="T31" fmla="*/ 781 h 887"/>
                  <a:gd name="T32" fmla="*/ 759 w 954"/>
                  <a:gd name="T33" fmla="*/ 770 h 887"/>
                  <a:gd name="T34" fmla="*/ 615 w 954"/>
                  <a:gd name="T35" fmla="*/ 825 h 887"/>
                  <a:gd name="T36" fmla="*/ 527 w 954"/>
                  <a:gd name="T37" fmla="*/ 775 h 887"/>
                  <a:gd name="T38" fmla="*/ 372 w 954"/>
                  <a:gd name="T39" fmla="*/ 709 h 887"/>
                  <a:gd name="T40" fmla="*/ 372 w 954"/>
                  <a:gd name="T41" fmla="*/ 731 h 887"/>
                  <a:gd name="T42" fmla="*/ 416 w 954"/>
                  <a:gd name="T43" fmla="*/ 842 h 887"/>
                  <a:gd name="T44" fmla="*/ 432 w 954"/>
                  <a:gd name="T45" fmla="*/ 886 h 887"/>
                  <a:gd name="T46" fmla="*/ 366 w 954"/>
                  <a:gd name="T47" fmla="*/ 875 h 887"/>
                  <a:gd name="T48" fmla="*/ 333 w 954"/>
                  <a:gd name="T49" fmla="*/ 825 h 887"/>
                  <a:gd name="T50" fmla="*/ 255 w 954"/>
                  <a:gd name="T51" fmla="*/ 753 h 887"/>
                  <a:gd name="T52" fmla="*/ 200 w 954"/>
                  <a:gd name="T53" fmla="*/ 703 h 887"/>
                  <a:gd name="T54" fmla="*/ 122 w 954"/>
                  <a:gd name="T55" fmla="*/ 593 h 887"/>
                  <a:gd name="T56" fmla="*/ 106 w 954"/>
                  <a:gd name="T57" fmla="*/ 554 h 887"/>
                  <a:gd name="T58" fmla="*/ 22 w 954"/>
                  <a:gd name="T59" fmla="*/ 504 h 887"/>
                  <a:gd name="T60" fmla="*/ 0 w 954"/>
                  <a:gd name="T61" fmla="*/ 476 h 887"/>
                  <a:gd name="T62" fmla="*/ 28 w 954"/>
                  <a:gd name="T63" fmla="*/ 382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887">
                    <a:moveTo>
                      <a:pt x="28" y="382"/>
                    </a:moveTo>
                    <a:lnTo>
                      <a:pt x="28" y="382"/>
                    </a:lnTo>
                    <a:cubicBezTo>
                      <a:pt x="55" y="393"/>
                      <a:pt x="61" y="410"/>
                      <a:pt x="78" y="432"/>
                    </a:cubicBezTo>
                    <a:cubicBezTo>
                      <a:pt x="94" y="449"/>
                      <a:pt x="106" y="471"/>
                      <a:pt x="133" y="471"/>
                    </a:cubicBezTo>
                    <a:cubicBezTo>
                      <a:pt x="172" y="471"/>
                      <a:pt x="172" y="471"/>
                      <a:pt x="172" y="471"/>
                    </a:cubicBezTo>
                    <a:cubicBezTo>
                      <a:pt x="194" y="471"/>
                      <a:pt x="211" y="460"/>
                      <a:pt x="239" y="460"/>
                    </a:cubicBezTo>
                    <a:cubicBezTo>
                      <a:pt x="239" y="437"/>
                      <a:pt x="227" y="421"/>
                      <a:pt x="227" y="393"/>
                    </a:cubicBezTo>
                    <a:cubicBezTo>
                      <a:pt x="227" y="332"/>
                      <a:pt x="255" y="288"/>
                      <a:pt x="305" y="255"/>
                    </a:cubicBezTo>
                    <a:cubicBezTo>
                      <a:pt x="321" y="243"/>
                      <a:pt x="333" y="232"/>
                      <a:pt x="349" y="227"/>
                    </a:cubicBezTo>
                    <a:cubicBezTo>
                      <a:pt x="394" y="216"/>
                      <a:pt x="427" y="216"/>
                      <a:pt x="466" y="199"/>
                    </a:cubicBezTo>
                    <a:cubicBezTo>
                      <a:pt x="532" y="171"/>
                      <a:pt x="571" y="149"/>
                      <a:pt x="626" y="105"/>
                    </a:cubicBezTo>
                    <a:cubicBezTo>
                      <a:pt x="654" y="83"/>
                      <a:pt x="660" y="61"/>
                      <a:pt x="682" y="33"/>
                    </a:cubicBezTo>
                    <a:cubicBezTo>
                      <a:pt x="687" y="22"/>
                      <a:pt x="687" y="11"/>
                      <a:pt x="698" y="11"/>
                    </a:cubicBezTo>
                    <a:cubicBezTo>
                      <a:pt x="720" y="0"/>
                      <a:pt x="737" y="0"/>
                      <a:pt x="765" y="0"/>
                    </a:cubicBezTo>
                    <a:cubicBezTo>
                      <a:pt x="793" y="0"/>
                      <a:pt x="809" y="22"/>
                      <a:pt x="826" y="50"/>
                    </a:cubicBezTo>
                    <a:cubicBezTo>
                      <a:pt x="859" y="88"/>
                      <a:pt x="865" y="127"/>
                      <a:pt x="914" y="149"/>
                    </a:cubicBezTo>
                    <a:lnTo>
                      <a:pt x="914" y="149"/>
                    </a:lnTo>
                    <a:cubicBezTo>
                      <a:pt x="914" y="155"/>
                      <a:pt x="914" y="155"/>
                      <a:pt x="914" y="155"/>
                    </a:cubicBezTo>
                    <a:cubicBezTo>
                      <a:pt x="914" y="177"/>
                      <a:pt x="920" y="188"/>
                      <a:pt x="920" y="210"/>
                    </a:cubicBezTo>
                    <a:cubicBezTo>
                      <a:pt x="920" y="221"/>
                      <a:pt x="926" y="227"/>
                      <a:pt x="931" y="232"/>
                    </a:cubicBezTo>
                    <a:cubicBezTo>
                      <a:pt x="948" y="255"/>
                      <a:pt x="953" y="266"/>
                      <a:pt x="953" y="293"/>
                    </a:cubicBezTo>
                    <a:cubicBezTo>
                      <a:pt x="953" y="338"/>
                      <a:pt x="931" y="365"/>
                      <a:pt x="931" y="410"/>
                    </a:cubicBezTo>
                    <a:cubicBezTo>
                      <a:pt x="931" y="432"/>
                      <a:pt x="948" y="437"/>
                      <a:pt x="948" y="460"/>
                    </a:cubicBezTo>
                    <a:cubicBezTo>
                      <a:pt x="948" y="482"/>
                      <a:pt x="937" y="493"/>
                      <a:pt x="926" y="515"/>
                    </a:cubicBezTo>
                    <a:cubicBezTo>
                      <a:pt x="914" y="554"/>
                      <a:pt x="904" y="576"/>
                      <a:pt x="904" y="615"/>
                    </a:cubicBezTo>
                    <a:cubicBezTo>
                      <a:pt x="904" y="648"/>
                      <a:pt x="904" y="648"/>
                      <a:pt x="904" y="648"/>
                    </a:cubicBezTo>
                    <a:cubicBezTo>
                      <a:pt x="914" y="731"/>
                      <a:pt x="914" y="731"/>
                      <a:pt x="914" y="731"/>
                    </a:cubicBezTo>
                    <a:cubicBezTo>
                      <a:pt x="914" y="781"/>
                      <a:pt x="909" y="814"/>
                      <a:pt x="876" y="859"/>
                    </a:cubicBezTo>
                    <a:lnTo>
                      <a:pt x="876" y="859"/>
                    </a:lnTo>
                    <a:cubicBezTo>
                      <a:pt x="865" y="853"/>
                      <a:pt x="865" y="842"/>
                      <a:pt x="853" y="842"/>
                    </a:cubicBezTo>
                    <a:cubicBezTo>
                      <a:pt x="831" y="842"/>
                      <a:pt x="809" y="836"/>
                      <a:pt x="809" y="814"/>
                    </a:cubicBezTo>
                    <a:cubicBezTo>
                      <a:pt x="809" y="781"/>
                      <a:pt x="809" y="781"/>
                      <a:pt x="809" y="781"/>
                    </a:cubicBezTo>
                    <a:cubicBezTo>
                      <a:pt x="809" y="775"/>
                      <a:pt x="809" y="775"/>
                      <a:pt x="804" y="775"/>
                    </a:cubicBezTo>
                    <a:cubicBezTo>
                      <a:pt x="787" y="775"/>
                      <a:pt x="776" y="781"/>
                      <a:pt x="759" y="770"/>
                    </a:cubicBezTo>
                    <a:cubicBezTo>
                      <a:pt x="732" y="764"/>
                      <a:pt x="720" y="748"/>
                      <a:pt x="687" y="748"/>
                    </a:cubicBezTo>
                    <a:cubicBezTo>
                      <a:pt x="648" y="748"/>
                      <a:pt x="632" y="787"/>
                      <a:pt x="615" y="825"/>
                    </a:cubicBezTo>
                    <a:cubicBezTo>
                      <a:pt x="604" y="825"/>
                      <a:pt x="604" y="825"/>
                      <a:pt x="604" y="825"/>
                    </a:cubicBezTo>
                    <a:cubicBezTo>
                      <a:pt x="576" y="803"/>
                      <a:pt x="560" y="787"/>
                      <a:pt x="527" y="775"/>
                    </a:cubicBezTo>
                    <a:cubicBezTo>
                      <a:pt x="510" y="770"/>
                      <a:pt x="493" y="770"/>
                      <a:pt x="482" y="759"/>
                    </a:cubicBezTo>
                    <a:cubicBezTo>
                      <a:pt x="443" y="737"/>
                      <a:pt x="421" y="715"/>
                      <a:pt x="372" y="709"/>
                    </a:cubicBezTo>
                    <a:cubicBezTo>
                      <a:pt x="372" y="709"/>
                      <a:pt x="372" y="709"/>
                      <a:pt x="372" y="715"/>
                    </a:cubicBezTo>
                    <a:cubicBezTo>
                      <a:pt x="372" y="720"/>
                      <a:pt x="372" y="720"/>
                      <a:pt x="372" y="731"/>
                    </a:cubicBezTo>
                    <a:cubicBezTo>
                      <a:pt x="372" y="748"/>
                      <a:pt x="394" y="753"/>
                      <a:pt x="399" y="775"/>
                    </a:cubicBezTo>
                    <a:cubicBezTo>
                      <a:pt x="405" y="803"/>
                      <a:pt x="410" y="814"/>
                      <a:pt x="416" y="842"/>
                    </a:cubicBezTo>
                    <a:cubicBezTo>
                      <a:pt x="421" y="853"/>
                      <a:pt x="432" y="859"/>
                      <a:pt x="432" y="875"/>
                    </a:cubicBezTo>
                    <a:cubicBezTo>
                      <a:pt x="432" y="881"/>
                      <a:pt x="432" y="881"/>
                      <a:pt x="432" y="886"/>
                    </a:cubicBezTo>
                    <a:cubicBezTo>
                      <a:pt x="399" y="886"/>
                      <a:pt x="399" y="886"/>
                      <a:pt x="399" y="886"/>
                    </a:cubicBezTo>
                    <a:cubicBezTo>
                      <a:pt x="388" y="886"/>
                      <a:pt x="372" y="886"/>
                      <a:pt x="366" y="875"/>
                    </a:cubicBezTo>
                    <a:cubicBezTo>
                      <a:pt x="360" y="864"/>
                      <a:pt x="372" y="853"/>
                      <a:pt x="360" y="842"/>
                    </a:cubicBezTo>
                    <a:cubicBezTo>
                      <a:pt x="355" y="831"/>
                      <a:pt x="344" y="831"/>
                      <a:pt x="333" y="825"/>
                    </a:cubicBezTo>
                    <a:cubicBezTo>
                      <a:pt x="310" y="809"/>
                      <a:pt x="305" y="792"/>
                      <a:pt x="283" y="775"/>
                    </a:cubicBezTo>
                    <a:cubicBezTo>
                      <a:pt x="272" y="764"/>
                      <a:pt x="261" y="764"/>
                      <a:pt x="255" y="753"/>
                    </a:cubicBezTo>
                    <a:cubicBezTo>
                      <a:pt x="249" y="731"/>
                      <a:pt x="239" y="720"/>
                      <a:pt x="222" y="715"/>
                    </a:cubicBezTo>
                    <a:cubicBezTo>
                      <a:pt x="216" y="709"/>
                      <a:pt x="205" y="709"/>
                      <a:pt x="200" y="703"/>
                    </a:cubicBezTo>
                    <a:cubicBezTo>
                      <a:pt x="188" y="687"/>
                      <a:pt x="183" y="676"/>
                      <a:pt x="166" y="659"/>
                    </a:cubicBezTo>
                    <a:cubicBezTo>
                      <a:pt x="144" y="642"/>
                      <a:pt x="128" y="620"/>
                      <a:pt x="122" y="593"/>
                    </a:cubicBezTo>
                    <a:cubicBezTo>
                      <a:pt x="122" y="587"/>
                      <a:pt x="122" y="587"/>
                      <a:pt x="122" y="587"/>
                    </a:cubicBezTo>
                    <a:cubicBezTo>
                      <a:pt x="111" y="587"/>
                      <a:pt x="106" y="570"/>
                      <a:pt x="106" y="554"/>
                    </a:cubicBezTo>
                    <a:cubicBezTo>
                      <a:pt x="94" y="532"/>
                      <a:pt x="78" y="526"/>
                      <a:pt x="55" y="515"/>
                    </a:cubicBezTo>
                    <a:cubicBezTo>
                      <a:pt x="45" y="509"/>
                      <a:pt x="28" y="515"/>
                      <a:pt x="22" y="504"/>
                    </a:cubicBezTo>
                    <a:cubicBezTo>
                      <a:pt x="17" y="498"/>
                      <a:pt x="22" y="482"/>
                      <a:pt x="11" y="482"/>
                    </a:cubicBezTo>
                    <a:cubicBezTo>
                      <a:pt x="6" y="476"/>
                      <a:pt x="0" y="476"/>
                      <a:pt x="0" y="476"/>
                    </a:cubicBezTo>
                    <a:lnTo>
                      <a:pt x="0" y="476"/>
                    </a:lnTo>
                    <a:cubicBezTo>
                      <a:pt x="0" y="437"/>
                      <a:pt x="0" y="410"/>
                      <a:pt x="28" y="382"/>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4" name="Freeform 121">
                <a:extLst>
                  <a:ext uri="{FF2B5EF4-FFF2-40B4-BE49-F238E27FC236}">
                    <a16:creationId xmlns:a16="http://schemas.microsoft.com/office/drawing/2014/main" id="{120C60DA-8346-6E4B-88D7-E4ADED1C86D1}"/>
                  </a:ext>
                </a:extLst>
              </p:cNvPr>
              <p:cNvSpPr>
                <a:spLocks noChangeArrowheads="1"/>
              </p:cNvSpPr>
              <p:nvPr/>
            </p:nvSpPr>
            <p:spPr bwMode="auto">
              <a:xfrm>
                <a:off x="7164840" y="2894950"/>
                <a:ext cx="275283" cy="319773"/>
              </a:xfrm>
              <a:custGeom>
                <a:avLst/>
                <a:gdLst>
                  <a:gd name="T0" fmla="*/ 499 w 1148"/>
                  <a:gd name="T1" fmla="*/ 1246 h 1330"/>
                  <a:gd name="T2" fmla="*/ 443 w 1148"/>
                  <a:gd name="T3" fmla="*/ 1262 h 1330"/>
                  <a:gd name="T4" fmla="*/ 515 w 1148"/>
                  <a:gd name="T5" fmla="*/ 1329 h 1330"/>
                  <a:gd name="T6" fmla="*/ 570 w 1148"/>
                  <a:gd name="T7" fmla="*/ 1301 h 1330"/>
                  <a:gd name="T8" fmla="*/ 526 w 1148"/>
                  <a:gd name="T9" fmla="*/ 1273 h 1330"/>
                  <a:gd name="T10" fmla="*/ 1147 w 1148"/>
                  <a:gd name="T11" fmla="*/ 1013 h 1330"/>
                  <a:gd name="T12" fmla="*/ 1119 w 1148"/>
                  <a:gd name="T13" fmla="*/ 1107 h 1330"/>
                  <a:gd name="T14" fmla="*/ 1092 w 1148"/>
                  <a:gd name="T15" fmla="*/ 1102 h 1330"/>
                  <a:gd name="T16" fmla="*/ 1003 w 1148"/>
                  <a:gd name="T17" fmla="*/ 1068 h 1330"/>
                  <a:gd name="T18" fmla="*/ 964 w 1148"/>
                  <a:gd name="T19" fmla="*/ 1030 h 1330"/>
                  <a:gd name="T20" fmla="*/ 859 w 1148"/>
                  <a:gd name="T21" fmla="*/ 930 h 1330"/>
                  <a:gd name="T22" fmla="*/ 765 w 1148"/>
                  <a:gd name="T23" fmla="*/ 863 h 1330"/>
                  <a:gd name="T24" fmla="*/ 587 w 1148"/>
                  <a:gd name="T25" fmla="*/ 730 h 1330"/>
                  <a:gd name="T26" fmla="*/ 521 w 1148"/>
                  <a:gd name="T27" fmla="*/ 675 h 1330"/>
                  <a:gd name="T28" fmla="*/ 509 w 1148"/>
                  <a:gd name="T29" fmla="*/ 592 h 1330"/>
                  <a:gd name="T30" fmla="*/ 371 w 1148"/>
                  <a:gd name="T31" fmla="*/ 481 h 1330"/>
                  <a:gd name="T32" fmla="*/ 116 w 1148"/>
                  <a:gd name="T33" fmla="*/ 171 h 1330"/>
                  <a:gd name="T34" fmla="*/ 0 w 1148"/>
                  <a:gd name="T35" fmla="*/ 99 h 1330"/>
                  <a:gd name="T36" fmla="*/ 72 w 1148"/>
                  <a:gd name="T37" fmla="*/ 33 h 1330"/>
                  <a:gd name="T38" fmla="*/ 171 w 1148"/>
                  <a:gd name="T39" fmla="*/ 0 h 1330"/>
                  <a:gd name="T40" fmla="*/ 299 w 1148"/>
                  <a:gd name="T41" fmla="*/ 121 h 1330"/>
                  <a:gd name="T42" fmla="*/ 404 w 1148"/>
                  <a:gd name="T43" fmla="*/ 193 h 1330"/>
                  <a:gd name="T44" fmla="*/ 521 w 1148"/>
                  <a:gd name="T45" fmla="*/ 198 h 1330"/>
                  <a:gd name="T46" fmla="*/ 515 w 1148"/>
                  <a:gd name="T47" fmla="*/ 287 h 1330"/>
                  <a:gd name="T48" fmla="*/ 637 w 1148"/>
                  <a:gd name="T49" fmla="*/ 381 h 1330"/>
                  <a:gd name="T50" fmla="*/ 753 w 1148"/>
                  <a:gd name="T51" fmla="*/ 442 h 1330"/>
                  <a:gd name="T52" fmla="*/ 759 w 1148"/>
                  <a:gd name="T53" fmla="*/ 597 h 1330"/>
                  <a:gd name="T54" fmla="*/ 715 w 1148"/>
                  <a:gd name="T55" fmla="*/ 653 h 1330"/>
                  <a:gd name="T56" fmla="*/ 765 w 1148"/>
                  <a:gd name="T57" fmla="*/ 692 h 1330"/>
                  <a:gd name="T58" fmla="*/ 864 w 1148"/>
                  <a:gd name="T59" fmla="*/ 758 h 1330"/>
                  <a:gd name="T60" fmla="*/ 914 w 1148"/>
                  <a:gd name="T61" fmla="*/ 825 h 1330"/>
                  <a:gd name="T62" fmla="*/ 1047 w 1148"/>
                  <a:gd name="T63" fmla="*/ 852 h 1330"/>
                  <a:gd name="T64" fmla="*/ 1147 w 1148"/>
                  <a:gd name="T65" fmla="*/ 1013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8" h="1330">
                    <a:moveTo>
                      <a:pt x="499" y="1246"/>
                    </a:moveTo>
                    <a:lnTo>
                      <a:pt x="499" y="1246"/>
                    </a:lnTo>
                    <a:cubicBezTo>
                      <a:pt x="487" y="1246"/>
                      <a:pt x="482" y="1240"/>
                      <a:pt x="471" y="1240"/>
                    </a:cubicBezTo>
                    <a:cubicBezTo>
                      <a:pt x="460" y="1240"/>
                      <a:pt x="454" y="1251"/>
                      <a:pt x="443" y="1262"/>
                    </a:cubicBezTo>
                    <a:cubicBezTo>
                      <a:pt x="460" y="1273"/>
                      <a:pt x="476" y="1279"/>
                      <a:pt x="487" y="1296"/>
                    </a:cubicBezTo>
                    <a:cubicBezTo>
                      <a:pt x="499" y="1307"/>
                      <a:pt x="499" y="1329"/>
                      <a:pt x="515" y="1329"/>
                    </a:cubicBezTo>
                    <a:cubicBezTo>
                      <a:pt x="521" y="1329"/>
                      <a:pt x="521" y="1323"/>
                      <a:pt x="532" y="1323"/>
                    </a:cubicBezTo>
                    <a:cubicBezTo>
                      <a:pt x="548" y="1318"/>
                      <a:pt x="570" y="1318"/>
                      <a:pt x="570" y="1301"/>
                    </a:cubicBezTo>
                    <a:cubicBezTo>
                      <a:pt x="570" y="1279"/>
                      <a:pt x="570" y="1279"/>
                      <a:pt x="570" y="1279"/>
                    </a:cubicBezTo>
                    <a:cubicBezTo>
                      <a:pt x="554" y="1273"/>
                      <a:pt x="543" y="1279"/>
                      <a:pt x="526" y="1273"/>
                    </a:cubicBezTo>
                    <a:cubicBezTo>
                      <a:pt x="515" y="1268"/>
                      <a:pt x="504" y="1251"/>
                      <a:pt x="499" y="1246"/>
                    </a:cubicBezTo>
                    <a:close/>
                    <a:moveTo>
                      <a:pt x="1147" y="1013"/>
                    </a:moveTo>
                    <a:lnTo>
                      <a:pt x="1147" y="1013"/>
                    </a:lnTo>
                    <a:cubicBezTo>
                      <a:pt x="1119" y="1041"/>
                      <a:pt x="1119" y="1068"/>
                      <a:pt x="1119" y="1107"/>
                    </a:cubicBezTo>
                    <a:lnTo>
                      <a:pt x="1119" y="1107"/>
                    </a:lnTo>
                    <a:cubicBezTo>
                      <a:pt x="1108" y="1107"/>
                      <a:pt x="1102" y="1107"/>
                      <a:pt x="1092" y="1102"/>
                    </a:cubicBezTo>
                    <a:cubicBezTo>
                      <a:pt x="1075" y="1091"/>
                      <a:pt x="1069" y="1080"/>
                      <a:pt x="1053" y="1080"/>
                    </a:cubicBezTo>
                    <a:cubicBezTo>
                      <a:pt x="1031" y="1074"/>
                      <a:pt x="1014" y="1085"/>
                      <a:pt x="1003" y="1068"/>
                    </a:cubicBezTo>
                    <a:cubicBezTo>
                      <a:pt x="997" y="1057"/>
                      <a:pt x="997" y="1046"/>
                      <a:pt x="992" y="1041"/>
                    </a:cubicBezTo>
                    <a:cubicBezTo>
                      <a:pt x="981" y="1035"/>
                      <a:pt x="969" y="1035"/>
                      <a:pt x="964" y="1030"/>
                    </a:cubicBezTo>
                    <a:cubicBezTo>
                      <a:pt x="959" y="1013"/>
                      <a:pt x="959" y="1002"/>
                      <a:pt x="942" y="991"/>
                    </a:cubicBezTo>
                    <a:cubicBezTo>
                      <a:pt x="908" y="969"/>
                      <a:pt x="898" y="947"/>
                      <a:pt x="859" y="930"/>
                    </a:cubicBezTo>
                    <a:cubicBezTo>
                      <a:pt x="831" y="913"/>
                      <a:pt x="803" y="919"/>
                      <a:pt x="781" y="897"/>
                    </a:cubicBezTo>
                    <a:cubicBezTo>
                      <a:pt x="775" y="886"/>
                      <a:pt x="775" y="874"/>
                      <a:pt x="765" y="863"/>
                    </a:cubicBezTo>
                    <a:cubicBezTo>
                      <a:pt x="753" y="847"/>
                      <a:pt x="737" y="841"/>
                      <a:pt x="720" y="830"/>
                    </a:cubicBezTo>
                    <a:cubicBezTo>
                      <a:pt x="665" y="791"/>
                      <a:pt x="637" y="769"/>
                      <a:pt x="587" y="730"/>
                    </a:cubicBezTo>
                    <a:cubicBezTo>
                      <a:pt x="560" y="714"/>
                      <a:pt x="548" y="692"/>
                      <a:pt x="521" y="675"/>
                    </a:cubicBezTo>
                    <a:lnTo>
                      <a:pt x="521" y="675"/>
                    </a:lnTo>
                    <a:cubicBezTo>
                      <a:pt x="521" y="664"/>
                      <a:pt x="532" y="658"/>
                      <a:pt x="532" y="653"/>
                    </a:cubicBezTo>
                    <a:cubicBezTo>
                      <a:pt x="532" y="625"/>
                      <a:pt x="515" y="614"/>
                      <a:pt x="509" y="592"/>
                    </a:cubicBezTo>
                    <a:cubicBezTo>
                      <a:pt x="499" y="570"/>
                      <a:pt x="493" y="548"/>
                      <a:pt x="471" y="525"/>
                    </a:cubicBezTo>
                    <a:cubicBezTo>
                      <a:pt x="437" y="503"/>
                      <a:pt x="410" y="498"/>
                      <a:pt x="371" y="481"/>
                    </a:cubicBezTo>
                    <a:cubicBezTo>
                      <a:pt x="304" y="453"/>
                      <a:pt x="282" y="414"/>
                      <a:pt x="238" y="359"/>
                    </a:cubicBezTo>
                    <a:cubicBezTo>
                      <a:pt x="177" y="298"/>
                      <a:pt x="177" y="232"/>
                      <a:pt x="116" y="171"/>
                    </a:cubicBezTo>
                    <a:cubicBezTo>
                      <a:pt x="94" y="149"/>
                      <a:pt x="72" y="154"/>
                      <a:pt x="50" y="137"/>
                    </a:cubicBezTo>
                    <a:cubicBezTo>
                      <a:pt x="28" y="126"/>
                      <a:pt x="11" y="110"/>
                      <a:pt x="0" y="99"/>
                    </a:cubicBezTo>
                    <a:lnTo>
                      <a:pt x="0" y="99"/>
                    </a:lnTo>
                    <a:cubicBezTo>
                      <a:pt x="5" y="55"/>
                      <a:pt x="33" y="44"/>
                      <a:pt x="72" y="33"/>
                    </a:cubicBezTo>
                    <a:cubicBezTo>
                      <a:pt x="110" y="22"/>
                      <a:pt x="133" y="17"/>
                      <a:pt x="171" y="0"/>
                    </a:cubicBezTo>
                    <a:lnTo>
                      <a:pt x="171" y="0"/>
                    </a:lnTo>
                    <a:cubicBezTo>
                      <a:pt x="183" y="17"/>
                      <a:pt x="194" y="22"/>
                      <a:pt x="210" y="33"/>
                    </a:cubicBezTo>
                    <a:cubicBezTo>
                      <a:pt x="243" y="65"/>
                      <a:pt x="260" y="88"/>
                      <a:pt x="299" y="121"/>
                    </a:cubicBezTo>
                    <a:cubicBezTo>
                      <a:pt x="321" y="143"/>
                      <a:pt x="327" y="171"/>
                      <a:pt x="360" y="182"/>
                    </a:cubicBezTo>
                    <a:cubicBezTo>
                      <a:pt x="376" y="187"/>
                      <a:pt x="388" y="187"/>
                      <a:pt x="404" y="193"/>
                    </a:cubicBezTo>
                    <a:cubicBezTo>
                      <a:pt x="432" y="198"/>
                      <a:pt x="443" y="209"/>
                      <a:pt x="471" y="209"/>
                    </a:cubicBezTo>
                    <a:cubicBezTo>
                      <a:pt x="493" y="209"/>
                      <a:pt x="499" y="209"/>
                      <a:pt x="521" y="198"/>
                    </a:cubicBezTo>
                    <a:lnTo>
                      <a:pt x="521" y="198"/>
                    </a:lnTo>
                    <a:cubicBezTo>
                      <a:pt x="515" y="232"/>
                      <a:pt x="515" y="254"/>
                      <a:pt x="515" y="287"/>
                    </a:cubicBezTo>
                    <a:cubicBezTo>
                      <a:pt x="548" y="320"/>
                      <a:pt x="587" y="298"/>
                      <a:pt x="620" y="320"/>
                    </a:cubicBezTo>
                    <a:cubicBezTo>
                      <a:pt x="642" y="331"/>
                      <a:pt x="626" y="359"/>
                      <a:pt x="637" y="381"/>
                    </a:cubicBezTo>
                    <a:cubicBezTo>
                      <a:pt x="637" y="398"/>
                      <a:pt x="648" y="403"/>
                      <a:pt x="665" y="409"/>
                    </a:cubicBezTo>
                    <a:cubicBezTo>
                      <a:pt x="693" y="431"/>
                      <a:pt x="715" y="442"/>
                      <a:pt x="753" y="442"/>
                    </a:cubicBezTo>
                    <a:cubicBezTo>
                      <a:pt x="792" y="448"/>
                      <a:pt x="842" y="453"/>
                      <a:pt x="842" y="492"/>
                    </a:cubicBezTo>
                    <a:cubicBezTo>
                      <a:pt x="842" y="548"/>
                      <a:pt x="798" y="564"/>
                      <a:pt x="759" y="597"/>
                    </a:cubicBezTo>
                    <a:cubicBezTo>
                      <a:pt x="737" y="614"/>
                      <a:pt x="709" y="614"/>
                      <a:pt x="709" y="636"/>
                    </a:cubicBezTo>
                    <a:cubicBezTo>
                      <a:pt x="709" y="642"/>
                      <a:pt x="715" y="647"/>
                      <a:pt x="715" y="653"/>
                    </a:cubicBezTo>
                    <a:cubicBezTo>
                      <a:pt x="720" y="664"/>
                      <a:pt x="715" y="675"/>
                      <a:pt x="726" y="681"/>
                    </a:cubicBezTo>
                    <a:cubicBezTo>
                      <a:pt x="737" y="692"/>
                      <a:pt x="748" y="686"/>
                      <a:pt x="765" y="692"/>
                    </a:cubicBezTo>
                    <a:cubicBezTo>
                      <a:pt x="787" y="692"/>
                      <a:pt x="798" y="703"/>
                      <a:pt x="820" y="719"/>
                    </a:cubicBezTo>
                    <a:cubicBezTo>
                      <a:pt x="842" y="730"/>
                      <a:pt x="853" y="736"/>
                      <a:pt x="864" y="758"/>
                    </a:cubicBezTo>
                    <a:cubicBezTo>
                      <a:pt x="875" y="775"/>
                      <a:pt x="864" y="791"/>
                      <a:pt x="875" y="808"/>
                    </a:cubicBezTo>
                    <a:cubicBezTo>
                      <a:pt x="881" y="819"/>
                      <a:pt x="898" y="825"/>
                      <a:pt x="914" y="825"/>
                    </a:cubicBezTo>
                    <a:cubicBezTo>
                      <a:pt x="981" y="825"/>
                      <a:pt x="981" y="825"/>
                      <a:pt x="981" y="825"/>
                    </a:cubicBezTo>
                    <a:cubicBezTo>
                      <a:pt x="1008" y="825"/>
                      <a:pt x="1025" y="841"/>
                      <a:pt x="1047" y="852"/>
                    </a:cubicBezTo>
                    <a:cubicBezTo>
                      <a:pt x="1097" y="880"/>
                      <a:pt x="1113" y="913"/>
                      <a:pt x="1130" y="969"/>
                    </a:cubicBezTo>
                    <a:cubicBezTo>
                      <a:pt x="1141" y="985"/>
                      <a:pt x="1147" y="996"/>
                      <a:pt x="1147" y="101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5" name="Freeform 122">
                <a:extLst>
                  <a:ext uri="{FF2B5EF4-FFF2-40B4-BE49-F238E27FC236}">
                    <a16:creationId xmlns:a16="http://schemas.microsoft.com/office/drawing/2014/main" id="{6C17B47F-37E9-1E48-A123-39F531E9BEC2}"/>
                  </a:ext>
                </a:extLst>
              </p:cNvPr>
              <p:cNvSpPr>
                <a:spLocks noChangeArrowheads="1"/>
              </p:cNvSpPr>
              <p:nvPr/>
            </p:nvSpPr>
            <p:spPr bwMode="auto">
              <a:xfrm>
                <a:off x="7576705" y="2802829"/>
                <a:ext cx="326105" cy="190593"/>
              </a:xfrm>
              <a:custGeom>
                <a:avLst/>
                <a:gdLst>
                  <a:gd name="T0" fmla="*/ 1185 w 1358"/>
                  <a:gd name="T1" fmla="*/ 458 h 792"/>
                  <a:gd name="T2" fmla="*/ 1152 w 1358"/>
                  <a:gd name="T3" fmla="*/ 464 h 792"/>
                  <a:gd name="T4" fmla="*/ 1080 w 1358"/>
                  <a:gd name="T5" fmla="*/ 536 h 792"/>
                  <a:gd name="T6" fmla="*/ 1075 w 1358"/>
                  <a:gd name="T7" fmla="*/ 619 h 792"/>
                  <a:gd name="T8" fmla="*/ 1075 w 1358"/>
                  <a:gd name="T9" fmla="*/ 686 h 792"/>
                  <a:gd name="T10" fmla="*/ 1091 w 1358"/>
                  <a:gd name="T11" fmla="*/ 741 h 792"/>
                  <a:gd name="T12" fmla="*/ 1169 w 1358"/>
                  <a:gd name="T13" fmla="*/ 719 h 792"/>
                  <a:gd name="T14" fmla="*/ 1236 w 1358"/>
                  <a:gd name="T15" fmla="*/ 724 h 792"/>
                  <a:gd name="T16" fmla="*/ 1318 w 1358"/>
                  <a:gd name="T17" fmla="*/ 686 h 792"/>
                  <a:gd name="T18" fmla="*/ 1357 w 1358"/>
                  <a:gd name="T19" fmla="*/ 580 h 792"/>
                  <a:gd name="T20" fmla="*/ 1269 w 1358"/>
                  <a:gd name="T21" fmla="*/ 492 h 792"/>
                  <a:gd name="T22" fmla="*/ 1224 w 1358"/>
                  <a:gd name="T23" fmla="*/ 464 h 792"/>
                  <a:gd name="T24" fmla="*/ 1185 w 1358"/>
                  <a:gd name="T25" fmla="*/ 458 h 792"/>
                  <a:gd name="T26" fmla="*/ 260 w 1358"/>
                  <a:gd name="T27" fmla="*/ 27 h 792"/>
                  <a:gd name="T28" fmla="*/ 277 w 1358"/>
                  <a:gd name="T29" fmla="*/ 83 h 792"/>
                  <a:gd name="T30" fmla="*/ 277 w 1358"/>
                  <a:gd name="T31" fmla="*/ 133 h 792"/>
                  <a:gd name="T32" fmla="*/ 249 w 1358"/>
                  <a:gd name="T33" fmla="*/ 94 h 792"/>
                  <a:gd name="T34" fmla="*/ 232 w 1358"/>
                  <a:gd name="T35" fmla="*/ 60 h 792"/>
                  <a:gd name="T36" fmla="*/ 194 w 1358"/>
                  <a:gd name="T37" fmla="*/ 38 h 792"/>
                  <a:gd name="T38" fmla="*/ 121 w 1358"/>
                  <a:gd name="T39" fmla="*/ 138 h 792"/>
                  <a:gd name="T40" fmla="*/ 55 w 1358"/>
                  <a:gd name="T41" fmla="*/ 199 h 792"/>
                  <a:gd name="T42" fmla="*/ 33 w 1358"/>
                  <a:gd name="T43" fmla="*/ 260 h 792"/>
                  <a:gd name="T44" fmla="*/ 83 w 1358"/>
                  <a:gd name="T45" fmla="*/ 277 h 792"/>
                  <a:gd name="T46" fmla="*/ 194 w 1358"/>
                  <a:gd name="T47" fmla="*/ 265 h 792"/>
                  <a:gd name="T48" fmla="*/ 315 w 1358"/>
                  <a:gd name="T49" fmla="*/ 404 h 792"/>
                  <a:gd name="T50" fmla="*/ 349 w 1358"/>
                  <a:gd name="T51" fmla="*/ 503 h 792"/>
                  <a:gd name="T52" fmla="*/ 438 w 1358"/>
                  <a:gd name="T53" fmla="*/ 630 h 792"/>
                  <a:gd name="T54" fmla="*/ 593 w 1358"/>
                  <a:gd name="T55" fmla="*/ 724 h 792"/>
                  <a:gd name="T56" fmla="*/ 659 w 1358"/>
                  <a:gd name="T57" fmla="*/ 614 h 792"/>
                  <a:gd name="T58" fmla="*/ 681 w 1358"/>
                  <a:gd name="T59" fmla="*/ 519 h 792"/>
                  <a:gd name="T60" fmla="*/ 631 w 1358"/>
                  <a:gd name="T61" fmla="*/ 442 h 792"/>
                  <a:gd name="T62" fmla="*/ 520 w 1358"/>
                  <a:gd name="T63" fmla="*/ 415 h 792"/>
                  <a:gd name="T64" fmla="*/ 426 w 1358"/>
                  <a:gd name="T65" fmla="*/ 188 h 792"/>
                  <a:gd name="T66" fmla="*/ 399 w 1358"/>
                  <a:gd name="T67" fmla="*/ 72 h 792"/>
                  <a:gd name="T68" fmla="*/ 360 w 1358"/>
                  <a:gd name="T69" fmla="*/ 22 h 792"/>
                  <a:gd name="T70" fmla="*/ 327 w 1358"/>
                  <a:gd name="T71" fmla="*/ 2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8" h="792">
                    <a:moveTo>
                      <a:pt x="1185" y="458"/>
                    </a:moveTo>
                    <a:lnTo>
                      <a:pt x="1185" y="458"/>
                    </a:lnTo>
                    <a:cubicBezTo>
                      <a:pt x="1185" y="458"/>
                      <a:pt x="1180" y="458"/>
                      <a:pt x="1174" y="458"/>
                    </a:cubicBezTo>
                    <a:cubicBezTo>
                      <a:pt x="1169" y="458"/>
                      <a:pt x="1163" y="464"/>
                      <a:pt x="1152" y="464"/>
                    </a:cubicBezTo>
                    <a:cubicBezTo>
                      <a:pt x="1108" y="464"/>
                      <a:pt x="1108" y="464"/>
                      <a:pt x="1108" y="464"/>
                    </a:cubicBezTo>
                    <a:cubicBezTo>
                      <a:pt x="1075" y="464"/>
                      <a:pt x="1097" y="514"/>
                      <a:pt x="1080" y="536"/>
                    </a:cubicBezTo>
                    <a:cubicBezTo>
                      <a:pt x="1069" y="564"/>
                      <a:pt x="1069" y="580"/>
                      <a:pt x="1058" y="608"/>
                    </a:cubicBezTo>
                    <a:cubicBezTo>
                      <a:pt x="1064" y="608"/>
                      <a:pt x="1075" y="614"/>
                      <a:pt x="1075" y="619"/>
                    </a:cubicBezTo>
                    <a:cubicBezTo>
                      <a:pt x="1075" y="636"/>
                      <a:pt x="1064" y="647"/>
                      <a:pt x="1064" y="664"/>
                    </a:cubicBezTo>
                    <a:cubicBezTo>
                      <a:pt x="1064" y="675"/>
                      <a:pt x="1075" y="675"/>
                      <a:pt x="1075" y="686"/>
                    </a:cubicBezTo>
                    <a:cubicBezTo>
                      <a:pt x="1080" y="702"/>
                      <a:pt x="1075" y="708"/>
                      <a:pt x="1075" y="724"/>
                    </a:cubicBezTo>
                    <a:cubicBezTo>
                      <a:pt x="1075" y="736"/>
                      <a:pt x="1080" y="741"/>
                      <a:pt x="1091" y="741"/>
                    </a:cubicBezTo>
                    <a:cubicBezTo>
                      <a:pt x="1108" y="741"/>
                      <a:pt x="1119" y="736"/>
                      <a:pt x="1136" y="730"/>
                    </a:cubicBezTo>
                    <a:cubicBezTo>
                      <a:pt x="1152" y="724"/>
                      <a:pt x="1163" y="730"/>
                      <a:pt x="1169" y="719"/>
                    </a:cubicBezTo>
                    <a:cubicBezTo>
                      <a:pt x="1191" y="664"/>
                      <a:pt x="1169" y="669"/>
                      <a:pt x="1219" y="713"/>
                    </a:cubicBezTo>
                    <a:cubicBezTo>
                      <a:pt x="1224" y="719"/>
                      <a:pt x="1230" y="719"/>
                      <a:pt x="1236" y="724"/>
                    </a:cubicBezTo>
                    <a:cubicBezTo>
                      <a:pt x="1252" y="791"/>
                      <a:pt x="1236" y="741"/>
                      <a:pt x="1274" y="730"/>
                    </a:cubicBezTo>
                    <a:cubicBezTo>
                      <a:pt x="1296" y="724"/>
                      <a:pt x="1318" y="713"/>
                      <a:pt x="1318" y="686"/>
                    </a:cubicBezTo>
                    <a:cubicBezTo>
                      <a:pt x="1318" y="675"/>
                      <a:pt x="1335" y="675"/>
                      <a:pt x="1341" y="658"/>
                    </a:cubicBezTo>
                    <a:cubicBezTo>
                      <a:pt x="1352" y="630"/>
                      <a:pt x="1357" y="614"/>
                      <a:pt x="1357" y="580"/>
                    </a:cubicBezTo>
                    <a:cubicBezTo>
                      <a:pt x="1357" y="553"/>
                      <a:pt x="1330" y="542"/>
                      <a:pt x="1302" y="525"/>
                    </a:cubicBezTo>
                    <a:cubicBezTo>
                      <a:pt x="1291" y="514"/>
                      <a:pt x="1291" y="492"/>
                      <a:pt x="1269" y="492"/>
                    </a:cubicBezTo>
                    <a:cubicBezTo>
                      <a:pt x="1263" y="492"/>
                      <a:pt x="1258" y="492"/>
                      <a:pt x="1252" y="497"/>
                    </a:cubicBezTo>
                    <a:cubicBezTo>
                      <a:pt x="1246" y="481"/>
                      <a:pt x="1241" y="464"/>
                      <a:pt x="1224" y="464"/>
                    </a:cubicBezTo>
                    <a:cubicBezTo>
                      <a:pt x="1213" y="464"/>
                      <a:pt x="1208" y="470"/>
                      <a:pt x="1197" y="470"/>
                    </a:cubicBezTo>
                    <a:cubicBezTo>
                      <a:pt x="1197" y="470"/>
                      <a:pt x="1191" y="458"/>
                      <a:pt x="1185" y="458"/>
                    </a:cubicBezTo>
                    <a:close/>
                    <a:moveTo>
                      <a:pt x="260" y="27"/>
                    </a:moveTo>
                    <a:lnTo>
                      <a:pt x="260" y="27"/>
                    </a:lnTo>
                    <a:cubicBezTo>
                      <a:pt x="266" y="38"/>
                      <a:pt x="277" y="44"/>
                      <a:pt x="277" y="49"/>
                    </a:cubicBezTo>
                    <a:cubicBezTo>
                      <a:pt x="277" y="60"/>
                      <a:pt x="277" y="72"/>
                      <a:pt x="277" y="83"/>
                    </a:cubicBezTo>
                    <a:cubicBezTo>
                      <a:pt x="282" y="99"/>
                      <a:pt x="288" y="110"/>
                      <a:pt x="293" y="133"/>
                    </a:cubicBezTo>
                    <a:cubicBezTo>
                      <a:pt x="277" y="133"/>
                      <a:pt x="277" y="133"/>
                      <a:pt x="277" y="133"/>
                    </a:cubicBezTo>
                    <a:cubicBezTo>
                      <a:pt x="266" y="133"/>
                      <a:pt x="260" y="121"/>
                      <a:pt x="249" y="116"/>
                    </a:cubicBezTo>
                    <a:cubicBezTo>
                      <a:pt x="249" y="110"/>
                      <a:pt x="249" y="105"/>
                      <a:pt x="249" y="94"/>
                    </a:cubicBezTo>
                    <a:cubicBezTo>
                      <a:pt x="249" y="88"/>
                      <a:pt x="254" y="88"/>
                      <a:pt x="254" y="83"/>
                    </a:cubicBezTo>
                    <a:cubicBezTo>
                      <a:pt x="254" y="72"/>
                      <a:pt x="238" y="72"/>
                      <a:pt x="232" y="60"/>
                    </a:cubicBezTo>
                    <a:cubicBezTo>
                      <a:pt x="221" y="49"/>
                      <a:pt x="227" y="33"/>
                      <a:pt x="210" y="33"/>
                    </a:cubicBezTo>
                    <a:cubicBezTo>
                      <a:pt x="205" y="33"/>
                      <a:pt x="199" y="38"/>
                      <a:pt x="194" y="38"/>
                    </a:cubicBezTo>
                    <a:cubicBezTo>
                      <a:pt x="155" y="49"/>
                      <a:pt x="110" y="66"/>
                      <a:pt x="110" y="105"/>
                    </a:cubicBezTo>
                    <a:cubicBezTo>
                      <a:pt x="110" y="121"/>
                      <a:pt x="121" y="121"/>
                      <a:pt x="121" y="138"/>
                    </a:cubicBezTo>
                    <a:cubicBezTo>
                      <a:pt x="121" y="155"/>
                      <a:pt x="105" y="160"/>
                      <a:pt x="88" y="171"/>
                    </a:cubicBezTo>
                    <a:cubicBezTo>
                      <a:pt x="72" y="182"/>
                      <a:pt x="66" y="188"/>
                      <a:pt x="55" y="199"/>
                    </a:cubicBezTo>
                    <a:cubicBezTo>
                      <a:pt x="33" y="210"/>
                      <a:pt x="0" y="216"/>
                      <a:pt x="0" y="243"/>
                    </a:cubicBezTo>
                    <a:cubicBezTo>
                      <a:pt x="0" y="254"/>
                      <a:pt x="22" y="260"/>
                      <a:pt x="33" y="260"/>
                    </a:cubicBezTo>
                    <a:cubicBezTo>
                      <a:pt x="44" y="260"/>
                      <a:pt x="49" y="254"/>
                      <a:pt x="61" y="254"/>
                    </a:cubicBezTo>
                    <a:cubicBezTo>
                      <a:pt x="72" y="260"/>
                      <a:pt x="72" y="271"/>
                      <a:pt x="83" y="277"/>
                    </a:cubicBezTo>
                    <a:cubicBezTo>
                      <a:pt x="105" y="288"/>
                      <a:pt x="121" y="282"/>
                      <a:pt x="149" y="282"/>
                    </a:cubicBezTo>
                    <a:cubicBezTo>
                      <a:pt x="166" y="282"/>
                      <a:pt x="177" y="265"/>
                      <a:pt x="194" y="265"/>
                    </a:cubicBezTo>
                    <a:cubicBezTo>
                      <a:pt x="243" y="265"/>
                      <a:pt x="288" y="288"/>
                      <a:pt x="299" y="338"/>
                    </a:cubicBezTo>
                    <a:cubicBezTo>
                      <a:pt x="305" y="360"/>
                      <a:pt x="299" y="387"/>
                      <a:pt x="315" y="404"/>
                    </a:cubicBezTo>
                    <a:cubicBezTo>
                      <a:pt x="332" y="421"/>
                      <a:pt x="360" y="426"/>
                      <a:pt x="360" y="447"/>
                    </a:cubicBezTo>
                    <a:cubicBezTo>
                      <a:pt x="349" y="503"/>
                      <a:pt x="349" y="503"/>
                      <a:pt x="349" y="503"/>
                    </a:cubicBezTo>
                    <a:cubicBezTo>
                      <a:pt x="365" y="531"/>
                      <a:pt x="365" y="553"/>
                      <a:pt x="376" y="580"/>
                    </a:cubicBezTo>
                    <a:cubicBezTo>
                      <a:pt x="393" y="608"/>
                      <a:pt x="415" y="614"/>
                      <a:pt x="438" y="630"/>
                    </a:cubicBezTo>
                    <a:cubicBezTo>
                      <a:pt x="476" y="658"/>
                      <a:pt x="498" y="680"/>
                      <a:pt x="543" y="697"/>
                    </a:cubicBezTo>
                    <a:cubicBezTo>
                      <a:pt x="565" y="702"/>
                      <a:pt x="571" y="724"/>
                      <a:pt x="593" y="724"/>
                    </a:cubicBezTo>
                    <a:cubicBezTo>
                      <a:pt x="615" y="724"/>
                      <a:pt x="615" y="697"/>
                      <a:pt x="626" y="680"/>
                    </a:cubicBezTo>
                    <a:cubicBezTo>
                      <a:pt x="642" y="658"/>
                      <a:pt x="659" y="641"/>
                      <a:pt x="659" y="614"/>
                    </a:cubicBezTo>
                    <a:cubicBezTo>
                      <a:pt x="659" y="558"/>
                      <a:pt x="659" y="558"/>
                      <a:pt x="659" y="558"/>
                    </a:cubicBezTo>
                    <a:cubicBezTo>
                      <a:pt x="659" y="542"/>
                      <a:pt x="670" y="531"/>
                      <a:pt x="681" y="519"/>
                    </a:cubicBezTo>
                    <a:cubicBezTo>
                      <a:pt x="704" y="492"/>
                      <a:pt x="748" y="464"/>
                      <a:pt x="692" y="464"/>
                    </a:cubicBezTo>
                    <a:cubicBezTo>
                      <a:pt x="665" y="464"/>
                      <a:pt x="653" y="447"/>
                      <a:pt x="631" y="442"/>
                    </a:cubicBezTo>
                    <a:cubicBezTo>
                      <a:pt x="598" y="442"/>
                      <a:pt x="576" y="437"/>
                      <a:pt x="548" y="426"/>
                    </a:cubicBezTo>
                    <a:cubicBezTo>
                      <a:pt x="537" y="421"/>
                      <a:pt x="526" y="421"/>
                      <a:pt x="520" y="415"/>
                    </a:cubicBezTo>
                    <a:cubicBezTo>
                      <a:pt x="482" y="354"/>
                      <a:pt x="476" y="310"/>
                      <a:pt x="448" y="243"/>
                    </a:cubicBezTo>
                    <a:cubicBezTo>
                      <a:pt x="443" y="221"/>
                      <a:pt x="432" y="210"/>
                      <a:pt x="426" y="188"/>
                    </a:cubicBezTo>
                    <a:cubicBezTo>
                      <a:pt x="415" y="160"/>
                      <a:pt x="421" y="144"/>
                      <a:pt x="421" y="121"/>
                    </a:cubicBezTo>
                    <a:cubicBezTo>
                      <a:pt x="415" y="99"/>
                      <a:pt x="410" y="94"/>
                      <a:pt x="399" y="72"/>
                    </a:cubicBezTo>
                    <a:cubicBezTo>
                      <a:pt x="393" y="60"/>
                      <a:pt x="393" y="49"/>
                      <a:pt x="387" y="38"/>
                    </a:cubicBezTo>
                    <a:cubicBezTo>
                      <a:pt x="382" y="27"/>
                      <a:pt x="365" y="27"/>
                      <a:pt x="360" y="22"/>
                    </a:cubicBezTo>
                    <a:cubicBezTo>
                      <a:pt x="354" y="16"/>
                      <a:pt x="354" y="11"/>
                      <a:pt x="349" y="5"/>
                    </a:cubicBezTo>
                    <a:cubicBezTo>
                      <a:pt x="343" y="0"/>
                      <a:pt x="332" y="11"/>
                      <a:pt x="327" y="22"/>
                    </a:cubicBezTo>
                    <a:cubicBezTo>
                      <a:pt x="305" y="33"/>
                      <a:pt x="288" y="27"/>
                      <a:pt x="260" y="27"/>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6" name="Freeform 123">
                <a:extLst>
                  <a:ext uri="{FF2B5EF4-FFF2-40B4-BE49-F238E27FC236}">
                    <a16:creationId xmlns:a16="http://schemas.microsoft.com/office/drawing/2014/main" id="{A9732DAB-5714-8746-8F72-381B9E210616}"/>
                  </a:ext>
                </a:extLst>
              </p:cNvPr>
              <p:cNvSpPr>
                <a:spLocks noChangeArrowheads="1"/>
              </p:cNvSpPr>
              <p:nvPr/>
            </p:nvSpPr>
            <p:spPr bwMode="auto">
              <a:xfrm>
                <a:off x="7287659" y="2837771"/>
                <a:ext cx="383279" cy="321890"/>
              </a:xfrm>
              <a:custGeom>
                <a:avLst/>
                <a:gdLst>
                  <a:gd name="T0" fmla="*/ 632 w 1597"/>
                  <a:gd name="T1" fmla="*/ 1251 h 1341"/>
                  <a:gd name="T2" fmla="*/ 737 w 1597"/>
                  <a:gd name="T3" fmla="*/ 1340 h 1341"/>
                  <a:gd name="T4" fmla="*/ 843 w 1597"/>
                  <a:gd name="T5" fmla="*/ 1329 h 1341"/>
                  <a:gd name="T6" fmla="*/ 909 w 1597"/>
                  <a:gd name="T7" fmla="*/ 1124 h 1341"/>
                  <a:gd name="T8" fmla="*/ 1070 w 1597"/>
                  <a:gd name="T9" fmla="*/ 1068 h 1341"/>
                  <a:gd name="T10" fmla="*/ 1286 w 1597"/>
                  <a:gd name="T11" fmla="*/ 902 h 1341"/>
                  <a:gd name="T12" fmla="*/ 1369 w 1597"/>
                  <a:gd name="T13" fmla="*/ 869 h 1341"/>
                  <a:gd name="T14" fmla="*/ 1518 w 1597"/>
                  <a:gd name="T15" fmla="*/ 1018 h 1341"/>
                  <a:gd name="T16" fmla="*/ 1518 w 1597"/>
                  <a:gd name="T17" fmla="*/ 1007 h 1341"/>
                  <a:gd name="T18" fmla="*/ 1568 w 1597"/>
                  <a:gd name="T19" fmla="*/ 874 h 1341"/>
                  <a:gd name="T20" fmla="*/ 1518 w 1597"/>
                  <a:gd name="T21" fmla="*/ 808 h 1341"/>
                  <a:gd name="T22" fmla="*/ 1535 w 1597"/>
                  <a:gd name="T23" fmla="*/ 719 h 1341"/>
                  <a:gd name="T24" fmla="*/ 1579 w 1597"/>
                  <a:gd name="T25" fmla="*/ 647 h 1341"/>
                  <a:gd name="T26" fmla="*/ 1596 w 1597"/>
                  <a:gd name="T27" fmla="*/ 614 h 1341"/>
                  <a:gd name="T28" fmla="*/ 1508 w 1597"/>
                  <a:gd name="T29" fmla="*/ 442 h 1341"/>
                  <a:gd name="T30" fmla="*/ 1502 w 1597"/>
                  <a:gd name="T31" fmla="*/ 370 h 1341"/>
                  <a:gd name="T32" fmla="*/ 1413 w 1597"/>
                  <a:gd name="T33" fmla="*/ 293 h 1341"/>
                  <a:gd name="T34" fmla="*/ 1375 w 1597"/>
                  <a:gd name="T35" fmla="*/ 249 h 1341"/>
                  <a:gd name="T36" fmla="*/ 1252 w 1597"/>
                  <a:gd name="T37" fmla="*/ 238 h 1341"/>
                  <a:gd name="T38" fmla="*/ 1180 w 1597"/>
                  <a:gd name="T39" fmla="*/ 238 h 1341"/>
                  <a:gd name="T40" fmla="*/ 1119 w 1597"/>
                  <a:gd name="T41" fmla="*/ 216 h 1341"/>
                  <a:gd name="T42" fmla="*/ 1081 w 1597"/>
                  <a:gd name="T43" fmla="*/ 255 h 1341"/>
                  <a:gd name="T44" fmla="*/ 1053 w 1597"/>
                  <a:gd name="T45" fmla="*/ 326 h 1341"/>
                  <a:gd name="T46" fmla="*/ 1047 w 1597"/>
                  <a:gd name="T47" fmla="*/ 260 h 1341"/>
                  <a:gd name="T48" fmla="*/ 1036 w 1597"/>
                  <a:gd name="T49" fmla="*/ 238 h 1341"/>
                  <a:gd name="T50" fmla="*/ 1103 w 1597"/>
                  <a:gd name="T51" fmla="*/ 133 h 1341"/>
                  <a:gd name="T52" fmla="*/ 1047 w 1597"/>
                  <a:gd name="T53" fmla="*/ 99 h 1341"/>
                  <a:gd name="T54" fmla="*/ 1003 w 1597"/>
                  <a:gd name="T55" fmla="*/ 77 h 1341"/>
                  <a:gd name="T56" fmla="*/ 976 w 1597"/>
                  <a:gd name="T57" fmla="*/ 27 h 1341"/>
                  <a:gd name="T58" fmla="*/ 964 w 1597"/>
                  <a:gd name="T59" fmla="*/ 44 h 1341"/>
                  <a:gd name="T60" fmla="*/ 953 w 1597"/>
                  <a:gd name="T61" fmla="*/ 5 h 1341"/>
                  <a:gd name="T62" fmla="*/ 887 w 1597"/>
                  <a:gd name="T63" fmla="*/ 11 h 1341"/>
                  <a:gd name="T64" fmla="*/ 759 w 1597"/>
                  <a:gd name="T65" fmla="*/ 5 h 1341"/>
                  <a:gd name="T66" fmla="*/ 632 w 1597"/>
                  <a:gd name="T67" fmla="*/ 38 h 1341"/>
                  <a:gd name="T68" fmla="*/ 549 w 1597"/>
                  <a:gd name="T69" fmla="*/ 121 h 1341"/>
                  <a:gd name="T70" fmla="*/ 493 w 1597"/>
                  <a:gd name="T71" fmla="*/ 260 h 1341"/>
                  <a:gd name="T72" fmla="*/ 405 w 1597"/>
                  <a:gd name="T73" fmla="*/ 266 h 1341"/>
                  <a:gd name="T74" fmla="*/ 355 w 1597"/>
                  <a:gd name="T75" fmla="*/ 177 h 1341"/>
                  <a:gd name="T76" fmla="*/ 178 w 1597"/>
                  <a:gd name="T77" fmla="*/ 320 h 1341"/>
                  <a:gd name="T78" fmla="*/ 33 w 1597"/>
                  <a:gd name="T79" fmla="*/ 398 h 1341"/>
                  <a:gd name="T80" fmla="*/ 6 w 1597"/>
                  <a:gd name="T81" fmla="*/ 436 h 1341"/>
                  <a:gd name="T82" fmla="*/ 105 w 1597"/>
                  <a:gd name="T83" fmla="*/ 558 h 1341"/>
                  <a:gd name="T84" fmla="*/ 150 w 1597"/>
                  <a:gd name="T85" fmla="*/ 647 h 1341"/>
                  <a:gd name="T86" fmla="*/ 327 w 1597"/>
                  <a:gd name="T87" fmla="*/ 730 h 1341"/>
                  <a:gd name="T88" fmla="*/ 194 w 1597"/>
                  <a:gd name="T89" fmla="*/ 874 h 1341"/>
                  <a:gd name="T90" fmla="*/ 211 w 1597"/>
                  <a:gd name="T91" fmla="*/ 919 h 1341"/>
                  <a:gd name="T92" fmla="*/ 305 w 1597"/>
                  <a:gd name="T93" fmla="*/ 957 h 1341"/>
                  <a:gd name="T94" fmla="*/ 360 w 1597"/>
                  <a:gd name="T95" fmla="*/ 1046 h 1341"/>
                  <a:gd name="T96" fmla="*/ 466 w 1597"/>
                  <a:gd name="T97" fmla="*/ 1063 h 1341"/>
                  <a:gd name="T98" fmla="*/ 615 w 1597"/>
                  <a:gd name="T99" fmla="*/ 1207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7" h="1341">
                    <a:moveTo>
                      <a:pt x="632" y="1251"/>
                    </a:moveTo>
                    <a:lnTo>
                      <a:pt x="632" y="1251"/>
                    </a:lnTo>
                    <a:cubicBezTo>
                      <a:pt x="659" y="1262"/>
                      <a:pt x="665" y="1279"/>
                      <a:pt x="682" y="1301"/>
                    </a:cubicBezTo>
                    <a:cubicBezTo>
                      <a:pt x="698" y="1318"/>
                      <a:pt x="710" y="1340"/>
                      <a:pt x="737" y="1340"/>
                    </a:cubicBezTo>
                    <a:cubicBezTo>
                      <a:pt x="776" y="1340"/>
                      <a:pt x="776" y="1340"/>
                      <a:pt x="776" y="1340"/>
                    </a:cubicBezTo>
                    <a:cubicBezTo>
                      <a:pt x="798" y="1340"/>
                      <a:pt x="815" y="1329"/>
                      <a:pt x="843" y="1329"/>
                    </a:cubicBezTo>
                    <a:cubicBezTo>
                      <a:pt x="843" y="1306"/>
                      <a:pt x="831" y="1290"/>
                      <a:pt x="831" y="1262"/>
                    </a:cubicBezTo>
                    <a:cubicBezTo>
                      <a:pt x="831" y="1201"/>
                      <a:pt x="859" y="1157"/>
                      <a:pt x="909" y="1124"/>
                    </a:cubicBezTo>
                    <a:cubicBezTo>
                      <a:pt x="925" y="1112"/>
                      <a:pt x="937" y="1101"/>
                      <a:pt x="953" y="1096"/>
                    </a:cubicBezTo>
                    <a:cubicBezTo>
                      <a:pt x="998" y="1085"/>
                      <a:pt x="1031" y="1085"/>
                      <a:pt x="1070" y="1068"/>
                    </a:cubicBezTo>
                    <a:cubicBezTo>
                      <a:pt x="1136" y="1040"/>
                      <a:pt x="1175" y="1018"/>
                      <a:pt x="1230" y="974"/>
                    </a:cubicBezTo>
                    <a:cubicBezTo>
                      <a:pt x="1258" y="952"/>
                      <a:pt x="1264" y="930"/>
                      <a:pt x="1286" y="902"/>
                    </a:cubicBezTo>
                    <a:cubicBezTo>
                      <a:pt x="1291" y="891"/>
                      <a:pt x="1291" y="880"/>
                      <a:pt x="1302" y="880"/>
                    </a:cubicBezTo>
                    <a:cubicBezTo>
                      <a:pt x="1324" y="869"/>
                      <a:pt x="1341" y="869"/>
                      <a:pt x="1369" y="869"/>
                    </a:cubicBezTo>
                    <a:cubicBezTo>
                      <a:pt x="1397" y="869"/>
                      <a:pt x="1413" y="891"/>
                      <a:pt x="1430" y="919"/>
                    </a:cubicBezTo>
                    <a:cubicBezTo>
                      <a:pt x="1463" y="957"/>
                      <a:pt x="1469" y="996"/>
                      <a:pt x="1518" y="1018"/>
                    </a:cubicBezTo>
                    <a:lnTo>
                      <a:pt x="1518" y="1018"/>
                    </a:lnTo>
                    <a:cubicBezTo>
                      <a:pt x="1518" y="1007"/>
                      <a:pt x="1518" y="1007"/>
                      <a:pt x="1518" y="1007"/>
                    </a:cubicBezTo>
                    <a:cubicBezTo>
                      <a:pt x="1518" y="974"/>
                      <a:pt x="1530" y="957"/>
                      <a:pt x="1541" y="930"/>
                    </a:cubicBezTo>
                    <a:cubicBezTo>
                      <a:pt x="1552" y="907"/>
                      <a:pt x="1568" y="896"/>
                      <a:pt x="1568" y="874"/>
                    </a:cubicBezTo>
                    <a:cubicBezTo>
                      <a:pt x="1568" y="858"/>
                      <a:pt x="1563" y="841"/>
                      <a:pt x="1552" y="830"/>
                    </a:cubicBezTo>
                    <a:cubicBezTo>
                      <a:pt x="1535" y="824"/>
                      <a:pt x="1518" y="824"/>
                      <a:pt x="1518" y="808"/>
                    </a:cubicBezTo>
                    <a:cubicBezTo>
                      <a:pt x="1518" y="791"/>
                      <a:pt x="1524" y="786"/>
                      <a:pt x="1530" y="774"/>
                    </a:cubicBezTo>
                    <a:cubicBezTo>
                      <a:pt x="1530" y="752"/>
                      <a:pt x="1530" y="741"/>
                      <a:pt x="1535" y="719"/>
                    </a:cubicBezTo>
                    <a:cubicBezTo>
                      <a:pt x="1541" y="697"/>
                      <a:pt x="1552" y="686"/>
                      <a:pt x="1563" y="669"/>
                    </a:cubicBezTo>
                    <a:cubicBezTo>
                      <a:pt x="1568" y="664"/>
                      <a:pt x="1579" y="652"/>
                      <a:pt x="1579" y="647"/>
                    </a:cubicBezTo>
                    <a:cubicBezTo>
                      <a:pt x="1579" y="647"/>
                      <a:pt x="1574" y="647"/>
                      <a:pt x="1574" y="641"/>
                    </a:cubicBezTo>
                    <a:cubicBezTo>
                      <a:pt x="1574" y="630"/>
                      <a:pt x="1596" y="625"/>
                      <a:pt x="1596" y="614"/>
                    </a:cubicBezTo>
                    <a:cubicBezTo>
                      <a:pt x="1596" y="558"/>
                      <a:pt x="1557" y="536"/>
                      <a:pt x="1530" y="492"/>
                    </a:cubicBezTo>
                    <a:cubicBezTo>
                      <a:pt x="1524" y="475"/>
                      <a:pt x="1508" y="464"/>
                      <a:pt x="1508" y="442"/>
                    </a:cubicBezTo>
                    <a:cubicBezTo>
                      <a:pt x="1508" y="409"/>
                      <a:pt x="1508" y="409"/>
                      <a:pt x="1508" y="409"/>
                    </a:cubicBezTo>
                    <a:cubicBezTo>
                      <a:pt x="1508" y="392"/>
                      <a:pt x="1513" y="387"/>
                      <a:pt x="1502" y="370"/>
                    </a:cubicBezTo>
                    <a:cubicBezTo>
                      <a:pt x="1491" y="353"/>
                      <a:pt x="1469" y="364"/>
                      <a:pt x="1446" y="353"/>
                    </a:cubicBezTo>
                    <a:cubicBezTo>
                      <a:pt x="1424" y="337"/>
                      <a:pt x="1413" y="320"/>
                      <a:pt x="1413" y="293"/>
                    </a:cubicBezTo>
                    <a:cubicBezTo>
                      <a:pt x="1413" y="282"/>
                      <a:pt x="1424" y="277"/>
                      <a:pt x="1424" y="260"/>
                    </a:cubicBezTo>
                    <a:cubicBezTo>
                      <a:pt x="1424" y="243"/>
                      <a:pt x="1397" y="249"/>
                      <a:pt x="1375" y="249"/>
                    </a:cubicBezTo>
                    <a:cubicBezTo>
                      <a:pt x="1358" y="249"/>
                      <a:pt x="1352" y="238"/>
                      <a:pt x="1330" y="238"/>
                    </a:cubicBezTo>
                    <a:cubicBezTo>
                      <a:pt x="1302" y="238"/>
                      <a:pt x="1280" y="238"/>
                      <a:pt x="1252" y="238"/>
                    </a:cubicBezTo>
                    <a:cubicBezTo>
                      <a:pt x="1242" y="238"/>
                      <a:pt x="1236" y="249"/>
                      <a:pt x="1230" y="249"/>
                    </a:cubicBezTo>
                    <a:cubicBezTo>
                      <a:pt x="1208" y="249"/>
                      <a:pt x="1203" y="238"/>
                      <a:pt x="1180" y="238"/>
                    </a:cubicBezTo>
                    <a:cubicBezTo>
                      <a:pt x="1164" y="232"/>
                      <a:pt x="1153" y="238"/>
                      <a:pt x="1142" y="232"/>
                    </a:cubicBezTo>
                    <a:cubicBezTo>
                      <a:pt x="1131" y="227"/>
                      <a:pt x="1131" y="221"/>
                      <a:pt x="1119" y="216"/>
                    </a:cubicBezTo>
                    <a:lnTo>
                      <a:pt x="1119" y="216"/>
                    </a:lnTo>
                    <a:cubicBezTo>
                      <a:pt x="1108" y="238"/>
                      <a:pt x="1086" y="238"/>
                      <a:pt x="1081" y="255"/>
                    </a:cubicBezTo>
                    <a:cubicBezTo>
                      <a:pt x="1064" y="282"/>
                      <a:pt x="1064" y="298"/>
                      <a:pt x="1053" y="326"/>
                    </a:cubicBezTo>
                    <a:cubicBezTo>
                      <a:pt x="1053" y="331"/>
                      <a:pt x="1053" y="331"/>
                      <a:pt x="1053" y="326"/>
                    </a:cubicBezTo>
                    <a:cubicBezTo>
                      <a:pt x="1047" y="314"/>
                      <a:pt x="1047" y="309"/>
                      <a:pt x="1047" y="298"/>
                    </a:cubicBezTo>
                    <a:cubicBezTo>
                      <a:pt x="1047" y="282"/>
                      <a:pt x="1047" y="277"/>
                      <a:pt x="1047" y="260"/>
                    </a:cubicBezTo>
                    <a:cubicBezTo>
                      <a:pt x="1047" y="249"/>
                      <a:pt x="1042" y="243"/>
                      <a:pt x="1036" y="238"/>
                    </a:cubicBezTo>
                    <a:lnTo>
                      <a:pt x="1036" y="238"/>
                    </a:lnTo>
                    <a:cubicBezTo>
                      <a:pt x="1042" y="221"/>
                      <a:pt x="1058" y="221"/>
                      <a:pt x="1064" y="210"/>
                    </a:cubicBezTo>
                    <a:cubicBezTo>
                      <a:pt x="1086" y="182"/>
                      <a:pt x="1103" y="166"/>
                      <a:pt x="1103" y="133"/>
                    </a:cubicBezTo>
                    <a:cubicBezTo>
                      <a:pt x="1103" y="116"/>
                      <a:pt x="1092" y="94"/>
                      <a:pt x="1075" y="94"/>
                    </a:cubicBezTo>
                    <a:cubicBezTo>
                      <a:pt x="1064" y="94"/>
                      <a:pt x="1058" y="99"/>
                      <a:pt x="1047" y="99"/>
                    </a:cubicBezTo>
                    <a:cubicBezTo>
                      <a:pt x="1036" y="99"/>
                      <a:pt x="1031" y="94"/>
                      <a:pt x="1025" y="88"/>
                    </a:cubicBezTo>
                    <a:cubicBezTo>
                      <a:pt x="1020" y="83"/>
                      <a:pt x="1009" y="83"/>
                      <a:pt x="1003" y="77"/>
                    </a:cubicBezTo>
                    <a:cubicBezTo>
                      <a:pt x="998" y="55"/>
                      <a:pt x="998" y="33"/>
                      <a:pt x="976" y="27"/>
                    </a:cubicBezTo>
                    <a:lnTo>
                      <a:pt x="976" y="27"/>
                    </a:lnTo>
                    <a:cubicBezTo>
                      <a:pt x="964" y="44"/>
                      <a:pt x="964" y="44"/>
                      <a:pt x="964" y="44"/>
                    </a:cubicBezTo>
                    <a:lnTo>
                      <a:pt x="964" y="44"/>
                    </a:lnTo>
                    <a:cubicBezTo>
                      <a:pt x="953" y="38"/>
                      <a:pt x="948" y="33"/>
                      <a:pt x="948" y="22"/>
                    </a:cubicBezTo>
                    <a:cubicBezTo>
                      <a:pt x="948" y="16"/>
                      <a:pt x="953" y="11"/>
                      <a:pt x="953" y="5"/>
                    </a:cubicBezTo>
                    <a:lnTo>
                      <a:pt x="953" y="5"/>
                    </a:lnTo>
                    <a:cubicBezTo>
                      <a:pt x="931" y="5"/>
                      <a:pt x="909" y="0"/>
                      <a:pt x="887" y="11"/>
                    </a:cubicBezTo>
                    <a:cubicBezTo>
                      <a:pt x="870" y="16"/>
                      <a:pt x="865" y="22"/>
                      <a:pt x="848" y="22"/>
                    </a:cubicBezTo>
                    <a:cubicBezTo>
                      <a:pt x="809" y="22"/>
                      <a:pt x="792" y="5"/>
                      <a:pt x="759" y="5"/>
                    </a:cubicBezTo>
                    <a:cubicBezTo>
                      <a:pt x="715" y="5"/>
                      <a:pt x="715" y="5"/>
                      <a:pt x="715" y="5"/>
                    </a:cubicBezTo>
                    <a:cubicBezTo>
                      <a:pt x="676" y="5"/>
                      <a:pt x="659" y="22"/>
                      <a:pt x="632" y="38"/>
                    </a:cubicBezTo>
                    <a:cubicBezTo>
                      <a:pt x="610" y="55"/>
                      <a:pt x="593" y="61"/>
                      <a:pt x="571" y="77"/>
                    </a:cubicBezTo>
                    <a:cubicBezTo>
                      <a:pt x="554" y="88"/>
                      <a:pt x="554" y="105"/>
                      <a:pt x="549" y="121"/>
                    </a:cubicBezTo>
                    <a:cubicBezTo>
                      <a:pt x="526" y="149"/>
                      <a:pt x="521" y="171"/>
                      <a:pt x="510" y="205"/>
                    </a:cubicBezTo>
                    <a:cubicBezTo>
                      <a:pt x="499" y="227"/>
                      <a:pt x="510" y="243"/>
                      <a:pt x="493" y="260"/>
                    </a:cubicBezTo>
                    <a:cubicBezTo>
                      <a:pt x="482" y="277"/>
                      <a:pt x="466" y="277"/>
                      <a:pt x="444" y="277"/>
                    </a:cubicBezTo>
                    <a:cubicBezTo>
                      <a:pt x="427" y="277"/>
                      <a:pt x="416" y="277"/>
                      <a:pt x="405" y="266"/>
                    </a:cubicBezTo>
                    <a:cubicBezTo>
                      <a:pt x="388" y="243"/>
                      <a:pt x="399" y="216"/>
                      <a:pt x="383" y="194"/>
                    </a:cubicBezTo>
                    <a:cubicBezTo>
                      <a:pt x="377" y="182"/>
                      <a:pt x="366" y="177"/>
                      <a:pt x="355" y="177"/>
                    </a:cubicBezTo>
                    <a:cubicBezTo>
                      <a:pt x="316" y="177"/>
                      <a:pt x="299" y="205"/>
                      <a:pt x="277" y="232"/>
                    </a:cubicBezTo>
                    <a:cubicBezTo>
                      <a:pt x="250" y="277"/>
                      <a:pt x="227" y="298"/>
                      <a:pt x="178" y="320"/>
                    </a:cubicBezTo>
                    <a:cubicBezTo>
                      <a:pt x="139" y="337"/>
                      <a:pt x="111" y="326"/>
                      <a:pt x="83" y="353"/>
                    </a:cubicBezTo>
                    <a:cubicBezTo>
                      <a:pt x="61" y="364"/>
                      <a:pt x="50" y="381"/>
                      <a:pt x="33" y="398"/>
                    </a:cubicBezTo>
                    <a:cubicBezTo>
                      <a:pt x="17" y="414"/>
                      <a:pt x="17" y="431"/>
                      <a:pt x="6" y="436"/>
                    </a:cubicBezTo>
                    <a:lnTo>
                      <a:pt x="6" y="436"/>
                    </a:lnTo>
                    <a:cubicBezTo>
                      <a:pt x="0" y="470"/>
                      <a:pt x="0" y="492"/>
                      <a:pt x="0" y="525"/>
                    </a:cubicBezTo>
                    <a:cubicBezTo>
                      <a:pt x="33" y="558"/>
                      <a:pt x="72" y="536"/>
                      <a:pt x="105" y="558"/>
                    </a:cubicBezTo>
                    <a:cubicBezTo>
                      <a:pt x="127" y="569"/>
                      <a:pt x="111" y="597"/>
                      <a:pt x="122" y="619"/>
                    </a:cubicBezTo>
                    <a:cubicBezTo>
                      <a:pt x="122" y="636"/>
                      <a:pt x="133" y="641"/>
                      <a:pt x="150" y="647"/>
                    </a:cubicBezTo>
                    <a:cubicBezTo>
                      <a:pt x="178" y="669"/>
                      <a:pt x="200" y="680"/>
                      <a:pt x="238" y="680"/>
                    </a:cubicBezTo>
                    <a:cubicBezTo>
                      <a:pt x="277" y="686"/>
                      <a:pt x="327" y="691"/>
                      <a:pt x="327" y="730"/>
                    </a:cubicBezTo>
                    <a:cubicBezTo>
                      <a:pt x="327" y="786"/>
                      <a:pt x="283" y="802"/>
                      <a:pt x="244" y="835"/>
                    </a:cubicBezTo>
                    <a:cubicBezTo>
                      <a:pt x="222" y="852"/>
                      <a:pt x="194" y="852"/>
                      <a:pt x="194" y="874"/>
                    </a:cubicBezTo>
                    <a:cubicBezTo>
                      <a:pt x="194" y="880"/>
                      <a:pt x="200" y="885"/>
                      <a:pt x="200" y="891"/>
                    </a:cubicBezTo>
                    <a:cubicBezTo>
                      <a:pt x="205" y="902"/>
                      <a:pt x="200" y="913"/>
                      <a:pt x="211" y="919"/>
                    </a:cubicBezTo>
                    <a:cubicBezTo>
                      <a:pt x="222" y="930"/>
                      <a:pt x="233" y="924"/>
                      <a:pt x="250" y="930"/>
                    </a:cubicBezTo>
                    <a:cubicBezTo>
                      <a:pt x="272" y="930"/>
                      <a:pt x="283" y="941"/>
                      <a:pt x="305" y="957"/>
                    </a:cubicBezTo>
                    <a:cubicBezTo>
                      <a:pt x="327" y="968"/>
                      <a:pt x="338" y="974"/>
                      <a:pt x="349" y="996"/>
                    </a:cubicBezTo>
                    <a:cubicBezTo>
                      <a:pt x="360" y="1013"/>
                      <a:pt x="349" y="1029"/>
                      <a:pt x="360" y="1046"/>
                    </a:cubicBezTo>
                    <a:cubicBezTo>
                      <a:pt x="366" y="1057"/>
                      <a:pt x="383" y="1063"/>
                      <a:pt x="399" y="1063"/>
                    </a:cubicBezTo>
                    <a:cubicBezTo>
                      <a:pt x="466" y="1063"/>
                      <a:pt x="466" y="1063"/>
                      <a:pt x="466" y="1063"/>
                    </a:cubicBezTo>
                    <a:cubicBezTo>
                      <a:pt x="493" y="1063"/>
                      <a:pt x="510" y="1079"/>
                      <a:pt x="532" y="1090"/>
                    </a:cubicBezTo>
                    <a:cubicBezTo>
                      <a:pt x="582" y="1118"/>
                      <a:pt x="598" y="1151"/>
                      <a:pt x="615" y="1207"/>
                    </a:cubicBezTo>
                    <a:cubicBezTo>
                      <a:pt x="626" y="1223"/>
                      <a:pt x="632" y="1234"/>
                      <a:pt x="632" y="1251"/>
                    </a:cubicBezTo>
                  </a:path>
                </a:pathLst>
              </a:custGeom>
              <a:solidFill>
                <a:srgbClr val="00FF00"/>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92D050"/>
                  </a:solidFill>
                  <a:latin typeface="Microsoft YaHei UI" panose="020B0503020204020204" pitchFamily="34" charset="-122"/>
                  <a:ea typeface="Microsoft YaHei UI" panose="020B0503020204020204" pitchFamily="34" charset="-122"/>
                </a:endParaRPr>
              </a:p>
            </p:txBody>
          </p:sp>
          <p:sp>
            <p:nvSpPr>
              <p:cNvPr id="67" name="Freeform 124">
                <a:extLst>
                  <a:ext uri="{FF2B5EF4-FFF2-40B4-BE49-F238E27FC236}">
                    <a16:creationId xmlns:a16="http://schemas.microsoft.com/office/drawing/2014/main" id="{030BEB01-62A1-054B-AD32-163CA302FB56}"/>
                  </a:ext>
                </a:extLst>
              </p:cNvPr>
              <p:cNvSpPr>
                <a:spLocks noChangeArrowheads="1"/>
              </p:cNvSpPr>
              <p:nvPr/>
            </p:nvSpPr>
            <p:spPr bwMode="auto">
              <a:xfrm>
                <a:off x="7201898" y="2732945"/>
                <a:ext cx="316576" cy="211770"/>
              </a:xfrm>
              <a:custGeom>
                <a:avLst/>
                <a:gdLst>
                  <a:gd name="T0" fmla="*/ 16 w 1320"/>
                  <a:gd name="T1" fmla="*/ 671 h 881"/>
                  <a:gd name="T2" fmla="*/ 16 w 1320"/>
                  <a:gd name="T3" fmla="*/ 671 h 881"/>
                  <a:gd name="T4" fmla="*/ 55 w 1320"/>
                  <a:gd name="T5" fmla="*/ 704 h 881"/>
                  <a:gd name="T6" fmla="*/ 144 w 1320"/>
                  <a:gd name="T7" fmla="*/ 792 h 881"/>
                  <a:gd name="T8" fmla="*/ 205 w 1320"/>
                  <a:gd name="T9" fmla="*/ 853 h 881"/>
                  <a:gd name="T10" fmla="*/ 249 w 1320"/>
                  <a:gd name="T11" fmla="*/ 864 h 881"/>
                  <a:gd name="T12" fmla="*/ 316 w 1320"/>
                  <a:gd name="T13" fmla="*/ 880 h 881"/>
                  <a:gd name="T14" fmla="*/ 366 w 1320"/>
                  <a:gd name="T15" fmla="*/ 869 h 881"/>
                  <a:gd name="T16" fmla="*/ 366 w 1320"/>
                  <a:gd name="T17" fmla="*/ 869 h 881"/>
                  <a:gd name="T18" fmla="*/ 393 w 1320"/>
                  <a:gd name="T19" fmla="*/ 831 h 881"/>
                  <a:gd name="T20" fmla="*/ 443 w 1320"/>
                  <a:gd name="T21" fmla="*/ 786 h 881"/>
                  <a:gd name="T22" fmla="*/ 538 w 1320"/>
                  <a:gd name="T23" fmla="*/ 753 h 881"/>
                  <a:gd name="T24" fmla="*/ 637 w 1320"/>
                  <a:gd name="T25" fmla="*/ 665 h 881"/>
                  <a:gd name="T26" fmla="*/ 715 w 1320"/>
                  <a:gd name="T27" fmla="*/ 610 h 881"/>
                  <a:gd name="T28" fmla="*/ 743 w 1320"/>
                  <a:gd name="T29" fmla="*/ 627 h 881"/>
                  <a:gd name="T30" fmla="*/ 765 w 1320"/>
                  <a:gd name="T31" fmla="*/ 699 h 881"/>
                  <a:gd name="T32" fmla="*/ 804 w 1320"/>
                  <a:gd name="T33" fmla="*/ 710 h 881"/>
                  <a:gd name="T34" fmla="*/ 853 w 1320"/>
                  <a:gd name="T35" fmla="*/ 693 h 881"/>
                  <a:gd name="T36" fmla="*/ 870 w 1320"/>
                  <a:gd name="T37" fmla="*/ 638 h 881"/>
                  <a:gd name="T38" fmla="*/ 909 w 1320"/>
                  <a:gd name="T39" fmla="*/ 554 h 881"/>
                  <a:gd name="T40" fmla="*/ 931 w 1320"/>
                  <a:gd name="T41" fmla="*/ 510 h 881"/>
                  <a:gd name="T42" fmla="*/ 992 w 1320"/>
                  <a:gd name="T43" fmla="*/ 471 h 881"/>
                  <a:gd name="T44" fmla="*/ 1075 w 1320"/>
                  <a:gd name="T45" fmla="*/ 438 h 881"/>
                  <a:gd name="T46" fmla="*/ 1119 w 1320"/>
                  <a:gd name="T47" fmla="*/ 438 h 881"/>
                  <a:gd name="T48" fmla="*/ 1208 w 1320"/>
                  <a:gd name="T49" fmla="*/ 455 h 881"/>
                  <a:gd name="T50" fmla="*/ 1247 w 1320"/>
                  <a:gd name="T51" fmla="*/ 444 h 881"/>
                  <a:gd name="T52" fmla="*/ 1313 w 1320"/>
                  <a:gd name="T53" fmla="*/ 438 h 881"/>
                  <a:gd name="T54" fmla="*/ 1313 w 1320"/>
                  <a:gd name="T55" fmla="*/ 438 h 881"/>
                  <a:gd name="T56" fmla="*/ 1319 w 1320"/>
                  <a:gd name="T57" fmla="*/ 410 h 881"/>
                  <a:gd name="T58" fmla="*/ 1274 w 1320"/>
                  <a:gd name="T59" fmla="*/ 277 h 881"/>
                  <a:gd name="T60" fmla="*/ 1274 w 1320"/>
                  <a:gd name="T61" fmla="*/ 205 h 881"/>
                  <a:gd name="T62" fmla="*/ 1263 w 1320"/>
                  <a:gd name="T63" fmla="*/ 106 h 881"/>
                  <a:gd name="T64" fmla="*/ 1258 w 1320"/>
                  <a:gd name="T65" fmla="*/ 100 h 881"/>
                  <a:gd name="T66" fmla="*/ 1225 w 1320"/>
                  <a:gd name="T67" fmla="*/ 100 h 881"/>
                  <a:gd name="T68" fmla="*/ 1186 w 1320"/>
                  <a:gd name="T69" fmla="*/ 122 h 881"/>
                  <a:gd name="T70" fmla="*/ 1064 w 1320"/>
                  <a:gd name="T71" fmla="*/ 78 h 881"/>
                  <a:gd name="T72" fmla="*/ 1025 w 1320"/>
                  <a:gd name="T73" fmla="*/ 117 h 881"/>
                  <a:gd name="T74" fmla="*/ 1019 w 1320"/>
                  <a:gd name="T75" fmla="*/ 117 h 881"/>
                  <a:gd name="T76" fmla="*/ 931 w 1320"/>
                  <a:gd name="T77" fmla="*/ 39 h 881"/>
                  <a:gd name="T78" fmla="*/ 870 w 1320"/>
                  <a:gd name="T79" fmla="*/ 0 h 881"/>
                  <a:gd name="T80" fmla="*/ 870 w 1320"/>
                  <a:gd name="T81" fmla="*/ 0 h 881"/>
                  <a:gd name="T82" fmla="*/ 676 w 1320"/>
                  <a:gd name="T83" fmla="*/ 17 h 881"/>
                  <a:gd name="T84" fmla="*/ 610 w 1320"/>
                  <a:gd name="T85" fmla="*/ 11 h 881"/>
                  <a:gd name="T86" fmla="*/ 576 w 1320"/>
                  <a:gd name="T87" fmla="*/ 72 h 881"/>
                  <a:gd name="T88" fmla="*/ 538 w 1320"/>
                  <a:gd name="T89" fmla="*/ 111 h 881"/>
                  <a:gd name="T90" fmla="*/ 499 w 1320"/>
                  <a:gd name="T91" fmla="*/ 133 h 881"/>
                  <a:gd name="T92" fmla="*/ 388 w 1320"/>
                  <a:gd name="T93" fmla="*/ 89 h 881"/>
                  <a:gd name="T94" fmla="*/ 344 w 1320"/>
                  <a:gd name="T95" fmla="*/ 50 h 881"/>
                  <a:gd name="T96" fmla="*/ 255 w 1320"/>
                  <a:gd name="T97" fmla="*/ 78 h 881"/>
                  <a:gd name="T98" fmla="*/ 216 w 1320"/>
                  <a:gd name="T99" fmla="*/ 100 h 881"/>
                  <a:gd name="T100" fmla="*/ 205 w 1320"/>
                  <a:gd name="T101" fmla="*/ 100 h 881"/>
                  <a:gd name="T102" fmla="*/ 205 w 1320"/>
                  <a:gd name="T103" fmla="*/ 100 h 881"/>
                  <a:gd name="T104" fmla="*/ 122 w 1320"/>
                  <a:gd name="T105" fmla="*/ 228 h 881"/>
                  <a:gd name="T106" fmla="*/ 28 w 1320"/>
                  <a:gd name="T107" fmla="*/ 383 h 881"/>
                  <a:gd name="T108" fmla="*/ 6 w 1320"/>
                  <a:gd name="T109" fmla="*/ 527 h 881"/>
                  <a:gd name="T110" fmla="*/ 16 w 1320"/>
                  <a:gd name="T111" fmla="*/ 67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0" h="881">
                    <a:moveTo>
                      <a:pt x="16" y="671"/>
                    </a:moveTo>
                    <a:lnTo>
                      <a:pt x="16" y="671"/>
                    </a:lnTo>
                    <a:cubicBezTo>
                      <a:pt x="28" y="688"/>
                      <a:pt x="39" y="693"/>
                      <a:pt x="55" y="704"/>
                    </a:cubicBezTo>
                    <a:cubicBezTo>
                      <a:pt x="88" y="736"/>
                      <a:pt x="105" y="759"/>
                      <a:pt x="144" y="792"/>
                    </a:cubicBezTo>
                    <a:cubicBezTo>
                      <a:pt x="166" y="814"/>
                      <a:pt x="172" y="842"/>
                      <a:pt x="205" y="853"/>
                    </a:cubicBezTo>
                    <a:cubicBezTo>
                      <a:pt x="221" y="858"/>
                      <a:pt x="233" y="858"/>
                      <a:pt x="249" y="864"/>
                    </a:cubicBezTo>
                    <a:cubicBezTo>
                      <a:pt x="277" y="869"/>
                      <a:pt x="288" y="880"/>
                      <a:pt x="316" y="880"/>
                    </a:cubicBezTo>
                    <a:cubicBezTo>
                      <a:pt x="338" y="880"/>
                      <a:pt x="344" y="880"/>
                      <a:pt x="366" y="869"/>
                    </a:cubicBezTo>
                    <a:lnTo>
                      <a:pt x="366" y="869"/>
                    </a:lnTo>
                    <a:cubicBezTo>
                      <a:pt x="377" y="864"/>
                      <a:pt x="377" y="847"/>
                      <a:pt x="393" y="831"/>
                    </a:cubicBezTo>
                    <a:cubicBezTo>
                      <a:pt x="410" y="814"/>
                      <a:pt x="421" y="797"/>
                      <a:pt x="443" y="786"/>
                    </a:cubicBezTo>
                    <a:cubicBezTo>
                      <a:pt x="471" y="759"/>
                      <a:pt x="499" y="770"/>
                      <a:pt x="538" y="753"/>
                    </a:cubicBezTo>
                    <a:cubicBezTo>
                      <a:pt x="587" y="731"/>
                      <a:pt x="610" y="710"/>
                      <a:pt x="637" y="665"/>
                    </a:cubicBezTo>
                    <a:cubicBezTo>
                      <a:pt x="659" y="638"/>
                      <a:pt x="676" y="610"/>
                      <a:pt x="715" y="610"/>
                    </a:cubicBezTo>
                    <a:cubicBezTo>
                      <a:pt x="726" y="610"/>
                      <a:pt x="737" y="615"/>
                      <a:pt x="743" y="627"/>
                    </a:cubicBezTo>
                    <a:cubicBezTo>
                      <a:pt x="759" y="649"/>
                      <a:pt x="748" y="676"/>
                      <a:pt x="765" y="699"/>
                    </a:cubicBezTo>
                    <a:cubicBezTo>
                      <a:pt x="776" y="710"/>
                      <a:pt x="787" y="710"/>
                      <a:pt x="804" y="710"/>
                    </a:cubicBezTo>
                    <a:cubicBezTo>
                      <a:pt x="826" y="710"/>
                      <a:pt x="842" y="710"/>
                      <a:pt x="853" y="693"/>
                    </a:cubicBezTo>
                    <a:cubicBezTo>
                      <a:pt x="870" y="676"/>
                      <a:pt x="859" y="660"/>
                      <a:pt x="870" y="638"/>
                    </a:cubicBezTo>
                    <a:cubicBezTo>
                      <a:pt x="881" y="604"/>
                      <a:pt x="886" y="582"/>
                      <a:pt x="909" y="554"/>
                    </a:cubicBezTo>
                    <a:cubicBezTo>
                      <a:pt x="914" y="538"/>
                      <a:pt x="914" y="521"/>
                      <a:pt x="931" y="510"/>
                    </a:cubicBezTo>
                    <a:cubicBezTo>
                      <a:pt x="953" y="494"/>
                      <a:pt x="970" y="488"/>
                      <a:pt x="992" y="471"/>
                    </a:cubicBezTo>
                    <a:cubicBezTo>
                      <a:pt x="1019" y="455"/>
                      <a:pt x="1036" y="438"/>
                      <a:pt x="1075" y="438"/>
                    </a:cubicBezTo>
                    <a:cubicBezTo>
                      <a:pt x="1119" y="438"/>
                      <a:pt x="1119" y="438"/>
                      <a:pt x="1119" y="438"/>
                    </a:cubicBezTo>
                    <a:cubicBezTo>
                      <a:pt x="1152" y="438"/>
                      <a:pt x="1169" y="455"/>
                      <a:pt x="1208" y="455"/>
                    </a:cubicBezTo>
                    <a:cubicBezTo>
                      <a:pt x="1225" y="455"/>
                      <a:pt x="1230" y="449"/>
                      <a:pt x="1247" y="444"/>
                    </a:cubicBezTo>
                    <a:cubicBezTo>
                      <a:pt x="1269" y="433"/>
                      <a:pt x="1291" y="438"/>
                      <a:pt x="1313" y="438"/>
                    </a:cubicBezTo>
                    <a:lnTo>
                      <a:pt x="1313" y="438"/>
                    </a:lnTo>
                    <a:cubicBezTo>
                      <a:pt x="1319" y="427"/>
                      <a:pt x="1319" y="422"/>
                      <a:pt x="1319" y="410"/>
                    </a:cubicBezTo>
                    <a:cubicBezTo>
                      <a:pt x="1319" y="355"/>
                      <a:pt x="1274" y="333"/>
                      <a:pt x="1274" y="277"/>
                    </a:cubicBezTo>
                    <a:cubicBezTo>
                      <a:pt x="1274" y="205"/>
                      <a:pt x="1274" y="205"/>
                      <a:pt x="1274" y="205"/>
                    </a:cubicBezTo>
                    <a:cubicBezTo>
                      <a:pt x="1274" y="167"/>
                      <a:pt x="1263" y="144"/>
                      <a:pt x="1263" y="106"/>
                    </a:cubicBezTo>
                    <a:cubicBezTo>
                      <a:pt x="1263" y="100"/>
                      <a:pt x="1263" y="100"/>
                      <a:pt x="1258" y="100"/>
                    </a:cubicBezTo>
                    <a:cubicBezTo>
                      <a:pt x="1225" y="100"/>
                      <a:pt x="1225" y="100"/>
                      <a:pt x="1225" y="100"/>
                    </a:cubicBezTo>
                    <a:cubicBezTo>
                      <a:pt x="1186" y="122"/>
                      <a:pt x="1186" y="122"/>
                      <a:pt x="1186" y="122"/>
                    </a:cubicBezTo>
                    <a:cubicBezTo>
                      <a:pt x="1142" y="100"/>
                      <a:pt x="1114" y="78"/>
                      <a:pt x="1064" y="78"/>
                    </a:cubicBezTo>
                    <a:cubicBezTo>
                      <a:pt x="1042" y="78"/>
                      <a:pt x="1031" y="95"/>
                      <a:pt x="1025" y="117"/>
                    </a:cubicBezTo>
                    <a:cubicBezTo>
                      <a:pt x="1019" y="122"/>
                      <a:pt x="1019" y="122"/>
                      <a:pt x="1019" y="117"/>
                    </a:cubicBezTo>
                    <a:cubicBezTo>
                      <a:pt x="1003" y="72"/>
                      <a:pt x="970" y="61"/>
                      <a:pt x="931" y="39"/>
                    </a:cubicBezTo>
                    <a:cubicBezTo>
                      <a:pt x="903" y="28"/>
                      <a:pt x="886" y="11"/>
                      <a:pt x="870" y="0"/>
                    </a:cubicBezTo>
                    <a:lnTo>
                      <a:pt x="870" y="0"/>
                    </a:lnTo>
                    <a:cubicBezTo>
                      <a:pt x="798" y="6"/>
                      <a:pt x="753" y="17"/>
                      <a:pt x="676" y="17"/>
                    </a:cubicBezTo>
                    <a:cubicBezTo>
                      <a:pt x="648" y="17"/>
                      <a:pt x="637" y="11"/>
                      <a:pt x="610" y="11"/>
                    </a:cubicBezTo>
                    <a:cubicBezTo>
                      <a:pt x="582" y="11"/>
                      <a:pt x="582" y="45"/>
                      <a:pt x="576" y="72"/>
                    </a:cubicBezTo>
                    <a:cubicBezTo>
                      <a:pt x="571" y="89"/>
                      <a:pt x="554" y="95"/>
                      <a:pt x="538" y="111"/>
                    </a:cubicBezTo>
                    <a:cubicBezTo>
                      <a:pt x="526" y="122"/>
                      <a:pt x="515" y="133"/>
                      <a:pt x="499" y="133"/>
                    </a:cubicBezTo>
                    <a:cubicBezTo>
                      <a:pt x="449" y="133"/>
                      <a:pt x="421" y="117"/>
                      <a:pt x="388" y="89"/>
                    </a:cubicBezTo>
                    <a:cubicBezTo>
                      <a:pt x="371" y="72"/>
                      <a:pt x="366" y="50"/>
                      <a:pt x="344" y="50"/>
                    </a:cubicBezTo>
                    <a:cubicBezTo>
                      <a:pt x="305" y="50"/>
                      <a:pt x="282" y="56"/>
                      <a:pt x="255" y="78"/>
                    </a:cubicBezTo>
                    <a:cubicBezTo>
                      <a:pt x="238" y="89"/>
                      <a:pt x="233" y="100"/>
                      <a:pt x="216" y="100"/>
                    </a:cubicBezTo>
                    <a:cubicBezTo>
                      <a:pt x="211" y="100"/>
                      <a:pt x="211" y="100"/>
                      <a:pt x="205" y="100"/>
                    </a:cubicBezTo>
                    <a:lnTo>
                      <a:pt x="205" y="100"/>
                    </a:lnTo>
                    <a:cubicBezTo>
                      <a:pt x="172" y="150"/>
                      <a:pt x="149" y="178"/>
                      <a:pt x="122" y="228"/>
                    </a:cubicBezTo>
                    <a:cubicBezTo>
                      <a:pt x="88" y="289"/>
                      <a:pt x="55" y="316"/>
                      <a:pt x="28" y="383"/>
                    </a:cubicBezTo>
                    <a:cubicBezTo>
                      <a:pt x="0" y="433"/>
                      <a:pt x="6" y="471"/>
                      <a:pt x="6" y="527"/>
                    </a:cubicBezTo>
                    <a:cubicBezTo>
                      <a:pt x="6" y="582"/>
                      <a:pt x="6" y="615"/>
                      <a:pt x="16" y="67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8" name="Freeform 125">
                <a:extLst>
                  <a:ext uri="{FF2B5EF4-FFF2-40B4-BE49-F238E27FC236}">
                    <a16:creationId xmlns:a16="http://schemas.microsoft.com/office/drawing/2014/main" id="{F3ABFC7F-9657-234B-A70F-BF03B16147D9}"/>
                  </a:ext>
                </a:extLst>
              </p:cNvPr>
              <p:cNvSpPr>
                <a:spLocks noChangeArrowheads="1"/>
              </p:cNvSpPr>
              <p:nvPr/>
            </p:nvSpPr>
            <p:spPr bwMode="auto">
              <a:xfrm>
                <a:off x="7457064" y="2219403"/>
                <a:ext cx="509273" cy="500836"/>
              </a:xfrm>
              <a:custGeom>
                <a:avLst/>
                <a:gdLst>
                  <a:gd name="T0" fmla="*/ 83 w 2123"/>
                  <a:gd name="T1" fmla="*/ 1297 h 2085"/>
                  <a:gd name="T2" fmla="*/ 66 w 2123"/>
                  <a:gd name="T3" fmla="*/ 1319 h 2085"/>
                  <a:gd name="T4" fmla="*/ 28 w 2123"/>
                  <a:gd name="T5" fmla="*/ 1314 h 2085"/>
                  <a:gd name="T6" fmla="*/ 50 w 2123"/>
                  <a:gd name="T7" fmla="*/ 1386 h 2085"/>
                  <a:gd name="T8" fmla="*/ 100 w 2123"/>
                  <a:gd name="T9" fmla="*/ 1319 h 2085"/>
                  <a:gd name="T10" fmla="*/ 83 w 2123"/>
                  <a:gd name="T11" fmla="*/ 1297 h 2085"/>
                  <a:gd name="T12" fmla="*/ 88 w 2123"/>
                  <a:gd name="T13" fmla="*/ 1391 h 2085"/>
                  <a:gd name="T14" fmla="*/ 105 w 2123"/>
                  <a:gd name="T15" fmla="*/ 1463 h 2085"/>
                  <a:gd name="T16" fmla="*/ 127 w 2123"/>
                  <a:gd name="T17" fmla="*/ 1458 h 2085"/>
                  <a:gd name="T18" fmla="*/ 116 w 2123"/>
                  <a:gd name="T19" fmla="*/ 1424 h 2085"/>
                  <a:gd name="T20" fmla="*/ 199 w 2123"/>
                  <a:gd name="T21" fmla="*/ 1297 h 2085"/>
                  <a:gd name="T22" fmla="*/ 227 w 2123"/>
                  <a:gd name="T23" fmla="*/ 1297 h 2085"/>
                  <a:gd name="T24" fmla="*/ 277 w 2123"/>
                  <a:gd name="T25" fmla="*/ 1280 h 2085"/>
                  <a:gd name="T26" fmla="*/ 277 w 2123"/>
                  <a:gd name="T27" fmla="*/ 1303 h 2085"/>
                  <a:gd name="T28" fmla="*/ 316 w 2123"/>
                  <a:gd name="T29" fmla="*/ 1386 h 2085"/>
                  <a:gd name="T30" fmla="*/ 277 w 2123"/>
                  <a:gd name="T31" fmla="*/ 1447 h 2085"/>
                  <a:gd name="T32" fmla="*/ 221 w 2123"/>
                  <a:gd name="T33" fmla="*/ 1364 h 2085"/>
                  <a:gd name="T34" fmla="*/ 144 w 2123"/>
                  <a:gd name="T35" fmla="*/ 1380 h 2085"/>
                  <a:gd name="T36" fmla="*/ 177 w 2123"/>
                  <a:gd name="T37" fmla="*/ 1319 h 2085"/>
                  <a:gd name="T38" fmla="*/ 277 w 2123"/>
                  <a:gd name="T39" fmla="*/ 1801 h 2085"/>
                  <a:gd name="T40" fmla="*/ 272 w 2123"/>
                  <a:gd name="T41" fmla="*/ 1801 h 2085"/>
                  <a:gd name="T42" fmla="*/ 221 w 2123"/>
                  <a:gd name="T43" fmla="*/ 1879 h 2085"/>
                  <a:gd name="T44" fmla="*/ 255 w 2123"/>
                  <a:gd name="T45" fmla="*/ 1907 h 2085"/>
                  <a:gd name="T46" fmla="*/ 404 w 2123"/>
                  <a:gd name="T47" fmla="*/ 1918 h 2085"/>
                  <a:gd name="T48" fmla="*/ 432 w 2123"/>
                  <a:gd name="T49" fmla="*/ 1912 h 2085"/>
                  <a:gd name="T50" fmla="*/ 371 w 2123"/>
                  <a:gd name="T51" fmla="*/ 1884 h 2085"/>
                  <a:gd name="T52" fmla="*/ 321 w 2123"/>
                  <a:gd name="T53" fmla="*/ 1807 h 2085"/>
                  <a:gd name="T54" fmla="*/ 166 w 2123"/>
                  <a:gd name="T55" fmla="*/ 1968 h 2085"/>
                  <a:gd name="T56" fmla="*/ 210 w 2123"/>
                  <a:gd name="T57" fmla="*/ 1968 h 2085"/>
                  <a:gd name="T58" fmla="*/ 255 w 2123"/>
                  <a:gd name="T59" fmla="*/ 1968 h 2085"/>
                  <a:gd name="T60" fmla="*/ 255 w 2123"/>
                  <a:gd name="T61" fmla="*/ 2062 h 2085"/>
                  <a:gd name="T62" fmla="*/ 194 w 2123"/>
                  <a:gd name="T63" fmla="*/ 2084 h 2085"/>
                  <a:gd name="T64" fmla="*/ 155 w 2123"/>
                  <a:gd name="T65" fmla="*/ 2001 h 2085"/>
                  <a:gd name="T66" fmla="*/ 166 w 2123"/>
                  <a:gd name="T67" fmla="*/ 1968 h 2085"/>
                  <a:gd name="T68" fmla="*/ 781 w 2123"/>
                  <a:gd name="T69" fmla="*/ 521 h 2085"/>
                  <a:gd name="T70" fmla="*/ 759 w 2123"/>
                  <a:gd name="T71" fmla="*/ 488 h 2085"/>
                  <a:gd name="T72" fmla="*/ 765 w 2123"/>
                  <a:gd name="T73" fmla="*/ 538 h 2085"/>
                  <a:gd name="T74" fmla="*/ 770 w 2123"/>
                  <a:gd name="T75" fmla="*/ 599 h 2085"/>
                  <a:gd name="T76" fmla="*/ 804 w 2123"/>
                  <a:gd name="T77" fmla="*/ 554 h 2085"/>
                  <a:gd name="T78" fmla="*/ 804 w 2123"/>
                  <a:gd name="T79" fmla="*/ 521 h 2085"/>
                  <a:gd name="T80" fmla="*/ 781 w 2123"/>
                  <a:gd name="T81" fmla="*/ 521 h 2085"/>
                  <a:gd name="T82" fmla="*/ 1003 w 2123"/>
                  <a:gd name="T83" fmla="*/ 405 h 2085"/>
                  <a:gd name="T84" fmla="*/ 1031 w 2123"/>
                  <a:gd name="T85" fmla="*/ 421 h 2085"/>
                  <a:gd name="T86" fmla="*/ 1003 w 2123"/>
                  <a:gd name="T87" fmla="*/ 405 h 2085"/>
                  <a:gd name="T88" fmla="*/ 2117 w 2123"/>
                  <a:gd name="T89" fmla="*/ 527 h 2085"/>
                  <a:gd name="T90" fmla="*/ 2078 w 2123"/>
                  <a:gd name="T91" fmla="*/ 566 h 2085"/>
                  <a:gd name="T92" fmla="*/ 2095 w 2123"/>
                  <a:gd name="T93" fmla="*/ 588 h 2085"/>
                  <a:gd name="T94" fmla="*/ 2117 w 2123"/>
                  <a:gd name="T95" fmla="*/ 527 h 2085"/>
                  <a:gd name="T96" fmla="*/ 1840 w 2123"/>
                  <a:gd name="T97" fmla="*/ 0 h 2085"/>
                  <a:gd name="T98" fmla="*/ 1751 w 2123"/>
                  <a:gd name="T99" fmla="*/ 89 h 2085"/>
                  <a:gd name="T100" fmla="*/ 1801 w 2123"/>
                  <a:gd name="T101" fmla="*/ 211 h 2085"/>
                  <a:gd name="T102" fmla="*/ 1890 w 2123"/>
                  <a:gd name="T103" fmla="*/ 194 h 2085"/>
                  <a:gd name="T104" fmla="*/ 1901 w 2123"/>
                  <a:gd name="T105" fmla="*/ 139 h 2085"/>
                  <a:gd name="T106" fmla="*/ 1895 w 2123"/>
                  <a:gd name="T107" fmla="*/ 94 h 2085"/>
                  <a:gd name="T108" fmla="*/ 1840 w 2123"/>
                  <a:gd name="T109" fmla="*/ 0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3" h="2085">
                    <a:moveTo>
                      <a:pt x="83" y="1297"/>
                    </a:moveTo>
                    <a:lnTo>
                      <a:pt x="83" y="1297"/>
                    </a:lnTo>
                    <a:lnTo>
                      <a:pt x="83" y="1303"/>
                    </a:lnTo>
                    <a:cubicBezTo>
                      <a:pt x="83" y="1314"/>
                      <a:pt x="78" y="1319"/>
                      <a:pt x="66" y="1319"/>
                    </a:cubicBezTo>
                    <a:cubicBezTo>
                      <a:pt x="61" y="1319"/>
                      <a:pt x="61" y="1303"/>
                      <a:pt x="50" y="1303"/>
                    </a:cubicBezTo>
                    <a:cubicBezTo>
                      <a:pt x="39" y="1303"/>
                      <a:pt x="33" y="1308"/>
                      <a:pt x="28" y="1314"/>
                    </a:cubicBezTo>
                    <a:cubicBezTo>
                      <a:pt x="16" y="1330"/>
                      <a:pt x="6" y="1336"/>
                      <a:pt x="0" y="1352"/>
                    </a:cubicBezTo>
                    <a:cubicBezTo>
                      <a:pt x="22" y="1364"/>
                      <a:pt x="28" y="1386"/>
                      <a:pt x="50" y="1386"/>
                    </a:cubicBezTo>
                    <a:cubicBezTo>
                      <a:pt x="61" y="1386"/>
                      <a:pt x="66" y="1375"/>
                      <a:pt x="72" y="1364"/>
                    </a:cubicBezTo>
                    <a:cubicBezTo>
                      <a:pt x="88" y="1347"/>
                      <a:pt x="100" y="1336"/>
                      <a:pt x="100" y="1319"/>
                    </a:cubicBezTo>
                    <a:cubicBezTo>
                      <a:pt x="100" y="1297"/>
                      <a:pt x="100" y="1297"/>
                      <a:pt x="100" y="1297"/>
                    </a:cubicBezTo>
                    <a:cubicBezTo>
                      <a:pt x="88" y="1297"/>
                      <a:pt x="88" y="1297"/>
                      <a:pt x="83" y="1297"/>
                    </a:cubicBezTo>
                    <a:close/>
                    <a:moveTo>
                      <a:pt x="88" y="1391"/>
                    </a:moveTo>
                    <a:lnTo>
                      <a:pt x="88" y="1391"/>
                    </a:lnTo>
                    <a:cubicBezTo>
                      <a:pt x="88" y="1397"/>
                      <a:pt x="88" y="1402"/>
                      <a:pt x="88" y="1408"/>
                    </a:cubicBezTo>
                    <a:cubicBezTo>
                      <a:pt x="88" y="1430"/>
                      <a:pt x="105" y="1441"/>
                      <a:pt x="105" y="1463"/>
                    </a:cubicBezTo>
                    <a:cubicBezTo>
                      <a:pt x="111" y="1463"/>
                      <a:pt x="116" y="1463"/>
                      <a:pt x="122" y="1463"/>
                    </a:cubicBezTo>
                    <a:cubicBezTo>
                      <a:pt x="122" y="1463"/>
                      <a:pt x="122" y="1458"/>
                      <a:pt x="127" y="1458"/>
                    </a:cubicBezTo>
                    <a:cubicBezTo>
                      <a:pt x="139" y="1452"/>
                      <a:pt x="144" y="1447"/>
                      <a:pt x="144" y="1441"/>
                    </a:cubicBezTo>
                    <a:cubicBezTo>
                      <a:pt x="144" y="1424"/>
                      <a:pt x="127" y="1424"/>
                      <a:pt x="116" y="1424"/>
                    </a:cubicBezTo>
                    <a:cubicBezTo>
                      <a:pt x="111" y="1408"/>
                      <a:pt x="105" y="1397"/>
                      <a:pt x="88" y="1391"/>
                    </a:cubicBezTo>
                    <a:close/>
                    <a:moveTo>
                      <a:pt x="199" y="1297"/>
                    </a:moveTo>
                    <a:lnTo>
                      <a:pt x="199" y="1297"/>
                    </a:lnTo>
                    <a:cubicBezTo>
                      <a:pt x="205" y="1291"/>
                      <a:pt x="227" y="1286"/>
                      <a:pt x="227" y="1297"/>
                    </a:cubicBezTo>
                    <a:cubicBezTo>
                      <a:pt x="249" y="1297"/>
                      <a:pt x="249" y="1297"/>
                      <a:pt x="249" y="1297"/>
                    </a:cubicBezTo>
                    <a:cubicBezTo>
                      <a:pt x="260" y="1297"/>
                      <a:pt x="266" y="1280"/>
                      <a:pt x="277" y="1280"/>
                    </a:cubicBezTo>
                    <a:cubicBezTo>
                      <a:pt x="282" y="1280"/>
                      <a:pt x="282" y="1286"/>
                      <a:pt x="282" y="1286"/>
                    </a:cubicBezTo>
                    <a:cubicBezTo>
                      <a:pt x="282" y="1291"/>
                      <a:pt x="277" y="1297"/>
                      <a:pt x="277" y="1303"/>
                    </a:cubicBezTo>
                    <a:cubicBezTo>
                      <a:pt x="277" y="1325"/>
                      <a:pt x="305" y="1319"/>
                      <a:pt x="310" y="1342"/>
                    </a:cubicBezTo>
                    <a:cubicBezTo>
                      <a:pt x="316" y="1358"/>
                      <a:pt x="316" y="1369"/>
                      <a:pt x="316" y="1386"/>
                    </a:cubicBezTo>
                    <a:cubicBezTo>
                      <a:pt x="316" y="1397"/>
                      <a:pt x="305" y="1402"/>
                      <a:pt x="299" y="1413"/>
                    </a:cubicBezTo>
                    <a:cubicBezTo>
                      <a:pt x="294" y="1424"/>
                      <a:pt x="294" y="1447"/>
                      <a:pt x="277" y="1447"/>
                    </a:cubicBezTo>
                    <a:cubicBezTo>
                      <a:pt x="244" y="1447"/>
                      <a:pt x="244" y="1408"/>
                      <a:pt x="216" y="1391"/>
                    </a:cubicBezTo>
                    <a:cubicBezTo>
                      <a:pt x="227" y="1375"/>
                      <a:pt x="249" y="1364"/>
                      <a:pt x="221" y="1364"/>
                    </a:cubicBezTo>
                    <a:cubicBezTo>
                      <a:pt x="199" y="1364"/>
                      <a:pt x="188" y="1380"/>
                      <a:pt x="166" y="1380"/>
                    </a:cubicBezTo>
                    <a:cubicBezTo>
                      <a:pt x="155" y="1380"/>
                      <a:pt x="155" y="1380"/>
                      <a:pt x="144" y="1380"/>
                    </a:cubicBezTo>
                    <a:cubicBezTo>
                      <a:pt x="144" y="1364"/>
                      <a:pt x="144" y="1358"/>
                      <a:pt x="144" y="1347"/>
                    </a:cubicBezTo>
                    <a:cubicBezTo>
                      <a:pt x="144" y="1330"/>
                      <a:pt x="166" y="1325"/>
                      <a:pt x="177" y="1319"/>
                    </a:cubicBezTo>
                    <a:cubicBezTo>
                      <a:pt x="188" y="1319"/>
                      <a:pt x="188" y="1303"/>
                      <a:pt x="199" y="1297"/>
                    </a:cubicBezTo>
                    <a:close/>
                    <a:moveTo>
                      <a:pt x="277" y="1801"/>
                    </a:moveTo>
                    <a:lnTo>
                      <a:pt x="277" y="1801"/>
                    </a:lnTo>
                    <a:cubicBezTo>
                      <a:pt x="277" y="1801"/>
                      <a:pt x="277" y="1801"/>
                      <a:pt x="272" y="1801"/>
                    </a:cubicBezTo>
                    <a:cubicBezTo>
                      <a:pt x="255" y="1801"/>
                      <a:pt x="260" y="1823"/>
                      <a:pt x="249" y="1840"/>
                    </a:cubicBezTo>
                    <a:cubicBezTo>
                      <a:pt x="244" y="1857"/>
                      <a:pt x="221" y="1862"/>
                      <a:pt x="221" y="1879"/>
                    </a:cubicBezTo>
                    <a:cubicBezTo>
                      <a:pt x="221" y="1884"/>
                      <a:pt x="233" y="1884"/>
                      <a:pt x="233" y="1890"/>
                    </a:cubicBezTo>
                    <a:cubicBezTo>
                      <a:pt x="238" y="1901"/>
                      <a:pt x="244" y="1907"/>
                      <a:pt x="255" y="1907"/>
                    </a:cubicBezTo>
                    <a:cubicBezTo>
                      <a:pt x="294" y="1907"/>
                      <a:pt x="310" y="1896"/>
                      <a:pt x="349" y="1896"/>
                    </a:cubicBezTo>
                    <a:cubicBezTo>
                      <a:pt x="371" y="1896"/>
                      <a:pt x="393" y="1901"/>
                      <a:pt x="404" y="1918"/>
                    </a:cubicBezTo>
                    <a:cubicBezTo>
                      <a:pt x="410" y="1929"/>
                      <a:pt x="415" y="1940"/>
                      <a:pt x="427" y="1945"/>
                    </a:cubicBezTo>
                    <a:cubicBezTo>
                      <a:pt x="432" y="1934"/>
                      <a:pt x="432" y="1923"/>
                      <a:pt x="432" y="1912"/>
                    </a:cubicBezTo>
                    <a:cubicBezTo>
                      <a:pt x="432" y="1884"/>
                      <a:pt x="415" y="1879"/>
                      <a:pt x="399" y="1862"/>
                    </a:cubicBezTo>
                    <a:cubicBezTo>
                      <a:pt x="388" y="1873"/>
                      <a:pt x="382" y="1879"/>
                      <a:pt x="371" y="1884"/>
                    </a:cubicBezTo>
                    <a:cubicBezTo>
                      <a:pt x="360" y="1857"/>
                      <a:pt x="349" y="1846"/>
                      <a:pt x="332" y="1835"/>
                    </a:cubicBezTo>
                    <a:cubicBezTo>
                      <a:pt x="321" y="1829"/>
                      <a:pt x="327" y="1818"/>
                      <a:pt x="321" y="1807"/>
                    </a:cubicBezTo>
                    <a:cubicBezTo>
                      <a:pt x="310" y="1796"/>
                      <a:pt x="294" y="1801"/>
                      <a:pt x="277" y="1801"/>
                    </a:cubicBezTo>
                    <a:close/>
                    <a:moveTo>
                      <a:pt x="166" y="1968"/>
                    </a:moveTo>
                    <a:lnTo>
                      <a:pt x="166" y="1968"/>
                    </a:lnTo>
                    <a:cubicBezTo>
                      <a:pt x="183" y="1968"/>
                      <a:pt x="194" y="1973"/>
                      <a:pt x="210" y="1968"/>
                    </a:cubicBezTo>
                    <a:cubicBezTo>
                      <a:pt x="221" y="1962"/>
                      <a:pt x="227" y="1940"/>
                      <a:pt x="244" y="1945"/>
                    </a:cubicBezTo>
                    <a:cubicBezTo>
                      <a:pt x="249" y="1945"/>
                      <a:pt x="249" y="1956"/>
                      <a:pt x="255" y="1968"/>
                    </a:cubicBezTo>
                    <a:cubicBezTo>
                      <a:pt x="260" y="1979"/>
                      <a:pt x="282" y="1973"/>
                      <a:pt x="282" y="1990"/>
                    </a:cubicBezTo>
                    <a:cubicBezTo>
                      <a:pt x="282" y="2017"/>
                      <a:pt x="266" y="2034"/>
                      <a:pt x="255" y="2062"/>
                    </a:cubicBezTo>
                    <a:cubicBezTo>
                      <a:pt x="244" y="2056"/>
                      <a:pt x="238" y="2056"/>
                      <a:pt x="227" y="2045"/>
                    </a:cubicBezTo>
                    <a:cubicBezTo>
                      <a:pt x="210" y="2056"/>
                      <a:pt x="210" y="2073"/>
                      <a:pt x="194" y="2084"/>
                    </a:cubicBezTo>
                    <a:cubicBezTo>
                      <a:pt x="177" y="2073"/>
                      <a:pt x="183" y="2051"/>
                      <a:pt x="177" y="2023"/>
                    </a:cubicBezTo>
                    <a:cubicBezTo>
                      <a:pt x="172" y="2012"/>
                      <a:pt x="155" y="2012"/>
                      <a:pt x="155" y="2001"/>
                    </a:cubicBezTo>
                    <a:cubicBezTo>
                      <a:pt x="155" y="1990"/>
                      <a:pt x="161" y="1984"/>
                      <a:pt x="161" y="1973"/>
                    </a:cubicBezTo>
                    <a:lnTo>
                      <a:pt x="166" y="1968"/>
                    </a:lnTo>
                    <a:close/>
                    <a:moveTo>
                      <a:pt x="781" y="521"/>
                    </a:moveTo>
                    <a:lnTo>
                      <a:pt x="781" y="521"/>
                    </a:lnTo>
                    <a:cubicBezTo>
                      <a:pt x="776" y="521"/>
                      <a:pt x="776" y="510"/>
                      <a:pt x="776" y="499"/>
                    </a:cubicBezTo>
                    <a:cubicBezTo>
                      <a:pt x="776" y="493"/>
                      <a:pt x="765" y="493"/>
                      <a:pt x="759" y="488"/>
                    </a:cubicBezTo>
                    <a:cubicBezTo>
                      <a:pt x="759" y="493"/>
                      <a:pt x="753" y="493"/>
                      <a:pt x="753" y="493"/>
                    </a:cubicBezTo>
                    <a:cubicBezTo>
                      <a:pt x="753" y="516"/>
                      <a:pt x="765" y="521"/>
                      <a:pt x="765" y="538"/>
                    </a:cubicBezTo>
                    <a:cubicBezTo>
                      <a:pt x="765" y="593"/>
                      <a:pt x="765" y="593"/>
                      <a:pt x="765" y="593"/>
                    </a:cubicBezTo>
                    <a:cubicBezTo>
                      <a:pt x="770" y="599"/>
                      <a:pt x="770" y="599"/>
                      <a:pt x="770" y="599"/>
                    </a:cubicBezTo>
                    <a:cubicBezTo>
                      <a:pt x="776" y="593"/>
                      <a:pt x="776" y="582"/>
                      <a:pt x="781" y="571"/>
                    </a:cubicBezTo>
                    <a:cubicBezTo>
                      <a:pt x="787" y="560"/>
                      <a:pt x="798" y="560"/>
                      <a:pt x="804" y="554"/>
                    </a:cubicBezTo>
                    <a:cubicBezTo>
                      <a:pt x="809" y="544"/>
                      <a:pt x="809" y="538"/>
                      <a:pt x="814" y="527"/>
                    </a:cubicBezTo>
                    <a:cubicBezTo>
                      <a:pt x="804" y="521"/>
                      <a:pt x="804" y="521"/>
                      <a:pt x="804" y="521"/>
                    </a:cubicBezTo>
                    <a:cubicBezTo>
                      <a:pt x="792" y="527"/>
                      <a:pt x="792" y="527"/>
                      <a:pt x="792" y="527"/>
                    </a:cubicBezTo>
                    <a:cubicBezTo>
                      <a:pt x="787" y="527"/>
                      <a:pt x="787" y="521"/>
                      <a:pt x="781" y="521"/>
                    </a:cubicBezTo>
                    <a:close/>
                    <a:moveTo>
                      <a:pt x="1003" y="405"/>
                    </a:moveTo>
                    <a:lnTo>
                      <a:pt x="1003" y="405"/>
                    </a:lnTo>
                    <a:cubicBezTo>
                      <a:pt x="1003" y="416"/>
                      <a:pt x="1014" y="421"/>
                      <a:pt x="1025" y="427"/>
                    </a:cubicBezTo>
                    <a:cubicBezTo>
                      <a:pt x="1025" y="427"/>
                      <a:pt x="1031" y="427"/>
                      <a:pt x="1031" y="421"/>
                    </a:cubicBezTo>
                    <a:cubicBezTo>
                      <a:pt x="1031" y="405"/>
                      <a:pt x="1031" y="377"/>
                      <a:pt x="1019" y="383"/>
                    </a:cubicBezTo>
                    <a:cubicBezTo>
                      <a:pt x="1008" y="383"/>
                      <a:pt x="1003" y="394"/>
                      <a:pt x="1003" y="405"/>
                    </a:cubicBezTo>
                    <a:close/>
                    <a:moveTo>
                      <a:pt x="2117" y="527"/>
                    </a:moveTo>
                    <a:lnTo>
                      <a:pt x="2117" y="527"/>
                    </a:lnTo>
                    <a:cubicBezTo>
                      <a:pt x="2111" y="521"/>
                      <a:pt x="2111" y="516"/>
                      <a:pt x="2106" y="510"/>
                    </a:cubicBezTo>
                    <a:cubicBezTo>
                      <a:pt x="2100" y="532"/>
                      <a:pt x="2078" y="544"/>
                      <a:pt x="2078" y="566"/>
                    </a:cubicBezTo>
                    <a:cubicBezTo>
                      <a:pt x="2078" y="588"/>
                      <a:pt x="2078" y="588"/>
                      <a:pt x="2078" y="588"/>
                    </a:cubicBezTo>
                    <a:cubicBezTo>
                      <a:pt x="2083" y="588"/>
                      <a:pt x="2089" y="588"/>
                      <a:pt x="2095" y="588"/>
                    </a:cubicBezTo>
                    <a:cubicBezTo>
                      <a:pt x="2111" y="588"/>
                      <a:pt x="2122" y="571"/>
                      <a:pt x="2122" y="554"/>
                    </a:cubicBezTo>
                    <a:cubicBezTo>
                      <a:pt x="2122" y="549"/>
                      <a:pt x="2122" y="532"/>
                      <a:pt x="2117" y="527"/>
                    </a:cubicBezTo>
                    <a:close/>
                    <a:moveTo>
                      <a:pt x="1840" y="0"/>
                    </a:moveTo>
                    <a:lnTo>
                      <a:pt x="1840" y="0"/>
                    </a:lnTo>
                    <a:cubicBezTo>
                      <a:pt x="1817" y="22"/>
                      <a:pt x="1806" y="34"/>
                      <a:pt x="1784" y="50"/>
                    </a:cubicBezTo>
                    <a:cubicBezTo>
                      <a:pt x="1773" y="67"/>
                      <a:pt x="1751" y="72"/>
                      <a:pt x="1751" y="89"/>
                    </a:cubicBezTo>
                    <a:cubicBezTo>
                      <a:pt x="1751" y="189"/>
                      <a:pt x="1862" y="161"/>
                      <a:pt x="1806" y="194"/>
                    </a:cubicBezTo>
                    <a:cubicBezTo>
                      <a:pt x="1801" y="200"/>
                      <a:pt x="1806" y="205"/>
                      <a:pt x="1801" y="211"/>
                    </a:cubicBezTo>
                    <a:cubicBezTo>
                      <a:pt x="1768" y="239"/>
                      <a:pt x="1812" y="239"/>
                      <a:pt x="1851" y="239"/>
                    </a:cubicBezTo>
                    <a:cubicBezTo>
                      <a:pt x="1873" y="239"/>
                      <a:pt x="1878" y="217"/>
                      <a:pt x="1890" y="194"/>
                    </a:cubicBezTo>
                    <a:cubicBezTo>
                      <a:pt x="1895" y="189"/>
                      <a:pt x="1901" y="183"/>
                      <a:pt x="1901" y="167"/>
                    </a:cubicBezTo>
                    <a:cubicBezTo>
                      <a:pt x="1901" y="139"/>
                      <a:pt x="1901" y="139"/>
                      <a:pt x="1901" y="139"/>
                    </a:cubicBezTo>
                    <a:cubicBezTo>
                      <a:pt x="1901" y="128"/>
                      <a:pt x="1906" y="117"/>
                      <a:pt x="1906" y="106"/>
                    </a:cubicBezTo>
                    <a:cubicBezTo>
                      <a:pt x="1906" y="100"/>
                      <a:pt x="1901" y="94"/>
                      <a:pt x="1895" y="94"/>
                    </a:cubicBezTo>
                    <a:cubicBezTo>
                      <a:pt x="1878" y="84"/>
                      <a:pt x="1873" y="67"/>
                      <a:pt x="1862" y="50"/>
                    </a:cubicBezTo>
                    <a:cubicBezTo>
                      <a:pt x="1851" y="34"/>
                      <a:pt x="1856" y="12"/>
                      <a:pt x="184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69" name="Freeform 126">
                <a:extLst>
                  <a:ext uri="{FF2B5EF4-FFF2-40B4-BE49-F238E27FC236}">
                    <a16:creationId xmlns:a16="http://schemas.microsoft.com/office/drawing/2014/main" id="{9ED891D3-8ABC-D045-A523-A9B05AEDB25E}"/>
                  </a:ext>
                </a:extLst>
              </p:cNvPr>
              <p:cNvSpPr>
                <a:spLocks noChangeArrowheads="1"/>
              </p:cNvSpPr>
              <p:nvPr/>
            </p:nvSpPr>
            <p:spPr bwMode="auto">
              <a:xfrm>
                <a:off x="7071667" y="2407879"/>
                <a:ext cx="372691" cy="357891"/>
              </a:xfrm>
              <a:custGeom>
                <a:avLst/>
                <a:gdLst>
                  <a:gd name="T0" fmla="*/ 631 w 1553"/>
                  <a:gd name="T1" fmla="*/ 122 h 1491"/>
                  <a:gd name="T2" fmla="*/ 543 w 1553"/>
                  <a:gd name="T3" fmla="*/ 194 h 1491"/>
                  <a:gd name="T4" fmla="*/ 637 w 1553"/>
                  <a:gd name="T5" fmla="*/ 282 h 1491"/>
                  <a:gd name="T6" fmla="*/ 654 w 1553"/>
                  <a:gd name="T7" fmla="*/ 133 h 1491"/>
                  <a:gd name="T8" fmla="*/ 848 w 1553"/>
                  <a:gd name="T9" fmla="*/ 354 h 1491"/>
                  <a:gd name="T10" fmla="*/ 809 w 1553"/>
                  <a:gd name="T11" fmla="*/ 360 h 1491"/>
                  <a:gd name="T12" fmla="*/ 992 w 1553"/>
                  <a:gd name="T13" fmla="*/ 460 h 1491"/>
                  <a:gd name="T14" fmla="*/ 981 w 1553"/>
                  <a:gd name="T15" fmla="*/ 365 h 1491"/>
                  <a:gd name="T16" fmla="*/ 892 w 1553"/>
                  <a:gd name="T17" fmla="*/ 354 h 1491"/>
                  <a:gd name="T18" fmla="*/ 964 w 1553"/>
                  <a:gd name="T19" fmla="*/ 476 h 1491"/>
                  <a:gd name="T20" fmla="*/ 942 w 1553"/>
                  <a:gd name="T21" fmla="*/ 620 h 1491"/>
                  <a:gd name="T22" fmla="*/ 892 w 1553"/>
                  <a:gd name="T23" fmla="*/ 509 h 1491"/>
                  <a:gd name="T24" fmla="*/ 892 w 1553"/>
                  <a:gd name="T25" fmla="*/ 421 h 1491"/>
                  <a:gd name="T26" fmla="*/ 1091 w 1553"/>
                  <a:gd name="T27" fmla="*/ 537 h 1491"/>
                  <a:gd name="T28" fmla="*/ 1180 w 1553"/>
                  <a:gd name="T29" fmla="*/ 620 h 1491"/>
                  <a:gd name="T30" fmla="*/ 1280 w 1553"/>
                  <a:gd name="T31" fmla="*/ 637 h 1491"/>
                  <a:gd name="T32" fmla="*/ 1153 w 1553"/>
                  <a:gd name="T33" fmla="*/ 526 h 1491"/>
                  <a:gd name="T34" fmla="*/ 1069 w 1553"/>
                  <a:gd name="T35" fmla="*/ 598 h 1491"/>
                  <a:gd name="T36" fmla="*/ 997 w 1553"/>
                  <a:gd name="T37" fmla="*/ 543 h 1491"/>
                  <a:gd name="T38" fmla="*/ 975 w 1553"/>
                  <a:gd name="T39" fmla="*/ 637 h 1491"/>
                  <a:gd name="T40" fmla="*/ 1169 w 1553"/>
                  <a:gd name="T41" fmla="*/ 687 h 1491"/>
                  <a:gd name="T42" fmla="*/ 1169 w 1553"/>
                  <a:gd name="T43" fmla="*/ 631 h 1491"/>
                  <a:gd name="T44" fmla="*/ 1069 w 1553"/>
                  <a:gd name="T45" fmla="*/ 598 h 1491"/>
                  <a:gd name="T46" fmla="*/ 1369 w 1553"/>
                  <a:gd name="T47" fmla="*/ 659 h 1491"/>
                  <a:gd name="T48" fmla="*/ 1407 w 1553"/>
                  <a:gd name="T49" fmla="*/ 715 h 1491"/>
                  <a:gd name="T50" fmla="*/ 1419 w 1553"/>
                  <a:gd name="T51" fmla="*/ 681 h 1491"/>
                  <a:gd name="T52" fmla="*/ 1380 w 1553"/>
                  <a:gd name="T53" fmla="*/ 537 h 1491"/>
                  <a:gd name="T54" fmla="*/ 1402 w 1553"/>
                  <a:gd name="T55" fmla="*/ 598 h 1491"/>
                  <a:gd name="T56" fmla="*/ 1380 w 1553"/>
                  <a:gd name="T57" fmla="*/ 537 h 1491"/>
                  <a:gd name="T58" fmla="*/ 160 w 1553"/>
                  <a:gd name="T59" fmla="*/ 83 h 1491"/>
                  <a:gd name="T60" fmla="*/ 338 w 1553"/>
                  <a:gd name="T61" fmla="*/ 210 h 1491"/>
                  <a:gd name="T62" fmla="*/ 338 w 1553"/>
                  <a:gd name="T63" fmla="*/ 44 h 1491"/>
                  <a:gd name="T64" fmla="*/ 498 w 1553"/>
                  <a:gd name="T65" fmla="*/ 155 h 1491"/>
                  <a:gd name="T66" fmla="*/ 715 w 1553"/>
                  <a:gd name="T67" fmla="*/ 338 h 1491"/>
                  <a:gd name="T68" fmla="*/ 848 w 1553"/>
                  <a:gd name="T69" fmla="*/ 487 h 1491"/>
                  <a:gd name="T70" fmla="*/ 903 w 1553"/>
                  <a:gd name="T71" fmla="*/ 609 h 1491"/>
                  <a:gd name="T72" fmla="*/ 1091 w 1553"/>
                  <a:gd name="T73" fmla="*/ 698 h 1491"/>
                  <a:gd name="T74" fmla="*/ 1202 w 1553"/>
                  <a:gd name="T75" fmla="*/ 809 h 1491"/>
                  <a:gd name="T76" fmla="*/ 1086 w 1553"/>
                  <a:gd name="T77" fmla="*/ 925 h 1491"/>
                  <a:gd name="T78" fmla="*/ 1141 w 1553"/>
                  <a:gd name="T79" fmla="*/ 920 h 1491"/>
                  <a:gd name="T80" fmla="*/ 1341 w 1553"/>
                  <a:gd name="T81" fmla="*/ 770 h 1491"/>
                  <a:gd name="T82" fmla="*/ 1490 w 1553"/>
                  <a:gd name="T83" fmla="*/ 859 h 1491"/>
                  <a:gd name="T84" fmla="*/ 1552 w 1553"/>
                  <a:gd name="T85" fmla="*/ 1019 h 1491"/>
                  <a:gd name="T86" fmla="*/ 1474 w 1553"/>
                  <a:gd name="T87" fmla="*/ 1030 h 1491"/>
                  <a:gd name="T88" fmla="*/ 1424 w 1553"/>
                  <a:gd name="T89" fmla="*/ 1069 h 1491"/>
                  <a:gd name="T90" fmla="*/ 1413 w 1553"/>
                  <a:gd name="T91" fmla="*/ 1136 h 1491"/>
                  <a:gd name="T92" fmla="*/ 1524 w 1553"/>
                  <a:gd name="T93" fmla="*/ 1169 h 1491"/>
                  <a:gd name="T94" fmla="*/ 1463 w 1553"/>
                  <a:gd name="T95" fmla="*/ 1186 h 1491"/>
                  <a:gd name="T96" fmla="*/ 1391 w 1553"/>
                  <a:gd name="T97" fmla="*/ 1247 h 1491"/>
                  <a:gd name="T98" fmla="*/ 1363 w 1553"/>
                  <a:gd name="T99" fmla="*/ 1319 h 1491"/>
                  <a:gd name="T100" fmla="*/ 1219 w 1553"/>
                  <a:gd name="T101" fmla="*/ 1374 h 1491"/>
                  <a:gd name="T102" fmla="*/ 1081 w 1553"/>
                  <a:gd name="T103" fmla="*/ 1468 h 1491"/>
                  <a:gd name="T104" fmla="*/ 887 w 1553"/>
                  <a:gd name="T105" fmla="*/ 1407 h 1491"/>
                  <a:gd name="T106" fmla="*/ 748 w 1553"/>
                  <a:gd name="T107" fmla="*/ 1457 h 1491"/>
                  <a:gd name="T108" fmla="*/ 410 w 1553"/>
                  <a:gd name="T109" fmla="*/ 1219 h 1491"/>
                  <a:gd name="T110" fmla="*/ 305 w 1553"/>
                  <a:gd name="T111" fmla="*/ 1058 h 1491"/>
                  <a:gd name="T112" fmla="*/ 266 w 1553"/>
                  <a:gd name="T113" fmla="*/ 892 h 1491"/>
                  <a:gd name="T114" fmla="*/ 55 w 1553"/>
                  <a:gd name="T115" fmla="*/ 848 h 1491"/>
                  <a:gd name="T116" fmla="*/ 22 w 1553"/>
                  <a:gd name="T117" fmla="*/ 698 h 1491"/>
                  <a:gd name="T118" fmla="*/ 22 w 1553"/>
                  <a:gd name="T119" fmla="*/ 504 h 1491"/>
                  <a:gd name="T120" fmla="*/ 133 w 1553"/>
                  <a:gd name="T121" fmla="*/ 288 h 1491"/>
                  <a:gd name="T122" fmla="*/ 94 w 1553"/>
                  <a:gd name="T12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3" h="1491">
                    <a:moveTo>
                      <a:pt x="654" y="133"/>
                    </a:moveTo>
                    <a:lnTo>
                      <a:pt x="654" y="133"/>
                    </a:lnTo>
                    <a:cubicBezTo>
                      <a:pt x="643" y="127"/>
                      <a:pt x="637" y="122"/>
                      <a:pt x="631" y="122"/>
                    </a:cubicBezTo>
                    <a:cubicBezTo>
                      <a:pt x="615" y="122"/>
                      <a:pt x="615" y="138"/>
                      <a:pt x="604" y="138"/>
                    </a:cubicBezTo>
                    <a:cubicBezTo>
                      <a:pt x="582" y="144"/>
                      <a:pt x="571" y="144"/>
                      <a:pt x="549" y="149"/>
                    </a:cubicBezTo>
                    <a:cubicBezTo>
                      <a:pt x="532" y="149"/>
                      <a:pt x="543" y="177"/>
                      <a:pt x="543" y="194"/>
                    </a:cubicBezTo>
                    <a:cubicBezTo>
                      <a:pt x="543" y="221"/>
                      <a:pt x="537" y="243"/>
                      <a:pt x="559" y="266"/>
                    </a:cubicBezTo>
                    <a:cubicBezTo>
                      <a:pt x="571" y="282"/>
                      <a:pt x="593" y="282"/>
                      <a:pt x="615" y="282"/>
                    </a:cubicBezTo>
                    <a:cubicBezTo>
                      <a:pt x="621" y="282"/>
                      <a:pt x="626" y="282"/>
                      <a:pt x="637" y="282"/>
                    </a:cubicBezTo>
                    <a:cubicBezTo>
                      <a:pt x="665" y="282"/>
                      <a:pt x="670" y="255"/>
                      <a:pt x="670" y="227"/>
                    </a:cubicBezTo>
                    <a:cubicBezTo>
                      <a:pt x="676" y="205"/>
                      <a:pt x="687" y="194"/>
                      <a:pt x="687" y="166"/>
                    </a:cubicBezTo>
                    <a:cubicBezTo>
                      <a:pt x="687" y="155"/>
                      <a:pt x="665" y="138"/>
                      <a:pt x="654" y="133"/>
                    </a:cubicBezTo>
                    <a:close/>
                    <a:moveTo>
                      <a:pt x="892" y="354"/>
                    </a:moveTo>
                    <a:lnTo>
                      <a:pt x="892" y="354"/>
                    </a:lnTo>
                    <a:cubicBezTo>
                      <a:pt x="848" y="354"/>
                      <a:pt x="848" y="354"/>
                      <a:pt x="848" y="354"/>
                    </a:cubicBezTo>
                    <a:cubicBezTo>
                      <a:pt x="825" y="354"/>
                      <a:pt x="809" y="332"/>
                      <a:pt x="787" y="332"/>
                    </a:cubicBezTo>
                    <a:cubicBezTo>
                      <a:pt x="781" y="338"/>
                      <a:pt x="781" y="338"/>
                      <a:pt x="781" y="338"/>
                    </a:cubicBezTo>
                    <a:cubicBezTo>
                      <a:pt x="787" y="349"/>
                      <a:pt x="798" y="354"/>
                      <a:pt x="809" y="360"/>
                    </a:cubicBezTo>
                    <a:cubicBezTo>
                      <a:pt x="837" y="382"/>
                      <a:pt x="853" y="399"/>
                      <a:pt x="887" y="399"/>
                    </a:cubicBezTo>
                    <a:cubicBezTo>
                      <a:pt x="920" y="399"/>
                      <a:pt x="936" y="415"/>
                      <a:pt x="958" y="432"/>
                    </a:cubicBezTo>
                    <a:cubicBezTo>
                      <a:pt x="970" y="443"/>
                      <a:pt x="975" y="460"/>
                      <a:pt x="992" y="460"/>
                    </a:cubicBezTo>
                    <a:cubicBezTo>
                      <a:pt x="1003" y="460"/>
                      <a:pt x="1003" y="449"/>
                      <a:pt x="1003" y="437"/>
                    </a:cubicBezTo>
                    <a:cubicBezTo>
                      <a:pt x="1003" y="427"/>
                      <a:pt x="997" y="415"/>
                      <a:pt x="992" y="399"/>
                    </a:cubicBezTo>
                    <a:cubicBezTo>
                      <a:pt x="992" y="388"/>
                      <a:pt x="992" y="376"/>
                      <a:pt x="981" y="365"/>
                    </a:cubicBezTo>
                    <a:cubicBezTo>
                      <a:pt x="975" y="360"/>
                      <a:pt x="964" y="365"/>
                      <a:pt x="953" y="365"/>
                    </a:cubicBezTo>
                    <a:cubicBezTo>
                      <a:pt x="936" y="360"/>
                      <a:pt x="931" y="354"/>
                      <a:pt x="914" y="349"/>
                    </a:cubicBezTo>
                    <a:cubicBezTo>
                      <a:pt x="903" y="343"/>
                      <a:pt x="897" y="354"/>
                      <a:pt x="892" y="354"/>
                    </a:cubicBezTo>
                    <a:close/>
                    <a:moveTo>
                      <a:pt x="892" y="421"/>
                    </a:moveTo>
                    <a:lnTo>
                      <a:pt x="892" y="421"/>
                    </a:lnTo>
                    <a:cubicBezTo>
                      <a:pt x="925" y="421"/>
                      <a:pt x="942" y="449"/>
                      <a:pt x="964" y="476"/>
                    </a:cubicBezTo>
                    <a:cubicBezTo>
                      <a:pt x="970" y="482"/>
                      <a:pt x="986" y="487"/>
                      <a:pt x="986" y="498"/>
                    </a:cubicBezTo>
                    <a:cubicBezTo>
                      <a:pt x="986" y="532"/>
                      <a:pt x="981" y="548"/>
                      <a:pt x="975" y="576"/>
                    </a:cubicBezTo>
                    <a:cubicBezTo>
                      <a:pt x="975" y="598"/>
                      <a:pt x="964" y="620"/>
                      <a:pt x="942" y="620"/>
                    </a:cubicBezTo>
                    <a:cubicBezTo>
                      <a:pt x="920" y="620"/>
                      <a:pt x="914" y="593"/>
                      <a:pt x="909" y="570"/>
                    </a:cubicBezTo>
                    <a:cubicBezTo>
                      <a:pt x="903" y="554"/>
                      <a:pt x="892" y="548"/>
                      <a:pt x="892" y="532"/>
                    </a:cubicBezTo>
                    <a:cubicBezTo>
                      <a:pt x="892" y="521"/>
                      <a:pt x="892" y="515"/>
                      <a:pt x="892" y="509"/>
                    </a:cubicBezTo>
                    <a:cubicBezTo>
                      <a:pt x="892" y="482"/>
                      <a:pt x="864" y="471"/>
                      <a:pt x="864" y="449"/>
                    </a:cubicBezTo>
                    <a:cubicBezTo>
                      <a:pt x="864" y="421"/>
                      <a:pt x="864" y="421"/>
                      <a:pt x="864" y="421"/>
                    </a:cubicBezTo>
                    <a:cubicBezTo>
                      <a:pt x="892" y="421"/>
                      <a:pt x="892" y="421"/>
                      <a:pt x="892" y="421"/>
                    </a:cubicBezTo>
                    <a:close/>
                    <a:moveTo>
                      <a:pt x="1108" y="521"/>
                    </a:moveTo>
                    <a:lnTo>
                      <a:pt x="1108" y="521"/>
                    </a:lnTo>
                    <a:cubicBezTo>
                      <a:pt x="1097" y="521"/>
                      <a:pt x="1097" y="532"/>
                      <a:pt x="1091" y="537"/>
                    </a:cubicBezTo>
                    <a:cubicBezTo>
                      <a:pt x="1086" y="548"/>
                      <a:pt x="1047" y="587"/>
                      <a:pt x="1069" y="587"/>
                    </a:cubicBezTo>
                    <a:cubicBezTo>
                      <a:pt x="1086" y="587"/>
                      <a:pt x="1091" y="582"/>
                      <a:pt x="1108" y="582"/>
                    </a:cubicBezTo>
                    <a:cubicBezTo>
                      <a:pt x="1141" y="582"/>
                      <a:pt x="1163" y="593"/>
                      <a:pt x="1180" y="620"/>
                    </a:cubicBezTo>
                    <a:cubicBezTo>
                      <a:pt x="1186" y="626"/>
                      <a:pt x="1186" y="637"/>
                      <a:pt x="1191" y="637"/>
                    </a:cubicBezTo>
                    <a:cubicBezTo>
                      <a:pt x="1219" y="654"/>
                      <a:pt x="1236" y="659"/>
                      <a:pt x="1263" y="659"/>
                    </a:cubicBezTo>
                    <a:cubicBezTo>
                      <a:pt x="1274" y="659"/>
                      <a:pt x="1280" y="648"/>
                      <a:pt x="1280" y="637"/>
                    </a:cubicBezTo>
                    <a:cubicBezTo>
                      <a:pt x="1280" y="626"/>
                      <a:pt x="1269" y="620"/>
                      <a:pt x="1258" y="609"/>
                    </a:cubicBezTo>
                    <a:cubicBezTo>
                      <a:pt x="1247" y="593"/>
                      <a:pt x="1236" y="582"/>
                      <a:pt x="1219" y="576"/>
                    </a:cubicBezTo>
                    <a:cubicBezTo>
                      <a:pt x="1191" y="560"/>
                      <a:pt x="1186" y="526"/>
                      <a:pt x="1153" y="526"/>
                    </a:cubicBezTo>
                    <a:cubicBezTo>
                      <a:pt x="1147" y="526"/>
                      <a:pt x="1141" y="532"/>
                      <a:pt x="1136" y="532"/>
                    </a:cubicBezTo>
                    <a:cubicBezTo>
                      <a:pt x="1130" y="521"/>
                      <a:pt x="1119" y="521"/>
                      <a:pt x="1108" y="521"/>
                    </a:cubicBezTo>
                    <a:close/>
                    <a:moveTo>
                      <a:pt x="1069" y="598"/>
                    </a:moveTo>
                    <a:lnTo>
                      <a:pt x="1069" y="598"/>
                    </a:lnTo>
                    <a:cubicBezTo>
                      <a:pt x="1036" y="598"/>
                      <a:pt x="1042" y="543"/>
                      <a:pt x="1008" y="543"/>
                    </a:cubicBezTo>
                    <a:cubicBezTo>
                      <a:pt x="997" y="543"/>
                      <a:pt x="997" y="543"/>
                      <a:pt x="997" y="543"/>
                    </a:cubicBezTo>
                    <a:cubicBezTo>
                      <a:pt x="997" y="548"/>
                      <a:pt x="997" y="554"/>
                      <a:pt x="997" y="560"/>
                    </a:cubicBezTo>
                    <a:cubicBezTo>
                      <a:pt x="997" y="576"/>
                      <a:pt x="1008" y="582"/>
                      <a:pt x="1008" y="598"/>
                    </a:cubicBezTo>
                    <a:cubicBezTo>
                      <a:pt x="1008" y="615"/>
                      <a:pt x="975" y="620"/>
                      <a:pt x="975" y="637"/>
                    </a:cubicBezTo>
                    <a:cubicBezTo>
                      <a:pt x="975" y="665"/>
                      <a:pt x="1008" y="676"/>
                      <a:pt x="1042" y="676"/>
                    </a:cubicBezTo>
                    <a:cubicBezTo>
                      <a:pt x="1069" y="676"/>
                      <a:pt x="1086" y="670"/>
                      <a:pt x="1119" y="670"/>
                    </a:cubicBezTo>
                    <a:cubicBezTo>
                      <a:pt x="1141" y="670"/>
                      <a:pt x="1153" y="676"/>
                      <a:pt x="1169" y="687"/>
                    </a:cubicBezTo>
                    <a:cubicBezTo>
                      <a:pt x="1186" y="698"/>
                      <a:pt x="1186" y="720"/>
                      <a:pt x="1202" y="720"/>
                    </a:cubicBezTo>
                    <a:cubicBezTo>
                      <a:pt x="1219" y="720"/>
                      <a:pt x="1236" y="709"/>
                      <a:pt x="1236" y="693"/>
                    </a:cubicBezTo>
                    <a:cubicBezTo>
                      <a:pt x="1236" y="659"/>
                      <a:pt x="1191" y="659"/>
                      <a:pt x="1169" y="631"/>
                    </a:cubicBezTo>
                    <a:cubicBezTo>
                      <a:pt x="1158" y="615"/>
                      <a:pt x="1147" y="604"/>
                      <a:pt x="1125" y="598"/>
                    </a:cubicBezTo>
                    <a:cubicBezTo>
                      <a:pt x="1114" y="598"/>
                      <a:pt x="1114" y="587"/>
                      <a:pt x="1103" y="587"/>
                    </a:cubicBezTo>
                    <a:cubicBezTo>
                      <a:pt x="1091" y="587"/>
                      <a:pt x="1086" y="598"/>
                      <a:pt x="1069" y="598"/>
                    </a:cubicBezTo>
                    <a:close/>
                    <a:moveTo>
                      <a:pt x="1369" y="642"/>
                    </a:moveTo>
                    <a:lnTo>
                      <a:pt x="1369" y="642"/>
                    </a:lnTo>
                    <a:cubicBezTo>
                      <a:pt x="1369" y="648"/>
                      <a:pt x="1369" y="654"/>
                      <a:pt x="1369" y="659"/>
                    </a:cubicBezTo>
                    <a:cubicBezTo>
                      <a:pt x="1369" y="681"/>
                      <a:pt x="1369" y="693"/>
                      <a:pt x="1374" y="720"/>
                    </a:cubicBezTo>
                    <a:cubicBezTo>
                      <a:pt x="1380" y="720"/>
                      <a:pt x="1385" y="720"/>
                      <a:pt x="1391" y="720"/>
                    </a:cubicBezTo>
                    <a:cubicBezTo>
                      <a:pt x="1396" y="720"/>
                      <a:pt x="1402" y="715"/>
                      <a:pt x="1407" y="715"/>
                    </a:cubicBezTo>
                    <a:cubicBezTo>
                      <a:pt x="1419" y="715"/>
                      <a:pt x="1424" y="720"/>
                      <a:pt x="1429" y="726"/>
                    </a:cubicBezTo>
                    <a:cubicBezTo>
                      <a:pt x="1435" y="720"/>
                      <a:pt x="1435" y="715"/>
                      <a:pt x="1435" y="715"/>
                    </a:cubicBezTo>
                    <a:cubicBezTo>
                      <a:pt x="1435" y="698"/>
                      <a:pt x="1424" y="693"/>
                      <a:pt x="1419" y="681"/>
                    </a:cubicBezTo>
                    <a:cubicBezTo>
                      <a:pt x="1407" y="659"/>
                      <a:pt x="1396" y="642"/>
                      <a:pt x="1369" y="642"/>
                    </a:cubicBezTo>
                    <a:close/>
                    <a:moveTo>
                      <a:pt x="1380" y="537"/>
                    </a:moveTo>
                    <a:lnTo>
                      <a:pt x="1380" y="537"/>
                    </a:lnTo>
                    <a:cubicBezTo>
                      <a:pt x="1369" y="537"/>
                      <a:pt x="1369" y="537"/>
                      <a:pt x="1369" y="537"/>
                    </a:cubicBezTo>
                    <a:cubicBezTo>
                      <a:pt x="1363" y="554"/>
                      <a:pt x="1363" y="565"/>
                      <a:pt x="1352" y="570"/>
                    </a:cubicBezTo>
                    <a:cubicBezTo>
                      <a:pt x="1369" y="582"/>
                      <a:pt x="1385" y="587"/>
                      <a:pt x="1402" y="598"/>
                    </a:cubicBezTo>
                    <a:cubicBezTo>
                      <a:pt x="1402" y="593"/>
                      <a:pt x="1407" y="593"/>
                      <a:pt x="1407" y="587"/>
                    </a:cubicBezTo>
                    <a:cubicBezTo>
                      <a:pt x="1407" y="576"/>
                      <a:pt x="1396" y="576"/>
                      <a:pt x="1391" y="570"/>
                    </a:cubicBezTo>
                    <a:cubicBezTo>
                      <a:pt x="1385" y="560"/>
                      <a:pt x="1380" y="548"/>
                      <a:pt x="1380" y="537"/>
                    </a:cubicBezTo>
                    <a:close/>
                    <a:moveTo>
                      <a:pt x="94" y="0"/>
                    </a:moveTo>
                    <a:lnTo>
                      <a:pt x="94" y="0"/>
                    </a:lnTo>
                    <a:cubicBezTo>
                      <a:pt x="111" y="33"/>
                      <a:pt x="122" y="66"/>
                      <a:pt x="160" y="83"/>
                    </a:cubicBezTo>
                    <a:cubicBezTo>
                      <a:pt x="205" y="110"/>
                      <a:pt x="244" y="110"/>
                      <a:pt x="283" y="144"/>
                    </a:cubicBezTo>
                    <a:cubicBezTo>
                      <a:pt x="310" y="166"/>
                      <a:pt x="310" y="194"/>
                      <a:pt x="332" y="221"/>
                    </a:cubicBezTo>
                    <a:cubicBezTo>
                      <a:pt x="338" y="221"/>
                      <a:pt x="338" y="216"/>
                      <a:pt x="338" y="210"/>
                    </a:cubicBezTo>
                    <a:cubicBezTo>
                      <a:pt x="338" y="144"/>
                      <a:pt x="283" y="116"/>
                      <a:pt x="283" y="50"/>
                    </a:cubicBezTo>
                    <a:cubicBezTo>
                      <a:pt x="283" y="33"/>
                      <a:pt x="305" y="33"/>
                      <a:pt x="321" y="33"/>
                    </a:cubicBezTo>
                    <a:cubicBezTo>
                      <a:pt x="327" y="33"/>
                      <a:pt x="332" y="38"/>
                      <a:pt x="338" y="44"/>
                    </a:cubicBezTo>
                    <a:cubicBezTo>
                      <a:pt x="349" y="50"/>
                      <a:pt x="360" y="44"/>
                      <a:pt x="382" y="44"/>
                    </a:cubicBezTo>
                    <a:lnTo>
                      <a:pt x="382" y="44"/>
                    </a:lnTo>
                    <a:cubicBezTo>
                      <a:pt x="382" y="105"/>
                      <a:pt x="482" y="94"/>
                      <a:pt x="498" y="155"/>
                    </a:cubicBezTo>
                    <a:cubicBezTo>
                      <a:pt x="510" y="216"/>
                      <a:pt x="515" y="271"/>
                      <a:pt x="571" y="299"/>
                    </a:cubicBezTo>
                    <a:cubicBezTo>
                      <a:pt x="604" y="316"/>
                      <a:pt x="631" y="304"/>
                      <a:pt x="670" y="310"/>
                    </a:cubicBezTo>
                    <a:cubicBezTo>
                      <a:pt x="692" y="316"/>
                      <a:pt x="698" y="327"/>
                      <a:pt x="715" y="338"/>
                    </a:cubicBezTo>
                    <a:cubicBezTo>
                      <a:pt x="754" y="365"/>
                      <a:pt x="770" y="382"/>
                      <a:pt x="803" y="410"/>
                    </a:cubicBezTo>
                    <a:cubicBezTo>
                      <a:pt x="825" y="427"/>
                      <a:pt x="853" y="427"/>
                      <a:pt x="853" y="454"/>
                    </a:cubicBezTo>
                    <a:cubicBezTo>
                      <a:pt x="853" y="465"/>
                      <a:pt x="848" y="476"/>
                      <a:pt x="848" y="487"/>
                    </a:cubicBezTo>
                    <a:cubicBezTo>
                      <a:pt x="848" y="498"/>
                      <a:pt x="864" y="504"/>
                      <a:pt x="864" y="515"/>
                    </a:cubicBezTo>
                    <a:cubicBezTo>
                      <a:pt x="870" y="537"/>
                      <a:pt x="859" y="554"/>
                      <a:pt x="870" y="576"/>
                    </a:cubicBezTo>
                    <a:cubicBezTo>
                      <a:pt x="881" y="587"/>
                      <a:pt x="892" y="598"/>
                      <a:pt x="903" y="609"/>
                    </a:cubicBezTo>
                    <a:cubicBezTo>
                      <a:pt x="920" y="637"/>
                      <a:pt x="942" y="642"/>
                      <a:pt x="964" y="665"/>
                    </a:cubicBezTo>
                    <a:cubicBezTo>
                      <a:pt x="975" y="681"/>
                      <a:pt x="986" y="698"/>
                      <a:pt x="1008" y="698"/>
                    </a:cubicBezTo>
                    <a:cubicBezTo>
                      <a:pt x="1091" y="698"/>
                      <a:pt x="1091" y="698"/>
                      <a:pt x="1091" y="698"/>
                    </a:cubicBezTo>
                    <a:cubicBezTo>
                      <a:pt x="1114" y="698"/>
                      <a:pt x="1125" y="709"/>
                      <a:pt x="1147" y="715"/>
                    </a:cubicBezTo>
                    <a:cubicBezTo>
                      <a:pt x="1175" y="726"/>
                      <a:pt x="1219" y="742"/>
                      <a:pt x="1224" y="775"/>
                    </a:cubicBezTo>
                    <a:cubicBezTo>
                      <a:pt x="1224" y="787"/>
                      <a:pt x="1214" y="798"/>
                      <a:pt x="1202" y="809"/>
                    </a:cubicBezTo>
                    <a:cubicBezTo>
                      <a:pt x="1186" y="842"/>
                      <a:pt x="1175" y="870"/>
                      <a:pt x="1141" y="892"/>
                    </a:cubicBezTo>
                    <a:cubicBezTo>
                      <a:pt x="1119" y="903"/>
                      <a:pt x="1103" y="908"/>
                      <a:pt x="1086" y="925"/>
                    </a:cubicBezTo>
                    <a:lnTo>
                      <a:pt x="1086" y="925"/>
                    </a:lnTo>
                    <a:cubicBezTo>
                      <a:pt x="1086" y="931"/>
                      <a:pt x="1086" y="931"/>
                      <a:pt x="1091" y="931"/>
                    </a:cubicBezTo>
                    <a:cubicBezTo>
                      <a:pt x="1108" y="931"/>
                      <a:pt x="1114" y="920"/>
                      <a:pt x="1130" y="920"/>
                    </a:cubicBezTo>
                    <a:cubicBezTo>
                      <a:pt x="1141" y="920"/>
                      <a:pt x="1141" y="920"/>
                      <a:pt x="1141" y="920"/>
                    </a:cubicBezTo>
                    <a:cubicBezTo>
                      <a:pt x="1153" y="920"/>
                      <a:pt x="1153" y="914"/>
                      <a:pt x="1158" y="908"/>
                    </a:cubicBezTo>
                    <a:cubicBezTo>
                      <a:pt x="1219" y="897"/>
                      <a:pt x="1241" y="864"/>
                      <a:pt x="1274" y="826"/>
                    </a:cubicBezTo>
                    <a:cubicBezTo>
                      <a:pt x="1296" y="798"/>
                      <a:pt x="1308" y="770"/>
                      <a:pt x="1341" y="770"/>
                    </a:cubicBezTo>
                    <a:cubicBezTo>
                      <a:pt x="1352" y="770"/>
                      <a:pt x="1352" y="781"/>
                      <a:pt x="1363" y="792"/>
                    </a:cubicBezTo>
                    <a:cubicBezTo>
                      <a:pt x="1380" y="809"/>
                      <a:pt x="1391" y="814"/>
                      <a:pt x="1413" y="826"/>
                    </a:cubicBezTo>
                    <a:cubicBezTo>
                      <a:pt x="1441" y="836"/>
                      <a:pt x="1463" y="842"/>
                      <a:pt x="1490" y="859"/>
                    </a:cubicBezTo>
                    <a:cubicBezTo>
                      <a:pt x="1513" y="870"/>
                      <a:pt x="1507" y="892"/>
                      <a:pt x="1518" y="920"/>
                    </a:cubicBezTo>
                    <a:cubicBezTo>
                      <a:pt x="1529" y="953"/>
                      <a:pt x="1552" y="975"/>
                      <a:pt x="1552" y="1014"/>
                    </a:cubicBezTo>
                    <a:cubicBezTo>
                      <a:pt x="1552" y="1019"/>
                      <a:pt x="1552" y="1019"/>
                      <a:pt x="1552" y="1019"/>
                    </a:cubicBezTo>
                    <a:cubicBezTo>
                      <a:pt x="1552" y="1025"/>
                      <a:pt x="1552" y="1025"/>
                      <a:pt x="1552" y="1025"/>
                    </a:cubicBezTo>
                    <a:cubicBezTo>
                      <a:pt x="1529" y="1025"/>
                      <a:pt x="1518" y="1025"/>
                      <a:pt x="1496" y="1030"/>
                    </a:cubicBezTo>
                    <a:cubicBezTo>
                      <a:pt x="1490" y="1030"/>
                      <a:pt x="1480" y="1025"/>
                      <a:pt x="1474" y="1030"/>
                    </a:cubicBezTo>
                    <a:cubicBezTo>
                      <a:pt x="1463" y="1036"/>
                      <a:pt x="1468" y="1047"/>
                      <a:pt x="1463" y="1058"/>
                    </a:cubicBezTo>
                    <a:cubicBezTo>
                      <a:pt x="1457" y="1069"/>
                      <a:pt x="1441" y="1069"/>
                      <a:pt x="1429" y="1069"/>
                    </a:cubicBezTo>
                    <a:cubicBezTo>
                      <a:pt x="1424" y="1069"/>
                      <a:pt x="1424" y="1069"/>
                      <a:pt x="1424" y="1069"/>
                    </a:cubicBezTo>
                    <a:cubicBezTo>
                      <a:pt x="1424" y="1086"/>
                      <a:pt x="1424" y="1097"/>
                      <a:pt x="1424" y="1114"/>
                    </a:cubicBezTo>
                    <a:cubicBezTo>
                      <a:pt x="1424" y="1119"/>
                      <a:pt x="1419" y="1125"/>
                      <a:pt x="1413" y="1130"/>
                    </a:cubicBezTo>
                    <a:cubicBezTo>
                      <a:pt x="1413" y="1130"/>
                      <a:pt x="1407" y="1130"/>
                      <a:pt x="1413" y="1136"/>
                    </a:cubicBezTo>
                    <a:cubicBezTo>
                      <a:pt x="1413" y="1136"/>
                      <a:pt x="1419" y="1136"/>
                      <a:pt x="1424" y="1136"/>
                    </a:cubicBezTo>
                    <a:cubicBezTo>
                      <a:pt x="1446" y="1136"/>
                      <a:pt x="1457" y="1125"/>
                      <a:pt x="1480" y="1125"/>
                    </a:cubicBezTo>
                    <a:cubicBezTo>
                      <a:pt x="1501" y="1125"/>
                      <a:pt x="1524" y="1141"/>
                      <a:pt x="1524" y="1169"/>
                    </a:cubicBezTo>
                    <a:cubicBezTo>
                      <a:pt x="1524" y="1180"/>
                      <a:pt x="1507" y="1186"/>
                      <a:pt x="1490" y="1186"/>
                    </a:cubicBezTo>
                    <a:cubicBezTo>
                      <a:pt x="1480" y="1186"/>
                      <a:pt x="1474" y="1180"/>
                      <a:pt x="1468" y="1180"/>
                    </a:cubicBezTo>
                    <a:cubicBezTo>
                      <a:pt x="1463" y="1180"/>
                      <a:pt x="1463" y="1180"/>
                      <a:pt x="1463" y="1186"/>
                    </a:cubicBezTo>
                    <a:cubicBezTo>
                      <a:pt x="1463" y="1191"/>
                      <a:pt x="1463" y="1197"/>
                      <a:pt x="1468" y="1208"/>
                    </a:cubicBezTo>
                    <a:cubicBezTo>
                      <a:pt x="1457" y="1224"/>
                      <a:pt x="1446" y="1235"/>
                      <a:pt x="1429" y="1241"/>
                    </a:cubicBezTo>
                    <a:cubicBezTo>
                      <a:pt x="1413" y="1247"/>
                      <a:pt x="1402" y="1235"/>
                      <a:pt x="1391" y="1247"/>
                    </a:cubicBezTo>
                    <a:cubicBezTo>
                      <a:pt x="1380" y="1263"/>
                      <a:pt x="1391" y="1280"/>
                      <a:pt x="1385" y="1296"/>
                    </a:cubicBezTo>
                    <a:cubicBezTo>
                      <a:pt x="1385" y="1307"/>
                      <a:pt x="1374" y="1313"/>
                      <a:pt x="1363" y="1319"/>
                    </a:cubicBezTo>
                    <a:lnTo>
                      <a:pt x="1363" y="1319"/>
                    </a:lnTo>
                    <a:cubicBezTo>
                      <a:pt x="1385" y="1330"/>
                      <a:pt x="1402" y="1341"/>
                      <a:pt x="1413" y="1357"/>
                    </a:cubicBezTo>
                    <a:lnTo>
                      <a:pt x="1413" y="1357"/>
                    </a:lnTo>
                    <a:cubicBezTo>
                      <a:pt x="1341" y="1363"/>
                      <a:pt x="1296" y="1374"/>
                      <a:pt x="1219" y="1374"/>
                    </a:cubicBezTo>
                    <a:cubicBezTo>
                      <a:pt x="1191" y="1374"/>
                      <a:pt x="1180" y="1368"/>
                      <a:pt x="1153" y="1368"/>
                    </a:cubicBezTo>
                    <a:cubicBezTo>
                      <a:pt x="1125" y="1368"/>
                      <a:pt x="1125" y="1402"/>
                      <a:pt x="1119" y="1429"/>
                    </a:cubicBezTo>
                    <a:cubicBezTo>
                      <a:pt x="1114" y="1446"/>
                      <a:pt x="1097" y="1452"/>
                      <a:pt x="1081" y="1468"/>
                    </a:cubicBezTo>
                    <a:cubicBezTo>
                      <a:pt x="1069" y="1479"/>
                      <a:pt x="1058" y="1490"/>
                      <a:pt x="1042" y="1490"/>
                    </a:cubicBezTo>
                    <a:cubicBezTo>
                      <a:pt x="992" y="1490"/>
                      <a:pt x="964" y="1474"/>
                      <a:pt x="931" y="1446"/>
                    </a:cubicBezTo>
                    <a:cubicBezTo>
                      <a:pt x="914" y="1429"/>
                      <a:pt x="909" y="1407"/>
                      <a:pt x="887" y="1407"/>
                    </a:cubicBezTo>
                    <a:cubicBezTo>
                      <a:pt x="848" y="1407"/>
                      <a:pt x="825" y="1413"/>
                      <a:pt x="798" y="1435"/>
                    </a:cubicBezTo>
                    <a:cubicBezTo>
                      <a:pt x="781" y="1446"/>
                      <a:pt x="776" y="1457"/>
                      <a:pt x="759" y="1457"/>
                    </a:cubicBezTo>
                    <a:cubicBezTo>
                      <a:pt x="754" y="1457"/>
                      <a:pt x="754" y="1457"/>
                      <a:pt x="748" y="1457"/>
                    </a:cubicBezTo>
                    <a:lnTo>
                      <a:pt x="748" y="1457"/>
                    </a:lnTo>
                    <a:cubicBezTo>
                      <a:pt x="648" y="1424"/>
                      <a:pt x="598" y="1385"/>
                      <a:pt x="510" y="1324"/>
                    </a:cubicBezTo>
                    <a:cubicBezTo>
                      <a:pt x="465" y="1291"/>
                      <a:pt x="449" y="1258"/>
                      <a:pt x="410" y="1219"/>
                    </a:cubicBezTo>
                    <a:cubicBezTo>
                      <a:pt x="382" y="1191"/>
                      <a:pt x="365" y="1180"/>
                      <a:pt x="338" y="1152"/>
                    </a:cubicBezTo>
                    <a:cubicBezTo>
                      <a:pt x="321" y="1136"/>
                      <a:pt x="305" y="1125"/>
                      <a:pt x="305" y="1102"/>
                    </a:cubicBezTo>
                    <a:cubicBezTo>
                      <a:pt x="305" y="1058"/>
                      <a:pt x="305" y="1058"/>
                      <a:pt x="305" y="1058"/>
                    </a:cubicBezTo>
                    <a:cubicBezTo>
                      <a:pt x="305" y="1019"/>
                      <a:pt x="343" y="1003"/>
                      <a:pt x="343" y="964"/>
                    </a:cubicBezTo>
                    <a:cubicBezTo>
                      <a:pt x="343" y="942"/>
                      <a:pt x="332" y="936"/>
                      <a:pt x="316" y="925"/>
                    </a:cubicBezTo>
                    <a:cubicBezTo>
                      <a:pt x="293" y="914"/>
                      <a:pt x="283" y="903"/>
                      <a:pt x="266" y="892"/>
                    </a:cubicBezTo>
                    <a:cubicBezTo>
                      <a:pt x="227" y="870"/>
                      <a:pt x="205" y="859"/>
                      <a:pt x="160" y="859"/>
                    </a:cubicBezTo>
                    <a:cubicBezTo>
                      <a:pt x="116" y="859"/>
                      <a:pt x="116" y="859"/>
                      <a:pt x="116" y="859"/>
                    </a:cubicBezTo>
                    <a:cubicBezTo>
                      <a:pt x="94" y="859"/>
                      <a:pt x="72" y="864"/>
                      <a:pt x="55" y="848"/>
                    </a:cubicBezTo>
                    <a:cubicBezTo>
                      <a:pt x="33" y="831"/>
                      <a:pt x="44" y="803"/>
                      <a:pt x="39" y="770"/>
                    </a:cubicBezTo>
                    <a:cubicBezTo>
                      <a:pt x="33" y="742"/>
                      <a:pt x="33" y="726"/>
                      <a:pt x="22" y="698"/>
                    </a:cubicBezTo>
                    <a:lnTo>
                      <a:pt x="22" y="698"/>
                    </a:lnTo>
                    <a:cubicBezTo>
                      <a:pt x="55" y="693"/>
                      <a:pt x="83" y="659"/>
                      <a:pt x="83" y="626"/>
                    </a:cubicBezTo>
                    <a:cubicBezTo>
                      <a:pt x="83" y="593"/>
                      <a:pt x="89" y="570"/>
                      <a:pt x="72" y="543"/>
                    </a:cubicBezTo>
                    <a:cubicBezTo>
                      <a:pt x="61" y="521"/>
                      <a:pt x="44" y="515"/>
                      <a:pt x="22" y="504"/>
                    </a:cubicBezTo>
                    <a:cubicBezTo>
                      <a:pt x="17" y="498"/>
                      <a:pt x="0" y="493"/>
                      <a:pt x="0" y="487"/>
                    </a:cubicBezTo>
                    <a:cubicBezTo>
                      <a:pt x="0" y="449"/>
                      <a:pt x="39" y="443"/>
                      <a:pt x="66" y="421"/>
                    </a:cubicBezTo>
                    <a:cubicBezTo>
                      <a:pt x="105" y="382"/>
                      <a:pt x="133" y="349"/>
                      <a:pt x="133" y="288"/>
                    </a:cubicBezTo>
                    <a:cubicBezTo>
                      <a:pt x="133" y="205"/>
                      <a:pt x="77" y="161"/>
                      <a:pt x="77" y="72"/>
                    </a:cubicBezTo>
                    <a:cubicBezTo>
                      <a:pt x="77" y="50"/>
                      <a:pt x="89" y="33"/>
                      <a:pt x="89" y="11"/>
                    </a:cubicBezTo>
                    <a:cubicBezTo>
                      <a:pt x="89" y="5"/>
                      <a:pt x="94" y="0"/>
                      <a:pt x="94"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70" name="Freeform 127">
                <a:extLst>
                  <a:ext uri="{FF2B5EF4-FFF2-40B4-BE49-F238E27FC236}">
                    <a16:creationId xmlns:a16="http://schemas.microsoft.com/office/drawing/2014/main" id="{EEA21AF5-FD46-5347-B990-E103F954EFAA}"/>
                  </a:ext>
                </a:extLst>
              </p:cNvPr>
              <p:cNvSpPr>
                <a:spLocks noChangeArrowheads="1"/>
              </p:cNvSpPr>
              <p:nvPr/>
            </p:nvSpPr>
            <p:spPr bwMode="auto">
              <a:xfrm>
                <a:off x="6911791" y="2564588"/>
                <a:ext cx="339869" cy="426717"/>
              </a:xfrm>
              <a:custGeom>
                <a:avLst/>
                <a:gdLst>
                  <a:gd name="T0" fmla="*/ 33 w 1414"/>
                  <a:gd name="T1" fmla="*/ 775 h 1778"/>
                  <a:gd name="T2" fmla="*/ 0 w 1414"/>
                  <a:gd name="T3" fmla="*/ 875 h 1778"/>
                  <a:gd name="T4" fmla="*/ 55 w 1414"/>
                  <a:gd name="T5" fmla="*/ 964 h 1778"/>
                  <a:gd name="T6" fmla="*/ 116 w 1414"/>
                  <a:gd name="T7" fmla="*/ 1075 h 1778"/>
                  <a:gd name="T8" fmla="*/ 249 w 1414"/>
                  <a:gd name="T9" fmla="*/ 1136 h 1778"/>
                  <a:gd name="T10" fmla="*/ 271 w 1414"/>
                  <a:gd name="T11" fmla="*/ 1091 h 1778"/>
                  <a:gd name="T12" fmla="*/ 271 w 1414"/>
                  <a:gd name="T13" fmla="*/ 1064 h 1778"/>
                  <a:gd name="T14" fmla="*/ 305 w 1414"/>
                  <a:gd name="T15" fmla="*/ 1075 h 1778"/>
                  <a:gd name="T16" fmla="*/ 249 w 1414"/>
                  <a:gd name="T17" fmla="*/ 1008 h 1778"/>
                  <a:gd name="T18" fmla="*/ 205 w 1414"/>
                  <a:gd name="T19" fmla="*/ 931 h 1778"/>
                  <a:gd name="T20" fmla="*/ 155 w 1414"/>
                  <a:gd name="T21" fmla="*/ 820 h 1778"/>
                  <a:gd name="T22" fmla="*/ 144 w 1414"/>
                  <a:gd name="T23" fmla="*/ 770 h 1778"/>
                  <a:gd name="T24" fmla="*/ 33 w 1414"/>
                  <a:gd name="T25" fmla="*/ 775 h 1778"/>
                  <a:gd name="T26" fmla="*/ 604 w 1414"/>
                  <a:gd name="T27" fmla="*/ 1434 h 1778"/>
                  <a:gd name="T28" fmla="*/ 582 w 1414"/>
                  <a:gd name="T29" fmla="*/ 1429 h 1778"/>
                  <a:gd name="T30" fmla="*/ 604 w 1414"/>
                  <a:gd name="T31" fmla="*/ 1495 h 1778"/>
                  <a:gd name="T32" fmla="*/ 615 w 1414"/>
                  <a:gd name="T33" fmla="*/ 1583 h 1778"/>
                  <a:gd name="T34" fmla="*/ 687 w 1414"/>
                  <a:gd name="T35" fmla="*/ 1517 h 1778"/>
                  <a:gd name="T36" fmla="*/ 626 w 1414"/>
                  <a:gd name="T37" fmla="*/ 1462 h 1778"/>
                  <a:gd name="T38" fmla="*/ 704 w 1414"/>
                  <a:gd name="T39" fmla="*/ 1550 h 1778"/>
                  <a:gd name="T40" fmla="*/ 759 w 1414"/>
                  <a:gd name="T41" fmla="*/ 1611 h 1778"/>
                  <a:gd name="T42" fmla="*/ 803 w 1414"/>
                  <a:gd name="T43" fmla="*/ 1694 h 1778"/>
                  <a:gd name="T44" fmla="*/ 776 w 1414"/>
                  <a:gd name="T45" fmla="*/ 1705 h 1778"/>
                  <a:gd name="T46" fmla="*/ 798 w 1414"/>
                  <a:gd name="T47" fmla="*/ 1772 h 1778"/>
                  <a:gd name="T48" fmla="*/ 731 w 1414"/>
                  <a:gd name="T49" fmla="*/ 1678 h 1778"/>
                  <a:gd name="T50" fmla="*/ 692 w 1414"/>
                  <a:gd name="T51" fmla="*/ 1639 h 1778"/>
                  <a:gd name="T52" fmla="*/ 687 w 1414"/>
                  <a:gd name="T53" fmla="*/ 1606 h 1778"/>
                  <a:gd name="T54" fmla="*/ 704 w 1414"/>
                  <a:gd name="T55" fmla="*/ 1550 h 1778"/>
                  <a:gd name="T56" fmla="*/ 687 w 1414"/>
                  <a:gd name="T57" fmla="*/ 44 h 1778"/>
                  <a:gd name="T58" fmla="*/ 720 w 1414"/>
                  <a:gd name="T59" fmla="*/ 194 h 1778"/>
                  <a:gd name="T60" fmla="*/ 825 w 1414"/>
                  <a:gd name="T61" fmla="*/ 205 h 1778"/>
                  <a:gd name="T62" fmla="*/ 981 w 1414"/>
                  <a:gd name="T63" fmla="*/ 271 h 1778"/>
                  <a:gd name="T64" fmla="*/ 970 w 1414"/>
                  <a:gd name="T65" fmla="*/ 404 h 1778"/>
                  <a:gd name="T66" fmla="*/ 1003 w 1414"/>
                  <a:gd name="T67" fmla="*/ 498 h 1778"/>
                  <a:gd name="T68" fmla="*/ 1175 w 1414"/>
                  <a:gd name="T69" fmla="*/ 670 h 1778"/>
                  <a:gd name="T70" fmla="*/ 1413 w 1414"/>
                  <a:gd name="T71" fmla="*/ 803 h 1778"/>
                  <a:gd name="T72" fmla="*/ 1236 w 1414"/>
                  <a:gd name="T73" fmla="*/ 1086 h 1778"/>
                  <a:gd name="T74" fmla="*/ 1224 w 1414"/>
                  <a:gd name="T75" fmla="*/ 1374 h 1778"/>
                  <a:gd name="T76" fmla="*/ 1125 w 1414"/>
                  <a:gd name="T77" fmla="*/ 1407 h 1778"/>
                  <a:gd name="T78" fmla="*/ 1053 w 1414"/>
                  <a:gd name="T79" fmla="*/ 1473 h 1778"/>
                  <a:gd name="T80" fmla="*/ 1025 w 1414"/>
                  <a:gd name="T81" fmla="*/ 1285 h 1778"/>
                  <a:gd name="T82" fmla="*/ 964 w 1414"/>
                  <a:gd name="T83" fmla="*/ 1163 h 1778"/>
                  <a:gd name="T84" fmla="*/ 892 w 1414"/>
                  <a:gd name="T85" fmla="*/ 1080 h 1778"/>
                  <a:gd name="T86" fmla="*/ 875 w 1414"/>
                  <a:gd name="T87" fmla="*/ 1041 h 1778"/>
                  <a:gd name="T88" fmla="*/ 848 w 1414"/>
                  <a:gd name="T89" fmla="*/ 980 h 1778"/>
                  <a:gd name="T90" fmla="*/ 848 w 1414"/>
                  <a:gd name="T91" fmla="*/ 947 h 1778"/>
                  <a:gd name="T92" fmla="*/ 792 w 1414"/>
                  <a:gd name="T93" fmla="*/ 908 h 1778"/>
                  <a:gd name="T94" fmla="*/ 781 w 1414"/>
                  <a:gd name="T95" fmla="*/ 881 h 1778"/>
                  <a:gd name="T96" fmla="*/ 764 w 1414"/>
                  <a:gd name="T97" fmla="*/ 859 h 1778"/>
                  <a:gd name="T98" fmla="*/ 764 w 1414"/>
                  <a:gd name="T99" fmla="*/ 814 h 1778"/>
                  <a:gd name="T100" fmla="*/ 687 w 1414"/>
                  <a:gd name="T101" fmla="*/ 665 h 1778"/>
                  <a:gd name="T102" fmla="*/ 609 w 1414"/>
                  <a:gd name="T103" fmla="*/ 581 h 1778"/>
                  <a:gd name="T104" fmla="*/ 549 w 1414"/>
                  <a:gd name="T105" fmla="*/ 515 h 1778"/>
                  <a:gd name="T106" fmla="*/ 521 w 1414"/>
                  <a:gd name="T107" fmla="*/ 493 h 1778"/>
                  <a:gd name="T108" fmla="*/ 510 w 1414"/>
                  <a:gd name="T109" fmla="*/ 454 h 1778"/>
                  <a:gd name="T110" fmla="*/ 454 w 1414"/>
                  <a:gd name="T111" fmla="*/ 404 h 1778"/>
                  <a:gd name="T112" fmla="*/ 299 w 1414"/>
                  <a:gd name="T113" fmla="*/ 260 h 1778"/>
                  <a:gd name="T114" fmla="*/ 283 w 1414"/>
                  <a:gd name="T115" fmla="*/ 249 h 1778"/>
                  <a:gd name="T116" fmla="*/ 510 w 1414"/>
                  <a:gd name="T117" fmla="*/ 188 h 1778"/>
                  <a:gd name="T118" fmla="*/ 571 w 1414"/>
                  <a:gd name="T119" fmla="*/ 149 h 1778"/>
                  <a:gd name="T120" fmla="*/ 526 w 1414"/>
                  <a:gd name="T121" fmla="*/ 0 h 1778"/>
                  <a:gd name="T122" fmla="*/ 687 w 1414"/>
                  <a:gd name="T123" fmla="*/ 44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4" h="1778">
                    <a:moveTo>
                      <a:pt x="33" y="775"/>
                    </a:moveTo>
                    <a:lnTo>
                      <a:pt x="33" y="775"/>
                    </a:lnTo>
                    <a:cubicBezTo>
                      <a:pt x="27" y="803"/>
                      <a:pt x="33" y="825"/>
                      <a:pt x="17" y="847"/>
                    </a:cubicBezTo>
                    <a:cubicBezTo>
                      <a:pt x="11" y="859"/>
                      <a:pt x="5" y="864"/>
                      <a:pt x="0" y="875"/>
                    </a:cubicBezTo>
                    <a:cubicBezTo>
                      <a:pt x="17" y="886"/>
                      <a:pt x="17" y="897"/>
                      <a:pt x="22" y="908"/>
                    </a:cubicBezTo>
                    <a:cubicBezTo>
                      <a:pt x="33" y="936"/>
                      <a:pt x="44" y="942"/>
                      <a:pt x="55" y="964"/>
                    </a:cubicBezTo>
                    <a:cubicBezTo>
                      <a:pt x="66" y="1003"/>
                      <a:pt x="89" y="1014"/>
                      <a:pt x="105" y="1047"/>
                    </a:cubicBezTo>
                    <a:cubicBezTo>
                      <a:pt x="111" y="1058"/>
                      <a:pt x="111" y="1069"/>
                      <a:pt x="116" y="1075"/>
                    </a:cubicBezTo>
                    <a:cubicBezTo>
                      <a:pt x="133" y="1097"/>
                      <a:pt x="155" y="1097"/>
                      <a:pt x="177" y="1108"/>
                    </a:cubicBezTo>
                    <a:cubicBezTo>
                      <a:pt x="205" y="1119"/>
                      <a:pt x="222" y="1136"/>
                      <a:pt x="249" y="1136"/>
                    </a:cubicBezTo>
                    <a:cubicBezTo>
                      <a:pt x="260" y="1136"/>
                      <a:pt x="260" y="1130"/>
                      <a:pt x="271" y="1130"/>
                    </a:cubicBezTo>
                    <a:cubicBezTo>
                      <a:pt x="271" y="1091"/>
                      <a:pt x="271" y="1091"/>
                      <a:pt x="271" y="1091"/>
                    </a:cubicBezTo>
                    <a:cubicBezTo>
                      <a:pt x="266" y="1069"/>
                      <a:pt x="266" y="1069"/>
                      <a:pt x="266" y="1069"/>
                    </a:cubicBezTo>
                    <a:cubicBezTo>
                      <a:pt x="271" y="1064"/>
                      <a:pt x="271" y="1064"/>
                      <a:pt x="271" y="1064"/>
                    </a:cubicBezTo>
                    <a:cubicBezTo>
                      <a:pt x="283" y="1069"/>
                      <a:pt x="288" y="1080"/>
                      <a:pt x="299" y="1080"/>
                    </a:cubicBezTo>
                    <a:lnTo>
                      <a:pt x="305" y="1075"/>
                    </a:lnTo>
                    <a:cubicBezTo>
                      <a:pt x="305" y="1052"/>
                      <a:pt x="293" y="1041"/>
                      <a:pt x="277" y="1030"/>
                    </a:cubicBezTo>
                    <a:cubicBezTo>
                      <a:pt x="271" y="1019"/>
                      <a:pt x="255" y="1019"/>
                      <a:pt x="249" y="1008"/>
                    </a:cubicBezTo>
                    <a:cubicBezTo>
                      <a:pt x="244" y="997"/>
                      <a:pt x="244" y="992"/>
                      <a:pt x="238" y="986"/>
                    </a:cubicBezTo>
                    <a:cubicBezTo>
                      <a:pt x="227" y="969"/>
                      <a:pt x="210" y="964"/>
                      <a:pt x="205" y="931"/>
                    </a:cubicBezTo>
                    <a:cubicBezTo>
                      <a:pt x="205" y="914"/>
                      <a:pt x="205" y="903"/>
                      <a:pt x="199" y="886"/>
                    </a:cubicBezTo>
                    <a:cubicBezTo>
                      <a:pt x="183" y="859"/>
                      <a:pt x="172" y="847"/>
                      <a:pt x="155" y="820"/>
                    </a:cubicBezTo>
                    <a:cubicBezTo>
                      <a:pt x="150" y="814"/>
                      <a:pt x="144" y="814"/>
                      <a:pt x="144" y="809"/>
                    </a:cubicBezTo>
                    <a:cubicBezTo>
                      <a:pt x="144" y="770"/>
                      <a:pt x="144" y="770"/>
                      <a:pt x="144" y="770"/>
                    </a:cubicBezTo>
                    <a:cubicBezTo>
                      <a:pt x="144" y="764"/>
                      <a:pt x="138" y="759"/>
                      <a:pt x="127" y="759"/>
                    </a:cubicBezTo>
                    <a:cubicBezTo>
                      <a:pt x="89" y="759"/>
                      <a:pt x="72" y="775"/>
                      <a:pt x="33" y="775"/>
                    </a:cubicBezTo>
                    <a:close/>
                    <a:moveTo>
                      <a:pt x="604" y="1434"/>
                    </a:moveTo>
                    <a:lnTo>
                      <a:pt x="604" y="1434"/>
                    </a:lnTo>
                    <a:cubicBezTo>
                      <a:pt x="598" y="1434"/>
                      <a:pt x="598" y="1429"/>
                      <a:pt x="598" y="1429"/>
                    </a:cubicBezTo>
                    <a:cubicBezTo>
                      <a:pt x="582" y="1429"/>
                      <a:pt x="582" y="1429"/>
                      <a:pt x="582" y="1429"/>
                    </a:cubicBezTo>
                    <a:cubicBezTo>
                      <a:pt x="582" y="1434"/>
                      <a:pt x="582" y="1439"/>
                      <a:pt x="582" y="1445"/>
                    </a:cubicBezTo>
                    <a:cubicBezTo>
                      <a:pt x="582" y="1467"/>
                      <a:pt x="604" y="1473"/>
                      <a:pt x="604" y="1495"/>
                    </a:cubicBezTo>
                    <a:cubicBezTo>
                      <a:pt x="604" y="1572"/>
                      <a:pt x="604" y="1572"/>
                      <a:pt x="604" y="1572"/>
                    </a:cubicBezTo>
                    <a:cubicBezTo>
                      <a:pt x="604" y="1578"/>
                      <a:pt x="609" y="1583"/>
                      <a:pt x="615" y="1583"/>
                    </a:cubicBezTo>
                    <a:cubicBezTo>
                      <a:pt x="631" y="1583"/>
                      <a:pt x="637" y="1561"/>
                      <a:pt x="654" y="1556"/>
                    </a:cubicBezTo>
                    <a:cubicBezTo>
                      <a:pt x="670" y="1545"/>
                      <a:pt x="687" y="1539"/>
                      <a:pt x="687" y="1517"/>
                    </a:cubicBezTo>
                    <a:cubicBezTo>
                      <a:pt x="687" y="1495"/>
                      <a:pt x="665" y="1489"/>
                      <a:pt x="648" y="1478"/>
                    </a:cubicBezTo>
                    <a:cubicBezTo>
                      <a:pt x="637" y="1473"/>
                      <a:pt x="631" y="1467"/>
                      <a:pt x="626" y="1462"/>
                    </a:cubicBezTo>
                    <a:cubicBezTo>
                      <a:pt x="615" y="1450"/>
                      <a:pt x="615" y="1434"/>
                      <a:pt x="604" y="1434"/>
                    </a:cubicBezTo>
                    <a:close/>
                    <a:moveTo>
                      <a:pt x="704" y="1550"/>
                    </a:moveTo>
                    <a:lnTo>
                      <a:pt x="704" y="1550"/>
                    </a:lnTo>
                    <a:cubicBezTo>
                      <a:pt x="731" y="1550"/>
                      <a:pt x="742" y="1583"/>
                      <a:pt x="759" y="1611"/>
                    </a:cubicBezTo>
                    <a:cubicBezTo>
                      <a:pt x="776" y="1639"/>
                      <a:pt x="803" y="1644"/>
                      <a:pt x="803" y="1678"/>
                    </a:cubicBezTo>
                    <a:cubicBezTo>
                      <a:pt x="803" y="1683"/>
                      <a:pt x="803" y="1689"/>
                      <a:pt x="803" y="1694"/>
                    </a:cubicBezTo>
                    <a:cubicBezTo>
                      <a:pt x="792" y="1694"/>
                      <a:pt x="787" y="1694"/>
                      <a:pt x="776" y="1694"/>
                    </a:cubicBezTo>
                    <a:cubicBezTo>
                      <a:pt x="776" y="1705"/>
                      <a:pt x="776" y="1705"/>
                      <a:pt x="776" y="1705"/>
                    </a:cubicBezTo>
                    <a:cubicBezTo>
                      <a:pt x="792" y="1733"/>
                      <a:pt x="803" y="1744"/>
                      <a:pt x="803" y="1777"/>
                    </a:cubicBezTo>
                    <a:cubicBezTo>
                      <a:pt x="798" y="1772"/>
                      <a:pt x="798" y="1772"/>
                      <a:pt x="798" y="1772"/>
                    </a:cubicBezTo>
                    <a:cubicBezTo>
                      <a:pt x="770" y="1750"/>
                      <a:pt x="754" y="1733"/>
                      <a:pt x="742" y="1700"/>
                    </a:cubicBezTo>
                    <a:cubicBezTo>
                      <a:pt x="737" y="1689"/>
                      <a:pt x="737" y="1683"/>
                      <a:pt x="731" y="1678"/>
                    </a:cubicBezTo>
                    <a:cubicBezTo>
                      <a:pt x="726" y="1672"/>
                      <a:pt x="715" y="1678"/>
                      <a:pt x="709" y="1667"/>
                    </a:cubicBezTo>
                    <a:cubicBezTo>
                      <a:pt x="704" y="1661"/>
                      <a:pt x="704" y="1650"/>
                      <a:pt x="692" y="1639"/>
                    </a:cubicBezTo>
                    <a:cubicBezTo>
                      <a:pt x="692" y="1633"/>
                      <a:pt x="687" y="1633"/>
                      <a:pt x="687" y="1622"/>
                    </a:cubicBezTo>
                    <a:cubicBezTo>
                      <a:pt x="687" y="1617"/>
                      <a:pt x="687" y="1611"/>
                      <a:pt x="687" y="1606"/>
                    </a:cubicBezTo>
                    <a:cubicBezTo>
                      <a:pt x="687" y="1583"/>
                      <a:pt x="687" y="1572"/>
                      <a:pt x="687" y="1556"/>
                    </a:cubicBezTo>
                    <a:cubicBezTo>
                      <a:pt x="692" y="1556"/>
                      <a:pt x="698" y="1550"/>
                      <a:pt x="704" y="1550"/>
                    </a:cubicBezTo>
                    <a:close/>
                    <a:moveTo>
                      <a:pt x="687" y="44"/>
                    </a:moveTo>
                    <a:lnTo>
                      <a:pt x="687" y="44"/>
                    </a:lnTo>
                    <a:cubicBezTo>
                      <a:pt x="698" y="72"/>
                      <a:pt x="698" y="88"/>
                      <a:pt x="704" y="116"/>
                    </a:cubicBezTo>
                    <a:cubicBezTo>
                      <a:pt x="709" y="149"/>
                      <a:pt x="698" y="177"/>
                      <a:pt x="720" y="194"/>
                    </a:cubicBezTo>
                    <a:cubicBezTo>
                      <a:pt x="737" y="210"/>
                      <a:pt x="759" y="205"/>
                      <a:pt x="781" y="205"/>
                    </a:cubicBezTo>
                    <a:cubicBezTo>
                      <a:pt x="825" y="205"/>
                      <a:pt x="825" y="205"/>
                      <a:pt x="825" y="205"/>
                    </a:cubicBezTo>
                    <a:cubicBezTo>
                      <a:pt x="870" y="205"/>
                      <a:pt x="892" y="216"/>
                      <a:pt x="931" y="238"/>
                    </a:cubicBezTo>
                    <a:cubicBezTo>
                      <a:pt x="948" y="249"/>
                      <a:pt x="958" y="260"/>
                      <a:pt x="981" y="271"/>
                    </a:cubicBezTo>
                    <a:cubicBezTo>
                      <a:pt x="997" y="282"/>
                      <a:pt x="1008" y="288"/>
                      <a:pt x="1008" y="310"/>
                    </a:cubicBezTo>
                    <a:cubicBezTo>
                      <a:pt x="1008" y="349"/>
                      <a:pt x="970" y="365"/>
                      <a:pt x="970" y="404"/>
                    </a:cubicBezTo>
                    <a:cubicBezTo>
                      <a:pt x="970" y="448"/>
                      <a:pt x="970" y="448"/>
                      <a:pt x="970" y="448"/>
                    </a:cubicBezTo>
                    <a:cubicBezTo>
                      <a:pt x="970" y="471"/>
                      <a:pt x="986" y="482"/>
                      <a:pt x="1003" y="498"/>
                    </a:cubicBezTo>
                    <a:cubicBezTo>
                      <a:pt x="1030" y="526"/>
                      <a:pt x="1047" y="537"/>
                      <a:pt x="1075" y="565"/>
                    </a:cubicBezTo>
                    <a:cubicBezTo>
                      <a:pt x="1114" y="604"/>
                      <a:pt x="1130" y="637"/>
                      <a:pt x="1175" y="670"/>
                    </a:cubicBezTo>
                    <a:cubicBezTo>
                      <a:pt x="1263" y="731"/>
                      <a:pt x="1313" y="770"/>
                      <a:pt x="1413" y="803"/>
                    </a:cubicBezTo>
                    <a:lnTo>
                      <a:pt x="1413" y="803"/>
                    </a:lnTo>
                    <a:cubicBezTo>
                      <a:pt x="1380" y="853"/>
                      <a:pt x="1357" y="881"/>
                      <a:pt x="1330" y="931"/>
                    </a:cubicBezTo>
                    <a:cubicBezTo>
                      <a:pt x="1296" y="992"/>
                      <a:pt x="1263" y="1019"/>
                      <a:pt x="1236" y="1086"/>
                    </a:cubicBezTo>
                    <a:cubicBezTo>
                      <a:pt x="1208" y="1136"/>
                      <a:pt x="1214" y="1174"/>
                      <a:pt x="1214" y="1230"/>
                    </a:cubicBezTo>
                    <a:cubicBezTo>
                      <a:pt x="1214" y="1285"/>
                      <a:pt x="1214" y="1318"/>
                      <a:pt x="1224" y="1374"/>
                    </a:cubicBezTo>
                    <a:lnTo>
                      <a:pt x="1224" y="1374"/>
                    </a:lnTo>
                    <a:cubicBezTo>
                      <a:pt x="1186" y="1391"/>
                      <a:pt x="1163" y="1396"/>
                      <a:pt x="1125" y="1407"/>
                    </a:cubicBezTo>
                    <a:cubicBezTo>
                      <a:pt x="1086" y="1418"/>
                      <a:pt x="1058" y="1429"/>
                      <a:pt x="1053" y="1473"/>
                    </a:cubicBezTo>
                    <a:lnTo>
                      <a:pt x="1053" y="1473"/>
                    </a:lnTo>
                    <a:cubicBezTo>
                      <a:pt x="1036" y="1450"/>
                      <a:pt x="1025" y="1434"/>
                      <a:pt x="1025" y="1407"/>
                    </a:cubicBezTo>
                    <a:cubicBezTo>
                      <a:pt x="1025" y="1285"/>
                      <a:pt x="1025" y="1285"/>
                      <a:pt x="1025" y="1285"/>
                    </a:cubicBezTo>
                    <a:cubicBezTo>
                      <a:pt x="1025" y="1257"/>
                      <a:pt x="1014" y="1246"/>
                      <a:pt x="1003" y="1224"/>
                    </a:cubicBezTo>
                    <a:cubicBezTo>
                      <a:pt x="992" y="1202"/>
                      <a:pt x="992" y="1174"/>
                      <a:pt x="964" y="1163"/>
                    </a:cubicBezTo>
                    <a:cubicBezTo>
                      <a:pt x="948" y="1141"/>
                      <a:pt x="931" y="1136"/>
                      <a:pt x="914" y="1108"/>
                    </a:cubicBezTo>
                    <a:cubicBezTo>
                      <a:pt x="909" y="1097"/>
                      <a:pt x="903" y="1086"/>
                      <a:pt x="892" y="1080"/>
                    </a:cubicBezTo>
                    <a:cubicBezTo>
                      <a:pt x="887" y="1075"/>
                      <a:pt x="875" y="1069"/>
                      <a:pt x="875" y="1058"/>
                    </a:cubicBezTo>
                    <a:cubicBezTo>
                      <a:pt x="875" y="1041"/>
                      <a:pt x="875" y="1041"/>
                      <a:pt x="875" y="1041"/>
                    </a:cubicBezTo>
                    <a:cubicBezTo>
                      <a:pt x="875" y="1025"/>
                      <a:pt x="870" y="1019"/>
                      <a:pt x="864" y="1003"/>
                    </a:cubicBezTo>
                    <a:cubicBezTo>
                      <a:pt x="859" y="997"/>
                      <a:pt x="853" y="986"/>
                      <a:pt x="848" y="980"/>
                    </a:cubicBezTo>
                    <a:cubicBezTo>
                      <a:pt x="842" y="980"/>
                      <a:pt x="848" y="975"/>
                      <a:pt x="848" y="975"/>
                    </a:cubicBezTo>
                    <a:cubicBezTo>
                      <a:pt x="848" y="947"/>
                      <a:pt x="848" y="947"/>
                      <a:pt x="848" y="947"/>
                    </a:cubicBezTo>
                    <a:cubicBezTo>
                      <a:pt x="848" y="936"/>
                      <a:pt x="831" y="931"/>
                      <a:pt x="825" y="925"/>
                    </a:cubicBezTo>
                    <a:cubicBezTo>
                      <a:pt x="815" y="919"/>
                      <a:pt x="809" y="908"/>
                      <a:pt x="792" y="908"/>
                    </a:cubicBezTo>
                    <a:cubicBezTo>
                      <a:pt x="787" y="908"/>
                      <a:pt x="787" y="908"/>
                      <a:pt x="787" y="908"/>
                    </a:cubicBezTo>
                    <a:cubicBezTo>
                      <a:pt x="781" y="908"/>
                      <a:pt x="781" y="886"/>
                      <a:pt x="781" y="881"/>
                    </a:cubicBezTo>
                    <a:cubicBezTo>
                      <a:pt x="781" y="875"/>
                      <a:pt x="781" y="870"/>
                      <a:pt x="776" y="864"/>
                    </a:cubicBezTo>
                    <a:cubicBezTo>
                      <a:pt x="776" y="859"/>
                      <a:pt x="770" y="859"/>
                      <a:pt x="764" y="859"/>
                    </a:cubicBezTo>
                    <a:cubicBezTo>
                      <a:pt x="759" y="864"/>
                      <a:pt x="759" y="842"/>
                      <a:pt x="759" y="836"/>
                    </a:cubicBezTo>
                    <a:cubicBezTo>
                      <a:pt x="759" y="825"/>
                      <a:pt x="764" y="825"/>
                      <a:pt x="764" y="814"/>
                    </a:cubicBezTo>
                    <a:cubicBezTo>
                      <a:pt x="764" y="798"/>
                      <a:pt x="759" y="786"/>
                      <a:pt x="748" y="770"/>
                    </a:cubicBezTo>
                    <a:cubicBezTo>
                      <a:pt x="731" y="725"/>
                      <a:pt x="720" y="698"/>
                      <a:pt x="687" y="665"/>
                    </a:cubicBezTo>
                    <a:cubicBezTo>
                      <a:pt x="665" y="637"/>
                      <a:pt x="648" y="620"/>
                      <a:pt x="626" y="593"/>
                    </a:cubicBezTo>
                    <a:cubicBezTo>
                      <a:pt x="621" y="587"/>
                      <a:pt x="615" y="587"/>
                      <a:pt x="609" y="581"/>
                    </a:cubicBezTo>
                    <a:cubicBezTo>
                      <a:pt x="598" y="565"/>
                      <a:pt x="587" y="554"/>
                      <a:pt x="571" y="543"/>
                    </a:cubicBezTo>
                    <a:cubicBezTo>
                      <a:pt x="559" y="532"/>
                      <a:pt x="559" y="520"/>
                      <a:pt x="549" y="515"/>
                    </a:cubicBezTo>
                    <a:cubicBezTo>
                      <a:pt x="543" y="509"/>
                      <a:pt x="537" y="504"/>
                      <a:pt x="532" y="498"/>
                    </a:cubicBezTo>
                    <a:cubicBezTo>
                      <a:pt x="526" y="493"/>
                      <a:pt x="521" y="498"/>
                      <a:pt x="521" y="493"/>
                    </a:cubicBezTo>
                    <a:cubicBezTo>
                      <a:pt x="521" y="471"/>
                      <a:pt x="521" y="471"/>
                      <a:pt x="521" y="471"/>
                    </a:cubicBezTo>
                    <a:cubicBezTo>
                      <a:pt x="521" y="460"/>
                      <a:pt x="515" y="460"/>
                      <a:pt x="510" y="454"/>
                    </a:cubicBezTo>
                    <a:cubicBezTo>
                      <a:pt x="488" y="432"/>
                      <a:pt x="488" y="432"/>
                      <a:pt x="488" y="432"/>
                    </a:cubicBezTo>
                    <a:cubicBezTo>
                      <a:pt x="476" y="421"/>
                      <a:pt x="471" y="415"/>
                      <a:pt x="454" y="404"/>
                    </a:cubicBezTo>
                    <a:cubicBezTo>
                      <a:pt x="421" y="376"/>
                      <a:pt x="399" y="365"/>
                      <a:pt x="371" y="332"/>
                    </a:cubicBezTo>
                    <a:cubicBezTo>
                      <a:pt x="343" y="304"/>
                      <a:pt x="327" y="288"/>
                      <a:pt x="299" y="260"/>
                    </a:cubicBezTo>
                    <a:cubicBezTo>
                      <a:pt x="293" y="254"/>
                      <a:pt x="288" y="254"/>
                      <a:pt x="283" y="249"/>
                    </a:cubicBezTo>
                    <a:lnTo>
                      <a:pt x="283" y="249"/>
                    </a:lnTo>
                    <a:cubicBezTo>
                      <a:pt x="338" y="221"/>
                      <a:pt x="355" y="177"/>
                      <a:pt x="416" y="177"/>
                    </a:cubicBezTo>
                    <a:cubicBezTo>
                      <a:pt x="449" y="177"/>
                      <a:pt x="471" y="188"/>
                      <a:pt x="510" y="188"/>
                    </a:cubicBezTo>
                    <a:cubicBezTo>
                      <a:pt x="532" y="188"/>
                      <a:pt x="549" y="182"/>
                      <a:pt x="571" y="182"/>
                    </a:cubicBezTo>
                    <a:cubicBezTo>
                      <a:pt x="571" y="172"/>
                      <a:pt x="571" y="166"/>
                      <a:pt x="571" y="149"/>
                    </a:cubicBezTo>
                    <a:cubicBezTo>
                      <a:pt x="571" y="99"/>
                      <a:pt x="526" y="77"/>
                      <a:pt x="526" y="27"/>
                    </a:cubicBezTo>
                    <a:cubicBezTo>
                      <a:pt x="526" y="0"/>
                      <a:pt x="526" y="0"/>
                      <a:pt x="526" y="0"/>
                    </a:cubicBezTo>
                    <a:cubicBezTo>
                      <a:pt x="559" y="22"/>
                      <a:pt x="576" y="55"/>
                      <a:pt x="615" y="55"/>
                    </a:cubicBezTo>
                    <a:cubicBezTo>
                      <a:pt x="643" y="55"/>
                      <a:pt x="659" y="39"/>
                      <a:pt x="687" y="44"/>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71" name="Freeform 128">
                <a:extLst>
                  <a:ext uri="{FF2B5EF4-FFF2-40B4-BE49-F238E27FC236}">
                    <a16:creationId xmlns:a16="http://schemas.microsoft.com/office/drawing/2014/main" id="{06A4A169-08B4-F645-A8CB-F9411AF1FC34}"/>
                  </a:ext>
                </a:extLst>
              </p:cNvPr>
              <p:cNvSpPr>
                <a:spLocks noChangeArrowheads="1"/>
              </p:cNvSpPr>
              <p:nvPr/>
            </p:nvSpPr>
            <p:spPr bwMode="auto">
              <a:xfrm>
                <a:off x="6757209" y="2224698"/>
                <a:ext cx="346222" cy="471188"/>
              </a:xfrm>
              <a:custGeom>
                <a:avLst/>
                <a:gdLst>
                  <a:gd name="T0" fmla="*/ 582 w 1442"/>
                  <a:gd name="T1" fmla="*/ 1835 h 1963"/>
                  <a:gd name="T2" fmla="*/ 571 w 1442"/>
                  <a:gd name="T3" fmla="*/ 1851 h 1963"/>
                  <a:gd name="T4" fmla="*/ 549 w 1442"/>
                  <a:gd name="T5" fmla="*/ 1940 h 1963"/>
                  <a:gd name="T6" fmla="*/ 593 w 1442"/>
                  <a:gd name="T7" fmla="*/ 1940 h 1963"/>
                  <a:gd name="T8" fmla="*/ 626 w 1442"/>
                  <a:gd name="T9" fmla="*/ 1912 h 1963"/>
                  <a:gd name="T10" fmla="*/ 582 w 1442"/>
                  <a:gd name="T11" fmla="*/ 1835 h 1963"/>
                  <a:gd name="T12" fmla="*/ 44 w 1442"/>
                  <a:gd name="T13" fmla="*/ 1170 h 1963"/>
                  <a:gd name="T14" fmla="*/ 33 w 1442"/>
                  <a:gd name="T15" fmla="*/ 1197 h 1963"/>
                  <a:gd name="T16" fmla="*/ 61 w 1442"/>
                  <a:gd name="T17" fmla="*/ 1236 h 1963"/>
                  <a:gd name="T18" fmla="*/ 116 w 1442"/>
                  <a:gd name="T19" fmla="*/ 1342 h 1963"/>
                  <a:gd name="T20" fmla="*/ 150 w 1442"/>
                  <a:gd name="T21" fmla="*/ 1375 h 1963"/>
                  <a:gd name="T22" fmla="*/ 255 w 1442"/>
                  <a:gd name="T23" fmla="*/ 1453 h 1963"/>
                  <a:gd name="T24" fmla="*/ 294 w 1442"/>
                  <a:gd name="T25" fmla="*/ 1535 h 1963"/>
                  <a:gd name="T26" fmla="*/ 333 w 1442"/>
                  <a:gd name="T27" fmla="*/ 1508 h 1963"/>
                  <a:gd name="T28" fmla="*/ 360 w 1442"/>
                  <a:gd name="T29" fmla="*/ 1369 h 1963"/>
                  <a:gd name="T30" fmla="*/ 321 w 1442"/>
                  <a:gd name="T31" fmla="*/ 1325 h 1963"/>
                  <a:gd name="T32" fmla="*/ 249 w 1442"/>
                  <a:gd name="T33" fmla="*/ 1258 h 1963"/>
                  <a:gd name="T34" fmla="*/ 166 w 1442"/>
                  <a:gd name="T35" fmla="*/ 1164 h 1963"/>
                  <a:gd name="T36" fmla="*/ 128 w 1442"/>
                  <a:gd name="T37" fmla="*/ 1148 h 1963"/>
                  <a:gd name="T38" fmla="*/ 1402 w 1442"/>
                  <a:gd name="T39" fmla="*/ 760 h 1963"/>
                  <a:gd name="T40" fmla="*/ 1397 w 1442"/>
                  <a:gd name="T41" fmla="*/ 771 h 1963"/>
                  <a:gd name="T42" fmla="*/ 1441 w 1442"/>
                  <a:gd name="T43" fmla="*/ 1048 h 1963"/>
                  <a:gd name="T44" fmla="*/ 1308 w 1442"/>
                  <a:gd name="T45" fmla="*/ 1247 h 1963"/>
                  <a:gd name="T46" fmla="*/ 1380 w 1442"/>
                  <a:gd name="T47" fmla="*/ 1303 h 1963"/>
                  <a:gd name="T48" fmla="*/ 1330 w 1442"/>
                  <a:gd name="T49" fmla="*/ 1458 h 1963"/>
                  <a:gd name="T50" fmla="*/ 1258 w 1442"/>
                  <a:gd name="T51" fmla="*/ 1469 h 1963"/>
                  <a:gd name="T52" fmla="*/ 1169 w 1442"/>
                  <a:gd name="T53" fmla="*/ 1441 h 1963"/>
                  <a:gd name="T54" fmla="*/ 1214 w 1442"/>
                  <a:gd name="T55" fmla="*/ 1596 h 1963"/>
                  <a:gd name="T56" fmla="*/ 1059 w 1442"/>
                  <a:gd name="T57" fmla="*/ 1591 h 1963"/>
                  <a:gd name="T58" fmla="*/ 926 w 1442"/>
                  <a:gd name="T59" fmla="*/ 1663 h 1963"/>
                  <a:gd name="T60" fmla="*/ 865 w 1442"/>
                  <a:gd name="T61" fmla="*/ 1619 h 1963"/>
                  <a:gd name="T62" fmla="*/ 859 w 1442"/>
                  <a:gd name="T63" fmla="*/ 1563 h 1963"/>
                  <a:gd name="T64" fmla="*/ 837 w 1442"/>
                  <a:gd name="T65" fmla="*/ 1513 h 1963"/>
                  <a:gd name="T66" fmla="*/ 803 w 1442"/>
                  <a:gd name="T67" fmla="*/ 1419 h 1963"/>
                  <a:gd name="T68" fmla="*/ 787 w 1442"/>
                  <a:gd name="T69" fmla="*/ 1347 h 1963"/>
                  <a:gd name="T70" fmla="*/ 748 w 1442"/>
                  <a:gd name="T71" fmla="*/ 1192 h 1963"/>
                  <a:gd name="T72" fmla="*/ 709 w 1442"/>
                  <a:gd name="T73" fmla="*/ 1131 h 1963"/>
                  <a:gd name="T74" fmla="*/ 632 w 1442"/>
                  <a:gd name="T75" fmla="*/ 965 h 1963"/>
                  <a:gd name="T76" fmla="*/ 554 w 1442"/>
                  <a:gd name="T77" fmla="*/ 926 h 1963"/>
                  <a:gd name="T78" fmla="*/ 510 w 1442"/>
                  <a:gd name="T79" fmla="*/ 909 h 1963"/>
                  <a:gd name="T80" fmla="*/ 476 w 1442"/>
                  <a:gd name="T81" fmla="*/ 876 h 1963"/>
                  <a:gd name="T82" fmla="*/ 410 w 1442"/>
                  <a:gd name="T83" fmla="*/ 832 h 1963"/>
                  <a:gd name="T84" fmla="*/ 421 w 1442"/>
                  <a:gd name="T85" fmla="*/ 804 h 1963"/>
                  <a:gd name="T86" fmla="*/ 443 w 1442"/>
                  <a:gd name="T87" fmla="*/ 660 h 1963"/>
                  <a:gd name="T88" fmla="*/ 432 w 1442"/>
                  <a:gd name="T89" fmla="*/ 488 h 1963"/>
                  <a:gd name="T90" fmla="*/ 427 w 1442"/>
                  <a:gd name="T91" fmla="*/ 133 h 1963"/>
                  <a:gd name="T92" fmla="*/ 510 w 1442"/>
                  <a:gd name="T93" fmla="*/ 0 h 1963"/>
                  <a:gd name="T94" fmla="*/ 543 w 1442"/>
                  <a:gd name="T95" fmla="*/ 45 h 1963"/>
                  <a:gd name="T96" fmla="*/ 609 w 1442"/>
                  <a:gd name="T97" fmla="*/ 72 h 1963"/>
                  <a:gd name="T98" fmla="*/ 687 w 1442"/>
                  <a:gd name="T99" fmla="*/ 111 h 1963"/>
                  <a:gd name="T100" fmla="*/ 942 w 1442"/>
                  <a:gd name="T101" fmla="*/ 294 h 1963"/>
                  <a:gd name="T102" fmla="*/ 1014 w 1442"/>
                  <a:gd name="T103" fmla="*/ 344 h 1963"/>
                  <a:gd name="T104" fmla="*/ 1119 w 1442"/>
                  <a:gd name="T105" fmla="*/ 427 h 1963"/>
                  <a:gd name="T106" fmla="*/ 1241 w 1442"/>
                  <a:gd name="T107" fmla="*/ 560 h 1963"/>
                  <a:gd name="T108" fmla="*/ 1241 w 1442"/>
                  <a:gd name="T109" fmla="*/ 649 h 1963"/>
                  <a:gd name="T110" fmla="*/ 1269 w 1442"/>
                  <a:gd name="T111" fmla="*/ 621 h 1963"/>
                  <a:gd name="T112" fmla="*/ 1274 w 1442"/>
                  <a:gd name="T113" fmla="*/ 627 h 1963"/>
                  <a:gd name="T114" fmla="*/ 1280 w 1442"/>
                  <a:gd name="T115" fmla="*/ 682 h 1963"/>
                  <a:gd name="T116" fmla="*/ 1325 w 1442"/>
                  <a:gd name="T117" fmla="*/ 616 h 1963"/>
                  <a:gd name="T118" fmla="*/ 1358 w 1442"/>
                  <a:gd name="T119" fmla="*/ 655 h 1963"/>
                  <a:gd name="T120" fmla="*/ 1402 w 1442"/>
                  <a:gd name="T121" fmla="*/ 760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2" h="1963">
                    <a:moveTo>
                      <a:pt x="582" y="1835"/>
                    </a:moveTo>
                    <a:lnTo>
                      <a:pt x="582" y="1835"/>
                    </a:lnTo>
                    <a:cubicBezTo>
                      <a:pt x="571" y="1835"/>
                      <a:pt x="571" y="1835"/>
                      <a:pt x="571" y="1835"/>
                    </a:cubicBezTo>
                    <a:cubicBezTo>
                      <a:pt x="571" y="1851"/>
                      <a:pt x="571" y="1851"/>
                      <a:pt x="571" y="1851"/>
                    </a:cubicBezTo>
                    <a:cubicBezTo>
                      <a:pt x="587" y="1896"/>
                      <a:pt x="587" y="1896"/>
                      <a:pt x="587" y="1896"/>
                    </a:cubicBezTo>
                    <a:cubicBezTo>
                      <a:pt x="571" y="1912"/>
                      <a:pt x="549" y="1918"/>
                      <a:pt x="549" y="1940"/>
                    </a:cubicBezTo>
                    <a:cubicBezTo>
                      <a:pt x="549" y="1951"/>
                      <a:pt x="560" y="1962"/>
                      <a:pt x="571" y="1962"/>
                    </a:cubicBezTo>
                    <a:cubicBezTo>
                      <a:pt x="587" y="1962"/>
                      <a:pt x="582" y="1946"/>
                      <a:pt x="593" y="1940"/>
                    </a:cubicBezTo>
                    <a:cubicBezTo>
                      <a:pt x="604" y="1934"/>
                      <a:pt x="615" y="1946"/>
                      <a:pt x="621" y="1934"/>
                    </a:cubicBezTo>
                    <a:cubicBezTo>
                      <a:pt x="632" y="1929"/>
                      <a:pt x="626" y="1923"/>
                      <a:pt x="626" y="1912"/>
                    </a:cubicBezTo>
                    <a:cubicBezTo>
                      <a:pt x="626" y="1890"/>
                      <a:pt x="615" y="1879"/>
                      <a:pt x="609" y="1862"/>
                    </a:cubicBezTo>
                    <a:cubicBezTo>
                      <a:pt x="599" y="1851"/>
                      <a:pt x="593" y="1840"/>
                      <a:pt x="582" y="1835"/>
                    </a:cubicBezTo>
                    <a:close/>
                    <a:moveTo>
                      <a:pt x="44" y="1170"/>
                    </a:moveTo>
                    <a:lnTo>
                      <a:pt x="44" y="1170"/>
                    </a:lnTo>
                    <a:cubicBezTo>
                      <a:pt x="28" y="1170"/>
                      <a:pt x="0" y="1159"/>
                      <a:pt x="0" y="1175"/>
                    </a:cubicBezTo>
                    <a:cubicBezTo>
                      <a:pt x="0" y="1192"/>
                      <a:pt x="22" y="1187"/>
                      <a:pt x="33" y="1197"/>
                    </a:cubicBezTo>
                    <a:cubicBezTo>
                      <a:pt x="39" y="1209"/>
                      <a:pt x="39" y="1220"/>
                      <a:pt x="44" y="1231"/>
                    </a:cubicBezTo>
                    <a:cubicBezTo>
                      <a:pt x="50" y="1231"/>
                      <a:pt x="55" y="1231"/>
                      <a:pt x="61" y="1236"/>
                    </a:cubicBezTo>
                    <a:cubicBezTo>
                      <a:pt x="77" y="1242"/>
                      <a:pt x="77" y="1253"/>
                      <a:pt x="89" y="1269"/>
                    </a:cubicBezTo>
                    <a:cubicBezTo>
                      <a:pt x="100" y="1297"/>
                      <a:pt x="105" y="1314"/>
                      <a:pt x="116" y="1342"/>
                    </a:cubicBezTo>
                    <a:cubicBezTo>
                      <a:pt x="122" y="1358"/>
                      <a:pt x="133" y="1364"/>
                      <a:pt x="133" y="1380"/>
                    </a:cubicBezTo>
                    <a:cubicBezTo>
                      <a:pt x="138" y="1380"/>
                      <a:pt x="144" y="1375"/>
                      <a:pt x="150" y="1375"/>
                    </a:cubicBezTo>
                    <a:cubicBezTo>
                      <a:pt x="172" y="1375"/>
                      <a:pt x="183" y="1391"/>
                      <a:pt x="200" y="1402"/>
                    </a:cubicBezTo>
                    <a:cubicBezTo>
                      <a:pt x="222" y="1419"/>
                      <a:pt x="244" y="1425"/>
                      <a:pt x="255" y="1453"/>
                    </a:cubicBezTo>
                    <a:cubicBezTo>
                      <a:pt x="261" y="1480"/>
                      <a:pt x="244" y="1508"/>
                      <a:pt x="266" y="1530"/>
                    </a:cubicBezTo>
                    <a:cubicBezTo>
                      <a:pt x="271" y="1541"/>
                      <a:pt x="283" y="1535"/>
                      <a:pt x="294" y="1535"/>
                    </a:cubicBezTo>
                    <a:cubicBezTo>
                      <a:pt x="305" y="1535"/>
                      <a:pt x="310" y="1541"/>
                      <a:pt x="316" y="1541"/>
                    </a:cubicBezTo>
                    <a:cubicBezTo>
                      <a:pt x="327" y="1541"/>
                      <a:pt x="327" y="1524"/>
                      <a:pt x="333" y="1508"/>
                    </a:cubicBezTo>
                    <a:cubicBezTo>
                      <a:pt x="338" y="1491"/>
                      <a:pt x="343" y="1475"/>
                      <a:pt x="349" y="1458"/>
                    </a:cubicBezTo>
                    <a:cubicBezTo>
                      <a:pt x="355" y="1425"/>
                      <a:pt x="360" y="1402"/>
                      <a:pt x="360" y="1369"/>
                    </a:cubicBezTo>
                    <a:cubicBezTo>
                      <a:pt x="360" y="1358"/>
                      <a:pt x="360" y="1347"/>
                      <a:pt x="355" y="1336"/>
                    </a:cubicBezTo>
                    <a:cubicBezTo>
                      <a:pt x="343" y="1325"/>
                      <a:pt x="327" y="1336"/>
                      <a:pt x="321" y="1325"/>
                    </a:cubicBezTo>
                    <a:cubicBezTo>
                      <a:pt x="305" y="1314"/>
                      <a:pt x="305" y="1292"/>
                      <a:pt x="288" y="1281"/>
                    </a:cubicBezTo>
                    <a:cubicBezTo>
                      <a:pt x="271" y="1269"/>
                      <a:pt x="261" y="1269"/>
                      <a:pt x="249" y="1258"/>
                    </a:cubicBezTo>
                    <a:cubicBezTo>
                      <a:pt x="227" y="1236"/>
                      <a:pt x="216" y="1220"/>
                      <a:pt x="200" y="1192"/>
                    </a:cubicBezTo>
                    <a:cubicBezTo>
                      <a:pt x="194" y="1175"/>
                      <a:pt x="177" y="1175"/>
                      <a:pt x="166" y="1164"/>
                    </a:cubicBezTo>
                    <a:cubicBezTo>
                      <a:pt x="161" y="1153"/>
                      <a:pt x="155" y="1136"/>
                      <a:pt x="138" y="1136"/>
                    </a:cubicBezTo>
                    <a:cubicBezTo>
                      <a:pt x="133" y="1136"/>
                      <a:pt x="133" y="1142"/>
                      <a:pt x="128" y="1148"/>
                    </a:cubicBezTo>
                    <a:cubicBezTo>
                      <a:pt x="100" y="1159"/>
                      <a:pt x="83" y="1170"/>
                      <a:pt x="44" y="1170"/>
                    </a:cubicBezTo>
                    <a:close/>
                    <a:moveTo>
                      <a:pt x="1402" y="760"/>
                    </a:moveTo>
                    <a:lnTo>
                      <a:pt x="1402" y="760"/>
                    </a:lnTo>
                    <a:cubicBezTo>
                      <a:pt x="1402" y="760"/>
                      <a:pt x="1397" y="765"/>
                      <a:pt x="1397" y="771"/>
                    </a:cubicBezTo>
                    <a:cubicBezTo>
                      <a:pt x="1397" y="793"/>
                      <a:pt x="1385" y="810"/>
                      <a:pt x="1385" y="832"/>
                    </a:cubicBezTo>
                    <a:cubicBezTo>
                      <a:pt x="1385" y="921"/>
                      <a:pt x="1441" y="965"/>
                      <a:pt x="1441" y="1048"/>
                    </a:cubicBezTo>
                    <a:cubicBezTo>
                      <a:pt x="1441" y="1109"/>
                      <a:pt x="1413" y="1142"/>
                      <a:pt x="1374" y="1181"/>
                    </a:cubicBezTo>
                    <a:cubicBezTo>
                      <a:pt x="1347" y="1203"/>
                      <a:pt x="1308" y="1209"/>
                      <a:pt x="1308" y="1247"/>
                    </a:cubicBezTo>
                    <a:cubicBezTo>
                      <a:pt x="1308" y="1253"/>
                      <a:pt x="1325" y="1258"/>
                      <a:pt x="1330" y="1264"/>
                    </a:cubicBezTo>
                    <a:cubicBezTo>
                      <a:pt x="1352" y="1275"/>
                      <a:pt x="1369" y="1281"/>
                      <a:pt x="1380" y="1303"/>
                    </a:cubicBezTo>
                    <a:cubicBezTo>
                      <a:pt x="1397" y="1330"/>
                      <a:pt x="1391" y="1353"/>
                      <a:pt x="1391" y="1386"/>
                    </a:cubicBezTo>
                    <a:cubicBezTo>
                      <a:pt x="1391" y="1419"/>
                      <a:pt x="1363" y="1453"/>
                      <a:pt x="1330" y="1458"/>
                    </a:cubicBezTo>
                    <a:lnTo>
                      <a:pt x="1330" y="1458"/>
                    </a:lnTo>
                    <a:cubicBezTo>
                      <a:pt x="1302" y="1453"/>
                      <a:pt x="1286" y="1469"/>
                      <a:pt x="1258" y="1469"/>
                    </a:cubicBezTo>
                    <a:cubicBezTo>
                      <a:pt x="1219" y="1469"/>
                      <a:pt x="1202" y="1436"/>
                      <a:pt x="1169" y="1414"/>
                    </a:cubicBezTo>
                    <a:cubicBezTo>
                      <a:pt x="1169" y="1441"/>
                      <a:pt x="1169" y="1441"/>
                      <a:pt x="1169" y="1441"/>
                    </a:cubicBezTo>
                    <a:cubicBezTo>
                      <a:pt x="1169" y="1491"/>
                      <a:pt x="1214" y="1513"/>
                      <a:pt x="1214" y="1563"/>
                    </a:cubicBezTo>
                    <a:cubicBezTo>
                      <a:pt x="1214" y="1580"/>
                      <a:pt x="1214" y="1586"/>
                      <a:pt x="1214" y="1596"/>
                    </a:cubicBezTo>
                    <a:cubicBezTo>
                      <a:pt x="1192" y="1596"/>
                      <a:pt x="1175" y="1602"/>
                      <a:pt x="1153" y="1602"/>
                    </a:cubicBezTo>
                    <a:cubicBezTo>
                      <a:pt x="1114" y="1602"/>
                      <a:pt x="1092" y="1591"/>
                      <a:pt x="1059" y="1591"/>
                    </a:cubicBezTo>
                    <a:cubicBezTo>
                      <a:pt x="998" y="1591"/>
                      <a:pt x="981" y="1635"/>
                      <a:pt x="926" y="1663"/>
                    </a:cubicBezTo>
                    <a:lnTo>
                      <a:pt x="926" y="1663"/>
                    </a:lnTo>
                    <a:cubicBezTo>
                      <a:pt x="914" y="1657"/>
                      <a:pt x="903" y="1652"/>
                      <a:pt x="887" y="1641"/>
                    </a:cubicBezTo>
                    <a:cubicBezTo>
                      <a:pt x="881" y="1635"/>
                      <a:pt x="865" y="1630"/>
                      <a:pt x="865" y="1619"/>
                    </a:cubicBezTo>
                    <a:cubicBezTo>
                      <a:pt x="865" y="1613"/>
                      <a:pt x="870" y="1608"/>
                      <a:pt x="870" y="1602"/>
                    </a:cubicBezTo>
                    <a:cubicBezTo>
                      <a:pt x="870" y="1586"/>
                      <a:pt x="859" y="1580"/>
                      <a:pt x="859" y="1563"/>
                    </a:cubicBezTo>
                    <a:cubicBezTo>
                      <a:pt x="859" y="1530"/>
                      <a:pt x="859" y="1530"/>
                      <a:pt x="859" y="1530"/>
                    </a:cubicBezTo>
                    <a:cubicBezTo>
                      <a:pt x="859" y="1519"/>
                      <a:pt x="848" y="1513"/>
                      <a:pt x="837" y="1513"/>
                    </a:cubicBezTo>
                    <a:cubicBezTo>
                      <a:pt x="831" y="1513"/>
                      <a:pt x="837" y="1480"/>
                      <a:pt x="837" y="1475"/>
                    </a:cubicBezTo>
                    <a:cubicBezTo>
                      <a:pt x="837" y="1447"/>
                      <a:pt x="826" y="1430"/>
                      <a:pt x="803" y="1419"/>
                    </a:cubicBezTo>
                    <a:cubicBezTo>
                      <a:pt x="803" y="1397"/>
                      <a:pt x="803" y="1397"/>
                      <a:pt x="803" y="1397"/>
                    </a:cubicBezTo>
                    <a:cubicBezTo>
                      <a:pt x="803" y="1375"/>
                      <a:pt x="793" y="1364"/>
                      <a:pt x="787" y="1347"/>
                    </a:cubicBezTo>
                    <a:cubicBezTo>
                      <a:pt x="776" y="1308"/>
                      <a:pt x="776" y="1292"/>
                      <a:pt x="759" y="1253"/>
                    </a:cubicBezTo>
                    <a:cubicBezTo>
                      <a:pt x="754" y="1231"/>
                      <a:pt x="754" y="1214"/>
                      <a:pt x="748" y="1192"/>
                    </a:cubicBezTo>
                    <a:cubicBezTo>
                      <a:pt x="737" y="1175"/>
                      <a:pt x="726" y="1170"/>
                      <a:pt x="720" y="1159"/>
                    </a:cubicBezTo>
                    <a:cubicBezTo>
                      <a:pt x="715" y="1148"/>
                      <a:pt x="715" y="1142"/>
                      <a:pt x="709" y="1131"/>
                    </a:cubicBezTo>
                    <a:cubicBezTo>
                      <a:pt x="704" y="1103"/>
                      <a:pt x="704" y="1081"/>
                      <a:pt x="682" y="1059"/>
                    </a:cubicBezTo>
                    <a:cubicBezTo>
                      <a:pt x="654" y="1026"/>
                      <a:pt x="660" y="998"/>
                      <a:pt x="632" y="965"/>
                    </a:cubicBezTo>
                    <a:cubicBezTo>
                      <a:pt x="621" y="948"/>
                      <a:pt x="609" y="943"/>
                      <a:pt x="587" y="937"/>
                    </a:cubicBezTo>
                    <a:cubicBezTo>
                      <a:pt x="576" y="931"/>
                      <a:pt x="565" y="926"/>
                      <a:pt x="554" y="926"/>
                    </a:cubicBezTo>
                    <a:cubicBezTo>
                      <a:pt x="549" y="926"/>
                      <a:pt x="537" y="926"/>
                      <a:pt x="537" y="921"/>
                    </a:cubicBezTo>
                    <a:cubicBezTo>
                      <a:pt x="537" y="904"/>
                      <a:pt x="526" y="909"/>
                      <a:pt x="510" y="909"/>
                    </a:cubicBezTo>
                    <a:cubicBezTo>
                      <a:pt x="499" y="909"/>
                      <a:pt x="499" y="898"/>
                      <a:pt x="493" y="887"/>
                    </a:cubicBezTo>
                    <a:cubicBezTo>
                      <a:pt x="488" y="882"/>
                      <a:pt x="482" y="882"/>
                      <a:pt x="476" y="876"/>
                    </a:cubicBezTo>
                    <a:cubicBezTo>
                      <a:pt x="466" y="865"/>
                      <a:pt x="460" y="859"/>
                      <a:pt x="449" y="854"/>
                    </a:cubicBezTo>
                    <a:cubicBezTo>
                      <a:pt x="432" y="843"/>
                      <a:pt x="421" y="837"/>
                      <a:pt x="410" y="832"/>
                    </a:cubicBezTo>
                    <a:lnTo>
                      <a:pt x="410" y="832"/>
                    </a:lnTo>
                    <a:cubicBezTo>
                      <a:pt x="410" y="821"/>
                      <a:pt x="415" y="815"/>
                      <a:pt x="421" y="804"/>
                    </a:cubicBezTo>
                    <a:cubicBezTo>
                      <a:pt x="427" y="776"/>
                      <a:pt x="421" y="754"/>
                      <a:pt x="432" y="726"/>
                    </a:cubicBezTo>
                    <a:cubicBezTo>
                      <a:pt x="438" y="704"/>
                      <a:pt x="443" y="688"/>
                      <a:pt x="443" y="660"/>
                    </a:cubicBezTo>
                    <a:cubicBezTo>
                      <a:pt x="443" y="610"/>
                      <a:pt x="438" y="577"/>
                      <a:pt x="432" y="527"/>
                    </a:cubicBezTo>
                    <a:cubicBezTo>
                      <a:pt x="432" y="488"/>
                      <a:pt x="432" y="488"/>
                      <a:pt x="432" y="488"/>
                    </a:cubicBezTo>
                    <a:cubicBezTo>
                      <a:pt x="355" y="261"/>
                      <a:pt x="355" y="261"/>
                      <a:pt x="355" y="261"/>
                    </a:cubicBezTo>
                    <a:cubicBezTo>
                      <a:pt x="360" y="205"/>
                      <a:pt x="399" y="183"/>
                      <a:pt x="427" y="133"/>
                    </a:cubicBezTo>
                    <a:cubicBezTo>
                      <a:pt x="449" y="78"/>
                      <a:pt x="454" y="28"/>
                      <a:pt x="510" y="0"/>
                    </a:cubicBezTo>
                    <a:lnTo>
                      <a:pt x="510" y="0"/>
                    </a:lnTo>
                    <a:cubicBezTo>
                      <a:pt x="515" y="12"/>
                      <a:pt x="515" y="28"/>
                      <a:pt x="521" y="34"/>
                    </a:cubicBezTo>
                    <a:cubicBezTo>
                      <a:pt x="532" y="39"/>
                      <a:pt x="537" y="39"/>
                      <a:pt x="543" y="45"/>
                    </a:cubicBezTo>
                    <a:cubicBezTo>
                      <a:pt x="593" y="45"/>
                      <a:pt x="593" y="45"/>
                      <a:pt x="593" y="45"/>
                    </a:cubicBezTo>
                    <a:cubicBezTo>
                      <a:pt x="599" y="50"/>
                      <a:pt x="599" y="62"/>
                      <a:pt x="609" y="72"/>
                    </a:cubicBezTo>
                    <a:cubicBezTo>
                      <a:pt x="615" y="78"/>
                      <a:pt x="626" y="78"/>
                      <a:pt x="637" y="84"/>
                    </a:cubicBezTo>
                    <a:cubicBezTo>
                      <a:pt x="643" y="84"/>
                      <a:pt x="687" y="111"/>
                      <a:pt x="687" y="111"/>
                    </a:cubicBezTo>
                    <a:cubicBezTo>
                      <a:pt x="698" y="172"/>
                      <a:pt x="748" y="195"/>
                      <a:pt x="809" y="217"/>
                    </a:cubicBezTo>
                    <a:cubicBezTo>
                      <a:pt x="865" y="239"/>
                      <a:pt x="892" y="256"/>
                      <a:pt x="942" y="294"/>
                    </a:cubicBezTo>
                    <a:cubicBezTo>
                      <a:pt x="953" y="300"/>
                      <a:pt x="959" y="316"/>
                      <a:pt x="970" y="322"/>
                    </a:cubicBezTo>
                    <a:cubicBezTo>
                      <a:pt x="986" y="333"/>
                      <a:pt x="1003" y="333"/>
                      <a:pt x="1014" y="344"/>
                    </a:cubicBezTo>
                    <a:cubicBezTo>
                      <a:pt x="1036" y="361"/>
                      <a:pt x="1031" y="383"/>
                      <a:pt x="1053" y="394"/>
                    </a:cubicBezTo>
                    <a:cubicBezTo>
                      <a:pt x="1075" y="405"/>
                      <a:pt x="1097" y="411"/>
                      <a:pt x="1119" y="427"/>
                    </a:cubicBezTo>
                    <a:cubicBezTo>
                      <a:pt x="1147" y="444"/>
                      <a:pt x="1158" y="461"/>
                      <a:pt x="1180" y="477"/>
                    </a:cubicBezTo>
                    <a:cubicBezTo>
                      <a:pt x="1208" y="505"/>
                      <a:pt x="1241" y="516"/>
                      <a:pt x="1241" y="560"/>
                    </a:cubicBezTo>
                    <a:cubicBezTo>
                      <a:pt x="1241" y="582"/>
                      <a:pt x="1230" y="599"/>
                      <a:pt x="1230" y="627"/>
                    </a:cubicBezTo>
                    <a:cubicBezTo>
                      <a:pt x="1230" y="632"/>
                      <a:pt x="1236" y="643"/>
                      <a:pt x="1241" y="649"/>
                    </a:cubicBezTo>
                    <a:lnTo>
                      <a:pt x="1241" y="649"/>
                    </a:lnTo>
                    <a:cubicBezTo>
                      <a:pt x="1252" y="638"/>
                      <a:pt x="1258" y="627"/>
                      <a:pt x="1269" y="621"/>
                    </a:cubicBezTo>
                    <a:cubicBezTo>
                      <a:pt x="1274" y="621"/>
                      <a:pt x="1274" y="621"/>
                      <a:pt x="1274" y="621"/>
                    </a:cubicBezTo>
                    <a:cubicBezTo>
                      <a:pt x="1274" y="627"/>
                      <a:pt x="1274" y="627"/>
                      <a:pt x="1274" y="627"/>
                    </a:cubicBezTo>
                    <a:cubicBezTo>
                      <a:pt x="1274" y="671"/>
                      <a:pt x="1274" y="671"/>
                      <a:pt x="1274" y="671"/>
                    </a:cubicBezTo>
                    <a:cubicBezTo>
                      <a:pt x="1274" y="677"/>
                      <a:pt x="1280" y="677"/>
                      <a:pt x="1280" y="682"/>
                    </a:cubicBezTo>
                    <a:cubicBezTo>
                      <a:pt x="1280" y="688"/>
                      <a:pt x="1280" y="688"/>
                      <a:pt x="1280" y="682"/>
                    </a:cubicBezTo>
                    <a:cubicBezTo>
                      <a:pt x="1308" y="665"/>
                      <a:pt x="1302" y="632"/>
                      <a:pt x="1325" y="616"/>
                    </a:cubicBezTo>
                    <a:cubicBezTo>
                      <a:pt x="1330" y="616"/>
                      <a:pt x="1330" y="616"/>
                      <a:pt x="1330" y="616"/>
                    </a:cubicBezTo>
                    <a:cubicBezTo>
                      <a:pt x="1335" y="632"/>
                      <a:pt x="1347" y="638"/>
                      <a:pt x="1358" y="655"/>
                    </a:cubicBezTo>
                    <a:cubicBezTo>
                      <a:pt x="1374" y="677"/>
                      <a:pt x="1374" y="693"/>
                      <a:pt x="1385" y="726"/>
                    </a:cubicBezTo>
                    <a:cubicBezTo>
                      <a:pt x="1391" y="737"/>
                      <a:pt x="1397" y="749"/>
                      <a:pt x="1402" y="7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sp>
            <p:nvSpPr>
              <p:cNvPr id="72" name="Freeform 129">
                <a:extLst>
                  <a:ext uri="{FF2B5EF4-FFF2-40B4-BE49-F238E27FC236}">
                    <a16:creationId xmlns:a16="http://schemas.microsoft.com/office/drawing/2014/main" id="{7384477B-DA2C-4342-A150-14444DCE990D}"/>
                  </a:ext>
                </a:extLst>
              </p:cNvPr>
              <p:cNvSpPr>
                <a:spLocks noChangeArrowheads="1"/>
              </p:cNvSpPr>
              <p:nvPr/>
            </p:nvSpPr>
            <p:spPr bwMode="auto">
              <a:xfrm>
                <a:off x="6550747" y="2046811"/>
                <a:ext cx="329281" cy="394951"/>
              </a:xfrm>
              <a:custGeom>
                <a:avLst/>
                <a:gdLst>
                  <a:gd name="T0" fmla="*/ 305 w 1370"/>
                  <a:gd name="T1" fmla="*/ 1280 h 1647"/>
                  <a:gd name="T2" fmla="*/ 305 w 1370"/>
                  <a:gd name="T3" fmla="*/ 1358 h 1647"/>
                  <a:gd name="T4" fmla="*/ 366 w 1370"/>
                  <a:gd name="T5" fmla="*/ 1407 h 1647"/>
                  <a:gd name="T6" fmla="*/ 543 w 1370"/>
                  <a:gd name="T7" fmla="*/ 1513 h 1647"/>
                  <a:gd name="T8" fmla="*/ 571 w 1370"/>
                  <a:gd name="T9" fmla="*/ 1452 h 1647"/>
                  <a:gd name="T10" fmla="*/ 504 w 1370"/>
                  <a:gd name="T11" fmla="*/ 1419 h 1647"/>
                  <a:gd name="T12" fmla="*/ 449 w 1370"/>
                  <a:gd name="T13" fmla="*/ 1346 h 1647"/>
                  <a:gd name="T14" fmla="*/ 377 w 1370"/>
                  <a:gd name="T15" fmla="*/ 1319 h 1647"/>
                  <a:gd name="T16" fmla="*/ 881 w 1370"/>
                  <a:gd name="T17" fmla="*/ 1574 h 1647"/>
                  <a:gd name="T18" fmla="*/ 959 w 1370"/>
                  <a:gd name="T19" fmla="*/ 1640 h 1647"/>
                  <a:gd name="T20" fmla="*/ 953 w 1370"/>
                  <a:gd name="T21" fmla="*/ 1568 h 1647"/>
                  <a:gd name="T22" fmla="*/ 881 w 1370"/>
                  <a:gd name="T23" fmla="*/ 1574 h 1647"/>
                  <a:gd name="T24" fmla="*/ 111 w 1370"/>
                  <a:gd name="T25" fmla="*/ 61 h 1647"/>
                  <a:gd name="T26" fmla="*/ 128 w 1370"/>
                  <a:gd name="T27" fmla="*/ 16 h 1647"/>
                  <a:gd name="T28" fmla="*/ 5 w 1370"/>
                  <a:gd name="T29" fmla="*/ 77 h 1647"/>
                  <a:gd name="T30" fmla="*/ 50 w 1370"/>
                  <a:gd name="T31" fmla="*/ 122 h 1647"/>
                  <a:gd name="T32" fmla="*/ 1369 w 1370"/>
                  <a:gd name="T33" fmla="*/ 742 h 1647"/>
                  <a:gd name="T34" fmla="*/ 1214 w 1370"/>
                  <a:gd name="T35" fmla="*/ 1003 h 1647"/>
                  <a:gd name="T36" fmla="*/ 1302 w 1370"/>
                  <a:gd name="T37" fmla="*/ 1402 h 1647"/>
                  <a:gd name="T38" fmla="*/ 1269 w 1370"/>
                  <a:gd name="T39" fmla="*/ 1574 h 1647"/>
                  <a:gd name="T40" fmla="*/ 1225 w 1370"/>
                  <a:gd name="T41" fmla="*/ 1552 h 1647"/>
                  <a:gd name="T42" fmla="*/ 1142 w 1370"/>
                  <a:gd name="T43" fmla="*/ 1552 h 1647"/>
                  <a:gd name="T44" fmla="*/ 1103 w 1370"/>
                  <a:gd name="T45" fmla="*/ 1468 h 1647"/>
                  <a:gd name="T46" fmla="*/ 1092 w 1370"/>
                  <a:gd name="T47" fmla="*/ 1346 h 1647"/>
                  <a:gd name="T48" fmla="*/ 942 w 1370"/>
                  <a:gd name="T49" fmla="*/ 1169 h 1647"/>
                  <a:gd name="T50" fmla="*/ 864 w 1370"/>
                  <a:gd name="T51" fmla="*/ 1080 h 1647"/>
                  <a:gd name="T52" fmla="*/ 793 w 1370"/>
                  <a:gd name="T53" fmla="*/ 986 h 1647"/>
                  <a:gd name="T54" fmla="*/ 737 w 1370"/>
                  <a:gd name="T55" fmla="*/ 925 h 1647"/>
                  <a:gd name="T56" fmla="*/ 648 w 1370"/>
                  <a:gd name="T57" fmla="*/ 920 h 1647"/>
                  <a:gd name="T58" fmla="*/ 482 w 1370"/>
                  <a:gd name="T59" fmla="*/ 754 h 1647"/>
                  <a:gd name="T60" fmla="*/ 432 w 1370"/>
                  <a:gd name="T61" fmla="*/ 742 h 1647"/>
                  <a:gd name="T62" fmla="*/ 310 w 1370"/>
                  <a:gd name="T63" fmla="*/ 621 h 1647"/>
                  <a:gd name="T64" fmla="*/ 233 w 1370"/>
                  <a:gd name="T65" fmla="*/ 548 h 1647"/>
                  <a:gd name="T66" fmla="*/ 194 w 1370"/>
                  <a:gd name="T67" fmla="*/ 521 h 1647"/>
                  <a:gd name="T68" fmla="*/ 138 w 1370"/>
                  <a:gd name="T69" fmla="*/ 432 h 1647"/>
                  <a:gd name="T70" fmla="*/ 61 w 1370"/>
                  <a:gd name="T71" fmla="*/ 249 h 1647"/>
                  <a:gd name="T72" fmla="*/ 50 w 1370"/>
                  <a:gd name="T73" fmla="*/ 161 h 1647"/>
                  <a:gd name="T74" fmla="*/ 144 w 1370"/>
                  <a:gd name="T75" fmla="*/ 105 h 1647"/>
                  <a:gd name="T76" fmla="*/ 322 w 1370"/>
                  <a:gd name="T77" fmla="*/ 149 h 1647"/>
                  <a:gd name="T78" fmla="*/ 432 w 1370"/>
                  <a:gd name="T79" fmla="*/ 255 h 1647"/>
                  <a:gd name="T80" fmla="*/ 576 w 1370"/>
                  <a:gd name="T81" fmla="*/ 294 h 1647"/>
                  <a:gd name="T82" fmla="*/ 748 w 1370"/>
                  <a:gd name="T83" fmla="*/ 272 h 1647"/>
                  <a:gd name="T84" fmla="*/ 909 w 1370"/>
                  <a:gd name="T85" fmla="*/ 327 h 1647"/>
                  <a:gd name="T86" fmla="*/ 1031 w 1370"/>
                  <a:gd name="T87" fmla="*/ 277 h 1647"/>
                  <a:gd name="T88" fmla="*/ 1164 w 1370"/>
                  <a:gd name="T89" fmla="*/ 399 h 1647"/>
                  <a:gd name="T90" fmla="*/ 1253 w 1370"/>
                  <a:gd name="T91" fmla="*/ 532 h 1647"/>
                  <a:gd name="T92" fmla="*/ 1358 w 1370"/>
                  <a:gd name="T93" fmla="*/ 687 h 1647"/>
                  <a:gd name="T94" fmla="*/ 1358 w 1370"/>
                  <a:gd name="T95" fmla="*/ 737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0" h="1647">
                    <a:moveTo>
                      <a:pt x="322" y="1269"/>
                    </a:moveTo>
                    <a:lnTo>
                      <a:pt x="322" y="1269"/>
                    </a:lnTo>
                    <a:cubicBezTo>
                      <a:pt x="316" y="1274"/>
                      <a:pt x="305" y="1269"/>
                      <a:pt x="305" y="1280"/>
                    </a:cubicBezTo>
                    <a:cubicBezTo>
                      <a:pt x="294" y="1286"/>
                      <a:pt x="299" y="1297"/>
                      <a:pt x="294" y="1308"/>
                    </a:cubicBezTo>
                    <a:cubicBezTo>
                      <a:pt x="288" y="1319"/>
                      <a:pt x="271" y="1313"/>
                      <a:pt x="266" y="1319"/>
                    </a:cubicBezTo>
                    <a:cubicBezTo>
                      <a:pt x="277" y="1335"/>
                      <a:pt x="288" y="1341"/>
                      <a:pt x="305" y="1358"/>
                    </a:cubicBezTo>
                    <a:cubicBezTo>
                      <a:pt x="310" y="1369"/>
                      <a:pt x="299" y="1397"/>
                      <a:pt x="316" y="1397"/>
                    </a:cubicBezTo>
                    <a:cubicBezTo>
                      <a:pt x="322" y="1397"/>
                      <a:pt x="327" y="1391"/>
                      <a:pt x="332" y="1391"/>
                    </a:cubicBezTo>
                    <a:cubicBezTo>
                      <a:pt x="349" y="1391"/>
                      <a:pt x="355" y="1407"/>
                      <a:pt x="366" y="1407"/>
                    </a:cubicBezTo>
                    <a:cubicBezTo>
                      <a:pt x="394" y="1413"/>
                      <a:pt x="404" y="1413"/>
                      <a:pt x="427" y="1424"/>
                    </a:cubicBezTo>
                    <a:cubicBezTo>
                      <a:pt x="465" y="1435"/>
                      <a:pt x="477" y="1463"/>
                      <a:pt x="515" y="1479"/>
                    </a:cubicBezTo>
                    <a:cubicBezTo>
                      <a:pt x="527" y="1491"/>
                      <a:pt x="532" y="1502"/>
                      <a:pt x="543" y="1513"/>
                    </a:cubicBezTo>
                    <a:cubicBezTo>
                      <a:pt x="554" y="1524"/>
                      <a:pt x="565" y="1518"/>
                      <a:pt x="576" y="1518"/>
                    </a:cubicBezTo>
                    <a:cubicBezTo>
                      <a:pt x="593" y="1518"/>
                      <a:pt x="610" y="1513"/>
                      <a:pt x="610" y="1496"/>
                    </a:cubicBezTo>
                    <a:cubicBezTo>
                      <a:pt x="610" y="1474"/>
                      <a:pt x="593" y="1452"/>
                      <a:pt x="571" y="1452"/>
                    </a:cubicBezTo>
                    <a:cubicBezTo>
                      <a:pt x="571" y="1452"/>
                      <a:pt x="565" y="1457"/>
                      <a:pt x="560" y="1457"/>
                    </a:cubicBezTo>
                    <a:cubicBezTo>
                      <a:pt x="549" y="1457"/>
                      <a:pt x="549" y="1435"/>
                      <a:pt x="537" y="1430"/>
                    </a:cubicBezTo>
                    <a:cubicBezTo>
                      <a:pt x="527" y="1419"/>
                      <a:pt x="515" y="1424"/>
                      <a:pt x="504" y="1419"/>
                    </a:cubicBezTo>
                    <a:cubicBezTo>
                      <a:pt x="488" y="1413"/>
                      <a:pt x="488" y="1402"/>
                      <a:pt x="471" y="1397"/>
                    </a:cubicBezTo>
                    <a:cubicBezTo>
                      <a:pt x="460" y="1385"/>
                      <a:pt x="443" y="1385"/>
                      <a:pt x="443" y="1369"/>
                    </a:cubicBezTo>
                    <a:cubicBezTo>
                      <a:pt x="443" y="1363"/>
                      <a:pt x="449" y="1358"/>
                      <a:pt x="449" y="1346"/>
                    </a:cubicBezTo>
                    <a:cubicBezTo>
                      <a:pt x="438" y="1346"/>
                      <a:pt x="432" y="1335"/>
                      <a:pt x="421" y="1335"/>
                    </a:cubicBezTo>
                    <a:cubicBezTo>
                      <a:pt x="421" y="1335"/>
                      <a:pt x="416" y="1341"/>
                      <a:pt x="410" y="1341"/>
                    </a:cubicBezTo>
                    <a:cubicBezTo>
                      <a:pt x="394" y="1341"/>
                      <a:pt x="388" y="1330"/>
                      <a:pt x="377" y="1319"/>
                    </a:cubicBezTo>
                    <a:cubicBezTo>
                      <a:pt x="366" y="1308"/>
                      <a:pt x="349" y="1297"/>
                      <a:pt x="349" y="1280"/>
                    </a:cubicBezTo>
                    <a:cubicBezTo>
                      <a:pt x="338" y="1274"/>
                      <a:pt x="332" y="1274"/>
                      <a:pt x="322" y="1269"/>
                    </a:cubicBezTo>
                    <a:close/>
                    <a:moveTo>
                      <a:pt x="881" y="1574"/>
                    </a:moveTo>
                    <a:lnTo>
                      <a:pt x="881" y="1574"/>
                    </a:lnTo>
                    <a:cubicBezTo>
                      <a:pt x="892" y="1585"/>
                      <a:pt x="903" y="1585"/>
                      <a:pt x="914" y="1596"/>
                    </a:cubicBezTo>
                    <a:cubicBezTo>
                      <a:pt x="936" y="1607"/>
                      <a:pt x="942" y="1624"/>
                      <a:pt x="959" y="1640"/>
                    </a:cubicBezTo>
                    <a:cubicBezTo>
                      <a:pt x="964" y="1646"/>
                      <a:pt x="964" y="1646"/>
                      <a:pt x="964" y="1640"/>
                    </a:cubicBezTo>
                    <a:cubicBezTo>
                      <a:pt x="964" y="1629"/>
                      <a:pt x="964" y="1624"/>
                      <a:pt x="964" y="1612"/>
                    </a:cubicBezTo>
                    <a:cubicBezTo>
                      <a:pt x="964" y="1596"/>
                      <a:pt x="970" y="1579"/>
                      <a:pt x="953" y="1568"/>
                    </a:cubicBezTo>
                    <a:cubicBezTo>
                      <a:pt x="948" y="1563"/>
                      <a:pt x="936" y="1568"/>
                      <a:pt x="926" y="1568"/>
                    </a:cubicBezTo>
                    <a:cubicBezTo>
                      <a:pt x="909" y="1568"/>
                      <a:pt x="898" y="1568"/>
                      <a:pt x="887" y="1568"/>
                    </a:cubicBezTo>
                    <a:cubicBezTo>
                      <a:pt x="876" y="1568"/>
                      <a:pt x="876" y="1568"/>
                      <a:pt x="881" y="1574"/>
                    </a:cubicBezTo>
                    <a:close/>
                    <a:moveTo>
                      <a:pt x="94" y="50"/>
                    </a:moveTo>
                    <a:lnTo>
                      <a:pt x="94" y="50"/>
                    </a:lnTo>
                    <a:cubicBezTo>
                      <a:pt x="100" y="55"/>
                      <a:pt x="105" y="61"/>
                      <a:pt x="111" y="61"/>
                    </a:cubicBezTo>
                    <a:cubicBezTo>
                      <a:pt x="128" y="61"/>
                      <a:pt x="128" y="61"/>
                      <a:pt x="128" y="61"/>
                    </a:cubicBezTo>
                    <a:cubicBezTo>
                      <a:pt x="128" y="39"/>
                      <a:pt x="128" y="39"/>
                      <a:pt x="128" y="39"/>
                    </a:cubicBezTo>
                    <a:cubicBezTo>
                      <a:pt x="128" y="33"/>
                      <a:pt x="133" y="22"/>
                      <a:pt x="128" y="16"/>
                    </a:cubicBezTo>
                    <a:cubicBezTo>
                      <a:pt x="122" y="6"/>
                      <a:pt x="116" y="22"/>
                      <a:pt x="105" y="22"/>
                    </a:cubicBezTo>
                    <a:cubicBezTo>
                      <a:pt x="89" y="28"/>
                      <a:pt x="39" y="0"/>
                      <a:pt x="94" y="50"/>
                    </a:cubicBezTo>
                    <a:close/>
                    <a:moveTo>
                      <a:pt x="5" y="77"/>
                    </a:moveTo>
                    <a:lnTo>
                      <a:pt x="5" y="77"/>
                    </a:lnTo>
                    <a:cubicBezTo>
                      <a:pt x="5" y="83"/>
                      <a:pt x="5" y="89"/>
                      <a:pt x="0" y="94"/>
                    </a:cubicBezTo>
                    <a:cubicBezTo>
                      <a:pt x="22" y="100"/>
                      <a:pt x="33" y="111"/>
                      <a:pt x="50" y="122"/>
                    </a:cubicBezTo>
                    <a:cubicBezTo>
                      <a:pt x="50" y="116"/>
                      <a:pt x="56" y="111"/>
                      <a:pt x="56" y="111"/>
                    </a:cubicBezTo>
                    <a:cubicBezTo>
                      <a:pt x="56" y="89"/>
                      <a:pt x="28" y="83"/>
                      <a:pt x="5" y="77"/>
                    </a:cubicBezTo>
                    <a:close/>
                    <a:moveTo>
                      <a:pt x="1369" y="742"/>
                    </a:moveTo>
                    <a:lnTo>
                      <a:pt x="1369" y="742"/>
                    </a:lnTo>
                    <a:cubicBezTo>
                      <a:pt x="1313" y="770"/>
                      <a:pt x="1308" y="820"/>
                      <a:pt x="1286" y="875"/>
                    </a:cubicBezTo>
                    <a:cubicBezTo>
                      <a:pt x="1258" y="925"/>
                      <a:pt x="1219" y="947"/>
                      <a:pt x="1214" y="1003"/>
                    </a:cubicBezTo>
                    <a:cubicBezTo>
                      <a:pt x="1291" y="1230"/>
                      <a:pt x="1291" y="1230"/>
                      <a:pt x="1291" y="1230"/>
                    </a:cubicBezTo>
                    <a:cubicBezTo>
                      <a:pt x="1291" y="1269"/>
                      <a:pt x="1291" y="1269"/>
                      <a:pt x="1291" y="1269"/>
                    </a:cubicBezTo>
                    <a:cubicBezTo>
                      <a:pt x="1297" y="1319"/>
                      <a:pt x="1302" y="1352"/>
                      <a:pt x="1302" y="1402"/>
                    </a:cubicBezTo>
                    <a:cubicBezTo>
                      <a:pt x="1302" y="1430"/>
                      <a:pt x="1297" y="1446"/>
                      <a:pt x="1291" y="1468"/>
                    </a:cubicBezTo>
                    <a:cubicBezTo>
                      <a:pt x="1280" y="1496"/>
                      <a:pt x="1286" y="1518"/>
                      <a:pt x="1280" y="1546"/>
                    </a:cubicBezTo>
                    <a:cubicBezTo>
                      <a:pt x="1274" y="1557"/>
                      <a:pt x="1269" y="1563"/>
                      <a:pt x="1269" y="1574"/>
                    </a:cubicBezTo>
                    <a:lnTo>
                      <a:pt x="1269" y="1574"/>
                    </a:lnTo>
                    <a:cubicBezTo>
                      <a:pt x="1263" y="1574"/>
                      <a:pt x="1263" y="1568"/>
                      <a:pt x="1258" y="1568"/>
                    </a:cubicBezTo>
                    <a:cubicBezTo>
                      <a:pt x="1247" y="1563"/>
                      <a:pt x="1241" y="1552"/>
                      <a:pt x="1225" y="1552"/>
                    </a:cubicBezTo>
                    <a:cubicBezTo>
                      <a:pt x="1214" y="1552"/>
                      <a:pt x="1208" y="1563"/>
                      <a:pt x="1197" y="1563"/>
                    </a:cubicBezTo>
                    <a:cubicBezTo>
                      <a:pt x="1186" y="1563"/>
                      <a:pt x="1180" y="1557"/>
                      <a:pt x="1169" y="1557"/>
                    </a:cubicBezTo>
                    <a:cubicBezTo>
                      <a:pt x="1158" y="1552"/>
                      <a:pt x="1147" y="1557"/>
                      <a:pt x="1142" y="1552"/>
                    </a:cubicBezTo>
                    <a:cubicBezTo>
                      <a:pt x="1125" y="1540"/>
                      <a:pt x="1125" y="1530"/>
                      <a:pt x="1120" y="1518"/>
                    </a:cubicBezTo>
                    <a:cubicBezTo>
                      <a:pt x="1108" y="1507"/>
                      <a:pt x="1103" y="1502"/>
                      <a:pt x="1103" y="1491"/>
                    </a:cubicBezTo>
                    <a:cubicBezTo>
                      <a:pt x="1103" y="1468"/>
                      <a:pt x="1103" y="1468"/>
                      <a:pt x="1103" y="1468"/>
                    </a:cubicBezTo>
                    <a:cubicBezTo>
                      <a:pt x="1103" y="1441"/>
                      <a:pt x="1108" y="1430"/>
                      <a:pt x="1108" y="1402"/>
                    </a:cubicBezTo>
                    <a:cubicBezTo>
                      <a:pt x="1108" y="1385"/>
                      <a:pt x="1108" y="1374"/>
                      <a:pt x="1103" y="1363"/>
                    </a:cubicBezTo>
                    <a:cubicBezTo>
                      <a:pt x="1097" y="1352"/>
                      <a:pt x="1092" y="1352"/>
                      <a:pt x="1092" y="1346"/>
                    </a:cubicBezTo>
                    <a:cubicBezTo>
                      <a:pt x="1081" y="1330"/>
                      <a:pt x="1075" y="1319"/>
                      <a:pt x="1059" y="1313"/>
                    </a:cubicBezTo>
                    <a:cubicBezTo>
                      <a:pt x="1031" y="1297"/>
                      <a:pt x="1014" y="1291"/>
                      <a:pt x="987" y="1269"/>
                    </a:cubicBezTo>
                    <a:cubicBezTo>
                      <a:pt x="970" y="1230"/>
                      <a:pt x="959" y="1208"/>
                      <a:pt x="942" y="1169"/>
                    </a:cubicBezTo>
                    <a:cubicBezTo>
                      <a:pt x="936" y="1153"/>
                      <a:pt x="936" y="1141"/>
                      <a:pt x="920" y="1136"/>
                    </a:cubicBezTo>
                    <a:cubicBezTo>
                      <a:pt x="909" y="1125"/>
                      <a:pt x="898" y="1131"/>
                      <a:pt x="887" y="1119"/>
                    </a:cubicBezTo>
                    <a:cubicBezTo>
                      <a:pt x="870" y="1108"/>
                      <a:pt x="870" y="1097"/>
                      <a:pt x="864" y="1080"/>
                    </a:cubicBezTo>
                    <a:cubicBezTo>
                      <a:pt x="854" y="1053"/>
                      <a:pt x="854" y="1036"/>
                      <a:pt x="842" y="1014"/>
                    </a:cubicBezTo>
                    <a:cubicBezTo>
                      <a:pt x="837" y="1003"/>
                      <a:pt x="826" y="1003"/>
                      <a:pt x="815" y="998"/>
                    </a:cubicBezTo>
                    <a:cubicBezTo>
                      <a:pt x="809" y="992"/>
                      <a:pt x="803" y="986"/>
                      <a:pt x="793" y="986"/>
                    </a:cubicBezTo>
                    <a:cubicBezTo>
                      <a:pt x="787" y="981"/>
                      <a:pt x="776" y="981"/>
                      <a:pt x="776" y="975"/>
                    </a:cubicBezTo>
                    <a:cubicBezTo>
                      <a:pt x="770" y="964"/>
                      <a:pt x="770" y="953"/>
                      <a:pt x="765" y="942"/>
                    </a:cubicBezTo>
                    <a:cubicBezTo>
                      <a:pt x="759" y="931"/>
                      <a:pt x="748" y="931"/>
                      <a:pt x="737" y="925"/>
                    </a:cubicBezTo>
                    <a:cubicBezTo>
                      <a:pt x="726" y="920"/>
                      <a:pt x="721" y="920"/>
                      <a:pt x="709" y="920"/>
                    </a:cubicBezTo>
                    <a:cubicBezTo>
                      <a:pt x="693" y="920"/>
                      <a:pt x="693" y="920"/>
                      <a:pt x="693" y="920"/>
                    </a:cubicBezTo>
                    <a:cubicBezTo>
                      <a:pt x="676" y="920"/>
                      <a:pt x="665" y="920"/>
                      <a:pt x="648" y="920"/>
                    </a:cubicBezTo>
                    <a:cubicBezTo>
                      <a:pt x="598" y="920"/>
                      <a:pt x="576" y="892"/>
                      <a:pt x="549" y="853"/>
                    </a:cubicBezTo>
                    <a:cubicBezTo>
                      <a:pt x="532" y="831"/>
                      <a:pt x="521" y="820"/>
                      <a:pt x="504" y="792"/>
                    </a:cubicBezTo>
                    <a:cubicBezTo>
                      <a:pt x="493" y="781"/>
                      <a:pt x="493" y="770"/>
                      <a:pt x="482" y="754"/>
                    </a:cubicBezTo>
                    <a:cubicBezTo>
                      <a:pt x="477" y="754"/>
                      <a:pt x="471" y="754"/>
                      <a:pt x="460" y="754"/>
                    </a:cubicBezTo>
                    <a:cubicBezTo>
                      <a:pt x="455" y="754"/>
                      <a:pt x="443" y="759"/>
                      <a:pt x="438" y="754"/>
                    </a:cubicBezTo>
                    <a:cubicBezTo>
                      <a:pt x="438" y="748"/>
                      <a:pt x="438" y="748"/>
                      <a:pt x="432" y="742"/>
                    </a:cubicBezTo>
                    <a:cubicBezTo>
                      <a:pt x="432" y="737"/>
                      <a:pt x="427" y="732"/>
                      <a:pt x="421" y="726"/>
                    </a:cubicBezTo>
                    <a:cubicBezTo>
                      <a:pt x="399" y="709"/>
                      <a:pt x="377" y="709"/>
                      <a:pt x="366" y="687"/>
                    </a:cubicBezTo>
                    <a:cubicBezTo>
                      <a:pt x="349" y="654"/>
                      <a:pt x="338" y="643"/>
                      <a:pt x="310" y="621"/>
                    </a:cubicBezTo>
                    <a:cubicBezTo>
                      <a:pt x="294" y="609"/>
                      <a:pt x="294" y="599"/>
                      <a:pt x="277" y="587"/>
                    </a:cubicBezTo>
                    <a:cubicBezTo>
                      <a:pt x="271" y="582"/>
                      <a:pt x="266" y="576"/>
                      <a:pt x="255" y="565"/>
                    </a:cubicBezTo>
                    <a:cubicBezTo>
                      <a:pt x="249" y="560"/>
                      <a:pt x="244" y="554"/>
                      <a:pt x="233" y="548"/>
                    </a:cubicBezTo>
                    <a:cubicBezTo>
                      <a:pt x="227" y="548"/>
                      <a:pt x="222" y="548"/>
                      <a:pt x="216" y="548"/>
                    </a:cubicBezTo>
                    <a:cubicBezTo>
                      <a:pt x="216" y="548"/>
                      <a:pt x="216" y="543"/>
                      <a:pt x="211" y="538"/>
                    </a:cubicBezTo>
                    <a:cubicBezTo>
                      <a:pt x="211" y="532"/>
                      <a:pt x="199" y="526"/>
                      <a:pt x="194" y="521"/>
                    </a:cubicBezTo>
                    <a:cubicBezTo>
                      <a:pt x="183" y="515"/>
                      <a:pt x="189" y="504"/>
                      <a:pt x="177" y="493"/>
                    </a:cubicBezTo>
                    <a:cubicBezTo>
                      <a:pt x="172" y="482"/>
                      <a:pt x="161" y="476"/>
                      <a:pt x="150" y="466"/>
                    </a:cubicBezTo>
                    <a:cubicBezTo>
                      <a:pt x="144" y="454"/>
                      <a:pt x="144" y="443"/>
                      <a:pt x="138" y="432"/>
                    </a:cubicBezTo>
                    <a:cubicBezTo>
                      <a:pt x="133" y="405"/>
                      <a:pt x="116" y="393"/>
                      <a:pt x="100" y="371"/>
                    </a:cubicBezTo>
                    <a:cubicBezTo>
                      <a:pt x="89" y="349"/>
                      <a:pt x="83" y="333"/>
                      <a:pt x="77" y="305"/>
                    </a:cubicBezTo>
                    <a:cubicBezTo>
                      <a:pt x="72" y="282"/>
                      <a:pt x="66" y="272"/>
                      <a:pt x="61" y="249"/>
                    </a:cubicBezTo>
                    <a:cubicBezTo>
                      <a:pt x="61" y="244"/>
                      <a:pt x="56" y="244"/>
                      <a:pt x="56" y="233"/>
                    </a:cubicBezTo>
                    <a:cubicBezTo>
                      <a:pt x="56" y="216"/>
                      <a:pt x="56" y="216"/>
                      <a:pt x="56" y="216"/>
                    </a:cubicBezTo>
                    <a:cubicBezTo>
                      <a:pt x="56" y="194"/>
                      <a:pt x="50" y="183"/>
                      <a:pt x="50" y="161"/>
                    </a:cubicBezTo>
                    <a:cubicBezTo>
                      <a:pt x="50" y="149"/>
                      <a:pt x="61" y="149"/>
                      <a:pt x="72" y="144"/>
                    </a:cubicBezTo>
                    <a:cubicBezTo>
                      <a:pt x="77" y="144"/>
                      <a:pt x="89" y="144"/>
                      <a:pt x="94" y="139"/>
                    </a:cubicBezTo>
                    <a:cubicBezTo>
                      <a:pt x="116" y="133"/>
                      <a:pt x="128" y="122"/>
                      <a:pt x="144" y="105"/>
                    </a:cubicBezTo>
                    <a:cubicBezTo>
                      <a:pt x="172" y="111"/>
                      <a:pt x="183" y="122"/>
                      <a:pt x="205" y="122"/>
                    </a:cubicBezTo>
                    <a:cubicBezTo>
                      <a:pt x="255" y="122"/>
                      <a:pt x="255" y="122"/>
                      <a:pt x="255" y="122"/>
                    </a:cubicBezTo>
                    <a:cubicBezTo>
                      <a:pt x="283" y="122"/>
                      <a:pt x="299" y="133"/>
                      <a:pt x="322" y="149"/>
                    </a:cubicBezTo>
                    <a:cubicBezTo>
                      <a:pt x="332" y="161"/>
                      <a:pt x="344" y="161"/>
                      <a:pt x="355" y="166"/>
                    </a:cubicBezTo>
                    <a:cubicBezTo>
                      <a:pt x="366" y="183"/>
                      <a:pt x="366" y="194"/>
                      <a:pt x="377" y="205"/>
                    </a:cubicBezTo>
                    <a:cubicBezTo>
                      <a:pt x="394" y="233"/>
                      <a:pt x="410" y="238"/>
                      <a:pt x="432" y="255"/>
                    </a:cubicBezTo>
                    <a:cubicBezTo>
                      <a:pt x="449" y="266"/>
                      <a:pt x="460" y="282"/>
                      <a:pt x="477" y="282"/>
                    </a:cubicBezTo>
                    <a:cubicBezTo>
                      <a:pt x="488" y="282"/>
                      <a:pt x="493" y="272"/>
                      <a:pt x="510" y="272"/>
                    </a:cubicBezTo>
                    <a:cubicBezTo>
                      <a:pt x="537" y="272"/>
                      <a:pt x="549" y="294"/>
                      <a:pt x="576" y="294"/>
                    </a:cubicBezTo>
                    <a:cubicBezTo>
                      <a:pt x="588" y="294"/>
                      <a:pt x="593" y="294"/>
                      <a:pt x="598" y="294"/>
                    </a:cubicBezTo>
                    <a:cubicBezTo>
                      <a:pt x="615" y="294"/>
                      <a:pt x="626" y="299"/>
                      <a:pt x="648" y="299"/>
                    </a:cubicBezTo>
                    <a:cubicBezTo>
                      <a:pt x="687" y="299"/>
                      <a:pt x="709" y="272"/>
                      <a:pt x="748" y="272"/>
                    </a:cubicBezTo>
                    <a:cubicBezTo>
                      <a:pt x="765" y="272"/>
                      <a:pt x="770" y="277"/>
                      <a:pt x="787" y="277"/>
                    </a:cubicBezTo>
                    <a:cubicBezTo>
                      <a:pt x="837" y="277"/>
                      <a:pt x="837" y="277"/>
                      <a:pt x="837" y="277"/>
                    </a:cubicBezTo>
                    <a:cubicBezTo>
                      <a:pt x="870" y="277"/>
                      <a:pt x="876" y="327"/>
                      <a:pt x="909" y="327"/>
                    </a:cubicBezTo>
                    <a:cubicBezTo>
                      <a:pt x="931" y="327"/>
                      <a:pt x="936" y="305"/>
                      <a:pt x="959" y="305"/>
                    </a:cubicBezTo>
                    <a:cubicBezTo>
                      <a:pt x="981" y="299"/>
                      <a:pt x="992" y="299"/>
                      <a:pt x="1014" y="288"/>
                    </a:cubicBezTo>
                    <a:cubicBezTo>
                      <a:pt x="1020" y="288"/>
                      <a:pt x="1025" y="277"/>
                      <a:pt x="1031" y="277"/>
                    </a:cubicBezTo>
                    <a:cubicBezTo>
                      <a:pt x="1042" y="277"/>
                      <a:pt x="1047" y="288"/>
                      <a:pt x="1053" y="294"/>
                    </a:cubicBezTo>
                    <a:cubicBezTo>
                      <a:pt x="1069" y="310"/>
                      <a:pt x="1075" y="321"/>
                      <a:pt x="1092" y="338"/>
                    </a:cubicBezTo>
                    <a:cubicBezTo>
                      <a:pt x="1114" y="366"/>
                      <a:pt x="1136" y="371"/>
                      <a:pt x="1164" y="399"/>
                    </a:cubicBezTo>
                    <a:cubicBezTo>
                      <a:pt x="1180" y="410"/>
                      <a:pt x="1186" y="421"/>
                      <a:pt x="1202" y="427"/>
                    </a:cubicBezTo>
                    <a:cubicBezTo>
                      <a:pt x="1214" y="438"/>
                      <a:pt x="1230" y="438"/>
                      <a:pt x="1236" y="449"/>
                    </a:cubicBezTo>
                    <a:cubicBezTo>
                      <a:pt x="1258" y="476"/>
                      <a:pt x="1241" y="504"/>
                      <a:pt x="1253" y="532"/>
                    </a:cubicBezTo>
                    <a:cubicBezTo>
                      <a:pt x="1269" y="565"/>
                      <a:pt x="1291" y="576"/>
                      <a:pt x="1319" y="593"/>
                    </a:cubicBezTo>
                    <a:cubicBezTo>
                      <a:pt x="1347" y="609"/>
                      <a:pt x="1369" y="621"/>
                      <a:pt x="1369" y="654"/>
                    </a:cubicBezTo>
                    <a:cubicBezTo>
                      <a:pt x="1369" y="665"/>
                      <a:pt x="1358" y="671"/>
                      <a:pt x="1358" y="687"/>
                    </a:cubicBezTo>
                    <a:cubicBezTo>
                      <a:pt x="1358" y="720"/>
                      <a:pt x="1358" y="720"/>
                      <a:pt x="1358" y="720"/>
                    </a:cubicBezTo>
                    <a:cubicBezTo>
                      <a:pt x="1358" y="726"/>
                      <a:pt x="1358" y="732"/>
                      <a:pt x="1358" y="732"/>
                    </a:cubicBezTo>
                    <a:cubicBezTo>
                      <a:pt x="1352" y="737"/>
                      <a:pt x="1352" y="737"/>
                      <a:pt x="1358" y="737"/>
                    </a:cubicBezTo>
                    <a:cubicBezTo>
                      <a:pt x="1363" y="737"/>
                      <a:pt x="1363" y="742"/>
                      <a:pt x="1369" y="74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icrosoft YaHei UI" panose="020B0503020204020204" pitchFamily="34" charset="-122"/>
                  <a:ea typeface="Microsoft YaHei UI" panose="020B0503020204020204" pitchFamily="34" charset="-122"/>
                </a:endParaRPr>
              </a:p>
            </p:txBody>
          </p:sp>
        </p:grpSp>
        <p:cxnSp>
          <p:nvCxnSpPr>
            <p:cNvPr id="25" name="Straight Arrow Connector 24">
              <a:extLst>
                <a:ext uri="{FF2B5EF4-FFF2-40B4-BE49-F238E27FC236}">
                  <a16:creationId xmlns:a16="http://schemas.microsoft.com/office/drawing/2014/main" id="{A033226F-D9AE-7F44-8410-262FCECE3FAF}"/>
                </a:ext>
              </a:extLst>
            </p:cNvPr>
            <p:cNvCxnSpPr>
              <a:cxnSpLocks/>
            </p:cNvCxnSpPr>
            <p:nvPr/>
          </p:nvCxnSpPr>
          <p:spPr>
            <a:xfrm flipV="1">
              <a:off x="2328643" y="3542526"/>
              <a:ext cx="42516" cy="316356"/>
            </a:xfrm>
            <a:prstGeom prst="straightConnector1">
              <a:avLst/>
            </a:prstGeom>
            <a:ln>
              <a:solidFill>
                <a:srgbClr val="90603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B113356-ED2A-F948-8FE0-D45BD21CCFB2}"/>
                </a:ext>
              </a:extLst>
            </p:cNvPr>
            <p:cNvSpPr txBox="1"/>
            <p:nvPr/>
          </p:nvSpPr>
          <p:spPr>
            <a:xfrm>
              <a:off x="671667" y="3162034"/>
              <a:ext cx="1070864" cy="230832"/>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KRUH</a:t>
              </a:r>
            </a:p>
          </p:txBody>
        </p:sp>
        <p:sp>
          <p:nvSpPr>
            <p:cNvPr id="27" name="TextBox 26">
              <a:extLst>
                <a:ext uri="{FF2B5EF4-FFF2-40B4-BE49-F238E27FC236}">
                  <a16:creationId xmlns:a16="http://schemas.microsoft.com/office/drawing/2014/main" id="{FC5EFC99-6EAF-7A45-BF05-B78CAEA788EA}"/>
                </a:ext>
              </a:extLst>
            </p:cNvPr>
            <p:cNvSpPr txBox="1"/>
            <p:nvPr/>
          </p:nvSpPr>
          <p:spPr>
            <a:xfrm>
              <a:off x="1793211" y="3820782"/>
              <a:ext cx="1070864" cy="230832"/>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CITARUM</a:t>
              </a:r>
            </a:p>
          </p:txBody>
        </p:sp>
      </p:grpSp>
      <p:sp>
        <p:nvSpPr>
          <p:cNvPr id="14" name="TextBox 13">
            <a:extLst>
              <a:ext uri="{FF2B5EF4-FFF2-40B4-BE49-F238E27FC236}">
                <a16:creationId xmlns:a16="http://schemas.microsoft.com/office/drawing/2014/main" id="{5712E960-9D0C-E77E-638F-6775F55944C3}"/>
              </a:ext>
            </a:extLst>
          </p:cNvPr>
          <p:cNvSpPr txBox="1"/>
          <p:nvPr/>
        </p:nvSpPr>
        <p:spPr>
          <a:xfrm>
            <a:off x="12237725" y="2120007"/>
            <a:ext cx="4613431" cy="1308050"/>
          </a:xfrm>
          <a:prstGeom prst="rect">
            <a:avLst/>
          </a:prstGeom>
          <a:ln w="19050">
            <a:noFill/>
            <a:prstDash val="dash"/>
          </a:ln>
        </p:spPr>
        <p:style>
          <a:lnRef idx="1">
            <a:schemeClr val="accent1"/>
          </a:lnRef>
          <a:fillRef idx="0">
            <a:schemeClr val="accent1"/>
          </a:fillRef>
          <a:effectRef idx="0">
            <a:schemeClr val="accent1"/>
          </a:effectRef>
          <a:fontRef idx="minor">
            <a:schemeClr val="tx1"/>
          </a:fontRef>
        </p:style>
        <p:txBody>
          <a:bodyPr wrap="square" rtlCol="0">
            <a:spAutoFit/>
          </a:bodyPr>
          <a:lstStyle/>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Stable cash flow generating asset owned controlled until 2030</a:t>
            </a:r>
          </a:p>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160 BOPD average productivity in 2023</a:t>
            </a:r>
          </a:p>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Currently producing from only 1 out of 7 structures</a:t>
            </a:r>
          </a:p>
          <a:p>
            <a:pPr marL="179388" indent="-179388" algn="just">
              <a:spcAft>
                <a:spcPts val="600"/>
              </a:spcAft>
              <a:buSzPct val="120000"/>
              <a:buFont typeface="Wingdings" panose="05000000000000000000" pitchFamily="2" charset="2"/>
              <a:buChar char="§"/>
            </a:pPr>
            <a:r>
              <a:rPr lang="en-US" sz="1200" dirty="0">
                <a:latin typeface="Arial" panose="020B0604020202020204" pitchFamily="34" charset="0"/>
                <a:ea typeface="Microsoft YaHei UI" panose="020B0503020204020204" pitchFamily="34" charset="-122"/>
                <a:cs typeface="Arial" panose="020B0604020202020204" pitchFamily="34" charset="0"/>
              </a:rPr>
              <a:t>Average production costs in 2023 was $</a:t>
            </a:r>
            <a:r>
              <a:rPr lang="en-US" sz="1200" dirty="0">
                <a:solidFill>
                  <a:srgbClr val="FF0000"/>
                </a:solidFill>
                <a:latin typeface="Arial" panose="020B0604020202020204" pitchFamily="34" charset="0"/>
                <a:ea typeface="Microsoft YaHei UI" panose="020B0503020204020204" pitchFamily="34" charset="-122"/>
                <a:cs typeface="Arial" panose="020B0604020202020204" pitchFamily="34" charset="0"/>
              </a:rPr>
              <a:t>25</a:t>
            </a:r>
            <a:r>
              <a:rPr lang="en-US" sz="1200" dirty="0">
                <a:latin typeface="Arial" panose="020B0604020202020204" pitchFamily="34" charset="0"/>
                <a:ea typeface="Microsoft YaHei UI" panose="020B0503020204020204" pitchFamily="34" charset="-122"/>
                <a:cs typeface="Arial" panose="020B0604020202020204" pitchFamily="34" charset="0"/>
              </a:rPr>
              <a:t> per barrel of oil</a:t>
            </a:r>
          </a:p>
          <a:p>
            <a:pPr algn="just">
              <a:spcAft>
                <a:spcPts val="600"/>
              </a:spcAft>
              <a:buSzPct val="120000"/>
            </a:pPr>
            <a:endParaRPr lang="en-US" sz="1100" dirty="0">
              <a:latin typeface="Arial" panose="020B0604020202020204" pitchFamily="34" charset="0"/>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568929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5D74195D-D004-4D11-A339-DCE949FD519A}"/>
              </a:ext>
            </a:extLst>
          </p:cNvPr>
          <p:cNvSpPr txBox="1">
            <a:spLocks/>
          </p:cNvSpPr>
          <p:nvPr/>
        </p:nvSpPr>
        <p:spPr>
          <a:xfrm>
            <a:off x="313270" y="249957"/>
            <a:ext cx="6999515"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TW"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Indonesia’s Growth Opportunities</a:t>
            </a:r>
            <a:endPar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53" name="Straight Connector 52">
            <a:extLst>
              <a:ext uri="{FF2B5EF4-FFF2-40B4-BE49-F238E27FC236}">
                <a16:creationId xmlns:a16="http://schemas.microsoft.com/office/drawing/2014/main" id="{8279B0B3-1719-491D-894B-659B41C31FD4}"/>
              </a:ext>
            </a:extLst>
          </p:cNvPr>
          <p:cNvCxnSpPr>
            <a:cxnSpLocks/>
          </p:cNvCxnSpPr>
          <p:nvPr/>
        </p:nvCxnSpPr>
        <p:spPr>
          <a:xfrm>
            <a:off x="319314" y="879110"/>
            <a:ext cx="11533052"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04611" y="5630608"/>
            <a:ext cx="11520000" cy="1876"/>
          </a:xfrm>
          <a:prstGeom prst="line">
            <a:avLst/>
          </a:prstGeom>
          <a:ln w="12700">
            <a:solidFill>
              <a:srgbClr val="3E4E68"/>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9421178" y="5800781"/>
            <a:ext cx="2477392" cy="805150"/>
            <a:chOff x="8786432" y="5800781"/>
            <a:chExt cx="2477392" cy="805150"/>
          </a:xfrm>
        </p:grpSpPr>
        <p:pic>
          <p:nvPicPr>
            <p:cNvPr id="1026" name="Picture 2" descr="Image result for balance of law logo">
              <a:extLst>
                <a:ext uri="{FF2B5EF4-FFF2-40B4-BE49-F238E27FC236}">
                  <a16:creationId xmlns:a16="http://schemas.microsoft.com/office/drawing/2014/main" id="{C874F963-4C88-469B-9AA4-304C5D010A3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786432" y="5898045"/>
              <a:ext cx="845018" cy="707886"/>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p:cNvSpPr/>
            <p:nvPr/>
          </p:nvSpPr>
          <p:spPr>
            <a:xfrm>
              <a:off x="9515871" y="5800781"/>
              <a:ext cx="1747953" cy="707886"/>
            </a:xfrm>
            <a:prstGeom prst="rect">
              <a:avLst/>
            </a:prstGeom>
          </p:spPr>
          <p:txBody>
            <a:bodyPr wrap="square">
              <a:spAutoFit/>
            </a:bodyPr>
            <a:lstStyle/>
            <a:p>
              <a:r>
                <a:rPr lang="en-GB" sz="1000" b="1" dirty="0">
                  <a:solidFill>
                    <a:prstClr val="black"/>
                  </a:solidFill>
                  <a:latin typeface="Arial" pitchFamily="34" charset="0"/>
                  <a:ea typeface="Microsoft YaHei UI" panose="020B0503020204020204" pitchFamily="34" charset="-122"/>
                  <a:cs typeface="Arial" pitchFamily="34" charset="0"/>
                </a:rPr>
                <a:t>Legal Framework</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Civil Law</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Mature legal framework for O&amp;G</a:t>
              </a:r>
            </a:p>
          </p:txBody>
        </p:sp>
      </p:grpSp>
      <p:grpSp>
        <p:nvGrpSpPr>
          <p:cNvPr id="14" name="Group 13"/>
          <p:cNvGrpSpPr/>
          <p:nvPr/>
        </p:nvGrpSpPr>
        <p:grpSpPr>
          <a:xfrm>
            <a:off x="6778752" y="5745660"/>
            <a:ext cx="2614994" cy="766825"/>
            <a:chOff x="6778752" y="5745660"/>
            <a:chExt cx="2614994" cy="766825"/>
          </a:xfrm>
        </p:grpSpPr>
        <p:pic>
          <p:nvPicPr>
            <p:cNvPr id="85" name="Picture 2" descr="Related imag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78752" y="5745660"/>
              <a:ext cx="782044" cy="766825"/>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p:cNvSpPr/>
            <p:nvPr/>
          </p:nvSpPr>
          <p:spPr>
            <a:xfrm>
              <a:off x="7515010" y="5804016"/>
              <a:ext cx="1878736" cy="523220"/>
            </a:xfrm>
            <a:prstGeom prst="rect">
              <a:avLst/>
            </a:prstGeom>
          </p:spPr>
          <p:txBody>
            <a:bodyPr wrap="square">
              <a:spAutoFit/>
            </a:bodyPr>
            <a:lstStyle/>
            <a:p>
              <a:r>
                <a:rPr lang="en-ID" sz="1000" b="1" dirty="0">
                  <a:solidFill>
                    <a:prstClr val="black"/>
                  </a:solidFill>
                  <a:latin typeface="Arial" pitchFamily="34" charset="0"/>
                  <a:ea typeface="Microsoft YaHei UI" panose="020B0503020204020204" pitchFamily="34" charset="-122"/>
                  <a:cs typeface="Arial" pitchFamily="34" charset="0"/>
                </a:rPr>
                <a:t>Currency</a:t>
              </a:r>
              <a:r>
                <a:rPr lang="en-ID" sz="1000" dirty="0">
                  <a:solidFill>
                    <a:prstClr val="black"/>
                  </a:solidFill>
                  <a:latin typeface="Arial" pitchFamily="34" charset="0"/>
                  <a:ea typeface="Microsoft YaHei UI" panose="020B0503020204020204" pitchFamily="34" charset="-122"/>
                  <a:cs typeface="Arial" pitchFamily="34" charset="0"/>
                </a:rPr>
                <a:t> </a:t>
              </a:r>
              <a:r>
                <a:rPr lang="en-ID" sz="1000" b="1" dirty="0">
                  <a:solidFill>
                    <a:prstClr val="black"/>
                  </a:solidFill>
                  <a:latin typeface="Arial" pitchFamily="34" charset="0"/>
                  <a:ea typeface="Microsoft YaHei UI" panose="020B0503020204020204" pitchFamily="34" charset="-122"/>
                  <a:cs typeface="Arial" pitchFamily="34" charset="0"/>
                </a:rPr>
                <a:t>Indonesia Rupiah</a:t>
              </a:r>
            </a:p>
            <a:p>
              <a:pPr marL="171450" indent="-171450">
                <a:buFont typeface="Arial" panose="020B0604020202020204" pitchFamily="34" charset="0"/>
                <a:buChar char="•"/>
              </a:pPr>
              <a:r>
                <a:rPr lang="en-ID" sz="1000" dirty="0">
                  <a:solidFill>
                    <a:prstClr val="black"/>
                  </a:solidFill>
                  <a:latin typeface="Arial" pitchFamily="34" charset="0"/>
                  <a:ea typeface="Microsoft YaHei UI" panose="020B0503020204020204" pitchFamily="34" charset="-122"/>
                  <a:cs typeface="Arial" pitchFamily="34" charset="0"/>
                </a:rPr>
                <a:t>Rp14,581 per US$</a:t>
              </a:r>
            </a:p>
            <a:p>
              <a:r>
                <a:rPr lang="en-ID" sz="800" dirty="0">
                  <a:solidFill>
                    <a:prstClr val="black"/>
                  </a:solidFill>
                  <a:latin typeface="Arial" pitchFamily="34" charset="0"/>
                  <a:ea typeface="Microsoft YaHei UI" panose="020B0503020204020204" pitchFamily="34" charset="-122"/>
                  <a:cs typeface="Arial" pitchFamily="34" charset="0"/>
                </a:rPr>
                <a:t>      (June 2022 average)</a:t>
              </a:r>
              <a:endParaRPr lang="en-US" sz="800" dirty="0">
                <a:latin typeface="Arial" pitchFamily="34" charset="0"/>
                <a:cs typeface="Arial" pitchFamily="34" charset="0"/>
              </a:endParaRPr>
            </a:p>
          </p:txBody>
        </p:sp>
      </p:grpSp>
      <p:grpSp>
        <p:nvGrpSpPr>
          <p:cNvPr id="12" name="Group 11"/>
          <p:cNvGrpSpPr/>
          <p:nvPr/>
        </p:nvGrpSpPr>
        <p:grpSpPr>
          <a:xfrm>
            <a:off x="6803468" y="4690818"/>
            <a:ext cx="2638109" cy="707886"/>
            <a:chOff x="6338827" y="4690818"/>
            <a:chExt cx="2638109" cy="707886"/>
          </a:xfrm>
        </p:grpSpPr>
        <p:sp>
          <p:nvSpPr>
            <p:cNvPr id="87" name="Rectangle 86"/>
            <p:cNvSpPr/>
            <p:nvPr/>
          </p:nvSpPr>
          <p:spPr>
            <a:xfrm>
              <a:off x="7064233" y="4690818"/>
              <a:ext cx="1912703" cy="707886"/>
            </a:xfrm>
            <a:prstGeom prst="rect">
              <a:avLst/>
            </a:prstGeom>
          </p:spPr>
          <p:txBody>
            <a:bodyPr wrap="square">
              <a:spAutoFit/>
            </a:bodyPr>
            <a:lstStyle/>
            <a:p>
              <a:r>
                <a:rPr lang="en-US" sz="1000" b="1" dirty="0">
                  <a:solidFill>
                    <a:prstClr val="black"/>
                  </a:solidFill>
                  <a:latin typeface="Arial" panose="020B0604020202020204" pitchFamily="34" charset="0"/>
                  <a:ea typeface="Microsoft YaHei UI" panose="020B0503020204020204" pitchFamily="34" charset="-122"/>
                  <a:cs typeface="Arial" pitchFamily="34" charset="0"/>
                </a:rPr>
                <a:t>Languages</a:t>
              </a:r>
            </a:p>
            <a:p>
              <a:pPr marL="171450" indent="-171450">
                <a:buFont typeface="Arial" panose="020B0604020202020204" pitchFamily="34" charset="0"/>
                <a:buChar char="•"/>
              </a:pPr>
              <a:r>
                <a:rPr lang="en-US" sz="1000" dirty="0">
                  <a:solidFill>
                    <a:prstClr val="black"/>
                  </a:solidFill>
                  <a:latin typeface="Arial" pitchFamily="34" charset="0"/>
                  <a:ea typeface="Microsoft YaHei UI" panose="020B0503020204020204" pitchFamily="34" charset="-122"/>
                  <a:cs typeface="Arial" pitchFamily="34" charset="0"/>
                </a:rPr>
                <a:t>Official: Bahasa Indonesia</a:t>
              </a:r>
            </a:p>
            <a:p>
              <a:pPr marL="171450" indent="-171450">
                <a:buFont typeface="Arial" panose="020B0604020202020204" pitchFamily="34" charset="0"/>
                <a:buChar char="•"/>
              </a:pPr>
              <a:r>
                <a:rPr lang="en-US" sz="1000" dirty="0">
                  <a:solidFill>
                    <a:prstClr val="black"/>
                  </a:solidFill>
                  <a:latin typeface="Arial" pitchFamily="34" charset="0"/>
                  <a:ea typeface="Microsoft YaHei UI" panose="020B0503020204020204" pitchFamily="34" charset="-122"/>
                  <a:cs typeface="Arial" pitchFamily="34" charset="0"/>
                </a:rPr>
                <a:t>English is widely used, the standard for O&amp;G industry</a:t>
              </a:r>
            </a:p>
          </p:txBody>
        </p:sp>
        <p:pic>
          <p:nvPicPr>
            <p:cNvPr id="88" name="Picture 10"/>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338827" y="4739377"/>
              <a:ext cx="756000" cy="61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3583130" y="5775130"/>
            <a:ext cx="3236606" cy="707886"/>
            <a:chOff x="5155822" y="5775130"/>
            <a:chExt cx="3236606" cy="707886"/>
          </a:xfrm>
        </p:grpSpPr>
        <p:pic>
          <p:nvPicPr>
            <p:cNvPr id="77" name="Picture 5"/>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155822" y="5793636"/>
              <a:ext cx="706726" cy="67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 name="Rectangle 88"/>
            <p:cNvSpPr/>
            <p:nvPr/>
          </p:nvSpPr>
          <p:spPr>
            <a:xfrm>
              <a:off x="5894628" y="5775130"/>
              <a:ext cx="2497800" cy="707886"/>
            </a:xfrm>
            <a:prstGeom prst="rect">
              <a:avLst/>
            </a:prstGeom>
          </p:spPr>
          <p:txBody>
            <a:bodyPr wrap="none">
              <a:spAutoFit/>
            </a:bodyPr>
            <a:lstStyle/>
            <a:p>
              <a:r>
                <a:rPr lang="en-GB" sz="1000" b="1" dirty="0">
                  <a:solidFill>
                    <a:prstClr val="black"/>
                  </a:solidFill>
                  <a:latin typeface="Arial" panose="020B0604020202020204" pitchFamily="34" charset="0"/>
                  <a:ea typeface="Microsoft YaHei UI" panose="020B0503020204020204" pitchFamily="34" charset="-122"/>
                  <a:cs typeface="Arial" pitchFamily="34" charset="0"/>
                </a:rPr>
                <a:t>Rich in natural resources</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Oil, natural gas, tin, copper and gold</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A leading global thermal coal exporter</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2</a:t>
              </a:r>
              <a:r>
                <a:rPr lang="en-GB" sz="1000" baseline="30000" dirty="0">
                  <a:solidFill>
                    <a:prstClr val="black"/>
                  </a:solidFill>
                  <a:latin typeface="Arial" pitchFamily="34" charset="0"/>
                  <a:ea typeface="Microsoft YaHei UI" panose="020B0503020204020204" pitchFamily="34" charset="-122"/>
                  <a:cs typeface="Arial" pitchFamily="34" charset="0"/>
                </a:rPr>
                <a:t>nd</a:t>
              </a:r>
              <a:r>
                <a:rPr lang="en-GB" sz="1000" dirty="0">
                  <a:solidFill>
                    <a:prstClr val="black"/>
                  </a:solidFill>
                  <a:latin typeface="Arial" pitchFamily="34" charset="0"/>
                  <a:ea typeface="Microsoft YaHei UI" panose="020B0503020204020204" pitchFamily="34" charset="-122"/>
                  <a:cs typeface="Arial" pitchFamily="34" charset="0"/>
                </a:rPr>
                <a:t> largest </a:t>
              </a:r>
              <a:r>
                <a:rPr lang="en-GB" sz="1000" dirty="0">
                  <a:latin typeface="Arial" pitchFamily="34" charset="0"/>
                  <a:ea typeface="Microsoft YaHei UI" panose="020B0503020204020204" pitchFamily="34" charset="-122"/>
                  <a:cs typeface="Arial" pitchFamily="34" charset="0"/>
                </a:rPr>
                <a:t>tin producer </a:t>
              </a:r>
            </a:p>
          </p:txBody>
        </p:sp>
      </p:grpSp>
      <p:grpSp>
        <p:nvGrpSpPr>
          <p:cNvPr id="13" name="Group 12"/>
          <p:cNvGrpSpPr/>
          <p:nvPr/>
        </p:nvGrpSpPr>
        <p:grpSpPr>
          <a:xfrm>
            <a:off x="9485387" y="4692076"/>
            <a:ext cx="2413183" cy="861774"/>
            <a:chOff x="9457955" y="4692076"/>
            <a:chExt cx="2413183" cy="861774"/>
          </a:xfrm>
        </p:grpSpPr>
        <p:sp>
          <p:nvSpPr>
            <p:cNvPr id="90" name="Rectangle 89"/>
            <p:cNvSpPr/>
            <p:nvPr/>
          </p:nvSpPr>
          <p:spPr>
            <a:xfrm>
              <a:off x="10126750" y="4692076"/>
              <a:ext cx="1744388" cy="861774"/>
            </a:xfrm>
            <a:prstGeom prst="rect">
              <a:avLst/>
            </a:prstGeom>
          </p:spPr>
          <p:txBody>
            <a:bodyPr wrap="none">
              <a:spAutoFit/>
            </a:bodyPr>
            <a:lstStyle/>
            <a:p>
              <a:r>
                <a:rPr lang="en-GB" sz="1000" b="1" dirty="0">
                  <a:solidFill>
                    <a:prstClr val="black"/>
                  </a:solidFill>
                  <a:latin typeface="Arial" pitchFamily="34" charset="0"/>
                  <a:ea typeface="Microsoft YaHei UI" panose="020B0503020204020204" pitchFamily="34" charset="-122"/>
                  <a:cs typeface="Arial" pitchFamily="34" charset="0"/>
                </a:rPr>
                <a:t>Agriculture </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Produces rice, palm </a:t>
              </a:r>
            </a:p>
            <a:p>
              <a:r>
                <a:rPr lang="en-GB" sz="1000" dirty="0">
                  <a:solidFill>
                    <a:prstClr val="black"/>
                  </a:solidFill>
                  <a:latin typeface="Arial" pitchFamily="34" charset="0"/>
                  <a:ea typeface="Microsoft YaHei UI" panose="020B0503020204020204" pitchFamily="34" charset="-122"/>
                  <a:cs typeface="Arial" pitchFamily="34" charset="0"/>
                </a:rPr>
                <a:t>     oil, tea, coffee, cacao, </a:t>
              </a:r>
            </a:p>
            <a:p>
              <a:r>
                <a:rPr lang="en-GB" sz="1000" dirty="0">
                  <a:solidFill>
                    <a:prstClr val="black"/>
                  </a:solidFill>
                  <a:latin typeface="Arial" pitchFamily="34" charset="0"/>
                  <a:ea typeface="Microsoft YaHei UI" panose="020B0503020204020204" pitchFamily="34" charset="-122"/>
                  <a:cs typeface="Arial" pitchFamily="34" charset="0"/>
                </a:rPr>
                <a:t>     medicinal plants, spices </a:t>
              </a:r>
            </a:p>
            <a:p>
              <a:r>
                <a:rPr lang="en-GB" sz="1000" dirty="0">
                  <a:solidFill>
                    <a:prstClr val="black"/>
                  </a:solidFill>
                  <a:latin typeface="Arial" pitchFamily="34" charset="0"/>
                  <a:ea typeface="Microsoft YaHei UI" panose="020B0503020204020204" pitchFamily="34" charset="-122"/>
                  <a:cs typeface="Arial" pitchFamily="34" charset="0"/>
                </a:rPr>
                <a:t>     and rubber</a:t>
              </a:r>
              <a:endParaRPr lang="en-US" sz="1000" dirty="0">
                <a:solidFill>
                  <a:prstClr val="black"/>
                </a:solidFill>
                <a:latin typeface="Arial" pitchFamily="34" charset="0"/>
                <a:ea typeface="Microsoft YaHei UI" panose="020B0503020204020204" pitchFamily="34" charset="-122"/>
                <a:cs typeface="Arial" pitchFamily="34" charset="0"/>
              </a:endParaRPr>
            </a:p>
          </p:txBody>
        </p:sp>
        <p:pic>
          <p:nvPicPr>
            <p:cNvPr id="91" name="Picture 11"/>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9457955" y="4701509"/>
              <a:ext cx="720000" cy="64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316113" y="4742183"/>
            <a:ext cx="3242041" cy="861774"/>
            <a:chOff x="316113" y="4742183"/>
            <a:chExt cx="3242041" cy="861774"/>
          </a:xfrm>
        </p:grpSpPr>
        <p:sp>
          <p:nvSpPr>
            <p:cNvPr id="92" name="Rectangle 91"/>
            <p:cNvSpPr/>
            <p:nvPr/>
          </p:nvSpPr>
          <p:spPr>
            <a:xfrm>
              <a:off x="989822" y="4742183"/>
              <a:ext cx="2568332" cy="861774"/>
            </a:xfrm>
            <a:prstGeom prst="rect">
              <a:avLst/>
            </a:prstGeom>
          </p:spPr>
          <p:txBody>
            <a:bodyPr wrap="none">
              <a:spAutoFit/>
            </a:bodyPr>
            <a:lstStyle/>
            <a:p>
              <a:r>
                <a:rPr lang="en-GB" sz="1000" b="1" dirty="0">
                  <a:solidFill>
                    <a:prstClr val="black"/>
                  </a:solidFill>
                  <a:latin typeface="Arial" panose="020B0604020202020204" pitchFamily="34" charset="0"/>
                  <a:ea typeface="Microsoft YaHei UI" panose="020B0503020204020204" pitchFamily="34" charset="-122"/>
                  <a:cs typeface="Arial" pitchFamily="34" charset="0"/>
                </a:rPr>
                <a:t>World's largest island country</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Over 17,000 islands</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Coastline of 50,331 miles</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7</a:t>
              </a:r>
              <a:r>
                <a:rPr lang="en-GB" sz="1000" baseline="30000" dirty="0">
                  <a:solidFill>
                    <a:prstClr val="black"/>
                  </a:solidFill>
                  <a:latin typeface="Arial" pitchFamily="34" charset="0"/>
                  <a:ea typeface="Microsoft YaHei UI" panose="020B0503020204020204" pitchFamily="34" charset="-122"/>
                  <a:cs typeface="Arial" pitchFamily="34" charset="0"/>
                </a:rPr>
                <a:t>th</a:t>
              </a:r>
              <a:r>
                <a:rPr lang="en-GB" sz="1000" dirty="0">
                  <a:solidFill>
                    <a:prstClr val="black"/>
                  </a:solidFill>
                  <a:latin typeface="Arial" pitchFamily="34" charset="0"/>
                  <a:ea typeface="Microsoft YaHei UI" panose="020B0503020204020204" pitchFamily="34" charset="-122"/>
                  <a:cs typeface="Arial" pitchFamily="34" charset="0"/>
                </a:rPr>
                <a:t> largest in combined sea &amp; land area</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14</a:t>
              </a:r>
              <a:r>
                <a:rPr lang="en-GB" sz="1000" baseline="30000" dirty="0">
                  <a:solidFill>
                    <a:prstClr val="black"/>
                  </a:solidFill>
                  <a:latin typeface="Arial" pitchFamily="34" charset="0"/>
                  <a:ea typeface="Microsoft YaHei UI" panose="020B0503020204020204" pitchFamily="34" charset="-122"/>
                  <a:cs typeface="Arial" pitchFamily="34" charset="0"/>
                </a:rPr>
                <a:t>th</a:t>
              </a:r>
              <a:r>
                <a:rPr lang="en-GB" sz="1000" dirty="0">
                  <a:solidFill>
                    <a:prstClr val="black"/>
                  </a:solidFill>
                  <a:latin typeface="Arial" pitchFamily="34" charset="0"/>
                  <a:ea typeface="Microsoft YaHei UI" panose="020B0503020204020204" pitchFamily="34" charset="-122"/>
                  <a:cs typeface="Arial" pitchFamily="34" charset="0"/>
                </a:rPr>
                <a:t> largest by land area</a:t>
              </a:r>
            </a:p>
          </p:txBody>
        </p:sp>
        <p:pic>
          <p:nvPicPr>
            <p:cNvPr id="93" name="Picture 1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16113" y="4757850"/>
              <a:ext cx="720000" cy="67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326840" y="5704421"/>
            <a:ext cx="2955698" cy="790887"/>
            <a:chOff x="273050" y="5704421"/>
            <a:chExt cx="2955698" cy="790887"/>
          </a:xfrm>
        </p:grpSpPr>
        <p:sp>
          <p:nvSpPr>
            <p:cNvPr id="84" name="Rectangle 83"/>
            <p:cNvSpPr/>
            <p:nvPr/>
          </p:nvSpPr>
          <p:spPr>
            <a:xfrm>
              <a:off x="958575" y="5787422"/>
              <a:ext cx="2270173" cy="707886"/>
            </a:xfrm>
            <a:prstGeom prst="rect">
              <a:avLst/>
            </a:prstGeom>
            <a:solidFill>
              <a:schemeClr val="bg1"/>
            </a:solidFill>
          </p:spPr>
          <p:txBody>
            <a:bodyPr wrap="none">
              <a:spAutoFit/>
            </a:bodyPr>
            <a:lstStyle/>
            <a:p>
              <a:r>
                <a:rPr lang="en-GB" sz="1000" b="1" dirty="0">
                  <a:solidFill>
                    <a:prstClr val="black"/>
                  </a:solidFill>
                  <a:latin typeface="Arial" pitchFamily="34" charset="0"/>
                  <a:ea typeface="Microsoft YaHei UI" panose="020B0503020204020204" pitchFamily="34" charset="-122"/>
                  <a:cs typeface="Arial" pitchFamily="34" charset="0"/>
                </a:rPr>
                <a:t>GDP 2022</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$1.3 trillion (10</a:t>
              </a:r>
              <a:r>
                <a:rPr lang="en-GB" sz="1000" baseline="30000" dirty="0">
                  <a:solidFill>
                    <a:prstClr val="black"/>
                  </a:solidFill>
                  <a:latin typeface="Arial" pitchFamily="34" charset="0"/>
                  <a:ea typeface="Microsoft YaHei UI" panose="020B0503020204020204" pitchFamily="34" charset="-122"/>
                  <a:cs typeface="Arial" pitchFamily="34" charset="0"/>
                </a:rPr>
                <a:t>th </a:t>
              </a:r>
              <a:r>
                <a:rPr lang="en-GB" sz="1000" dirty="0">
                  <a:solidFill>
                    <a:prstClr val="black"/>
                  </a:solidFill>
                  <a:latin typeface="Arial" pitchFamily="34" charset="0"/>
                  <a:ea typeface="Microsoft YaHei UI" panose="020B0503020204020204" pitchFamily="34" charset="-122"/>
                  <a:cs typeface="Arial" pitchFamily="34" charset="0"/>
                </a:rPr>
                <a:t>largest economy)</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$4,691 per capita </a:t>
              </a:r>
            </a:p>
            <a:p>
              <a:pPr marL="171450" indent="-171450">
                <a:buFont typeface="Arial" panose="020B0604020202020204" pitchFamily="34" charset="0"/>
                <a:buChar char="•"/>
              </a:pPr>
              <a:r>
                <a:rPr lang="en-GB" sz="1000" dirty="0">
                  <a:solidFill>
                    <a:prstClr val="black"/>
                  </a:solidFill>
                  <a:latin typeface="Arial" pitchFamily="34" charset="0"/>
                  <a:ea typeface="Microsoft YaHei UI" panose="020B0503020204020204" pitchFamily="34" charset="-122"/>
                  <a:cs typeface="Arial" pitchFamily="34" charset="0"/>
                </a:rPr>
                <a:t>5.4% (2022 average)</a:t>
              </a:r>
              <a:endParaRPr lang="en-US" sz="1000" dirty="0">
                <a:solidFill>
                  <a:prstClr val="black"/>
                </a:solidFill>
                <a:latin typeface="Arial" pitchFamily="34" charset="0"/>
                <a:ea typeface="Microsoft YaHei UI" panose="020B0503020204020204" pitchFamily="34" charset="-122"/>
                <a:cs typeface="Arial" pitchFamily="34" charset="0"/>
              </a:endParaRPr>
            </a:p>
          </p:txBody>
        </p:sp>
        <p:pic>
          <p:nvPicPr>
            <p:cNvPr id="94" name="Picture 6"/>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73050" y="5704421"/>
              <a:ext cx="720000" cy="72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a:off x="3618998" y="4724114"/>
            <a:ext cx="3058544" cy="861774"/>
            <a:chOff x="3597775" y="4724114"/>
            <a:chExt cx="3058544" cy="861774"/>
          </a:xfrm>
        </p:grpSpPr>
        <p:pic>
          <p:nvPicPr>
            <p:cNvPr id="79" name="Picture 2"/>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597775" y="4781440"/>
              <a:ext cx="684000" cy="63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Rectangle 95"/>
            <p:cNvSpPr/>
            <p:nvPr/>
          </p:nvSpPr>
          <p:spPr>
            <a:xfrm>
              <a:off x="4307599" y="4724114"/>
              <a:ext cx="2348720" cy="861774"/>
            </a:xfrm>
            <a:prstGeom prst="rect">
              <a:avLst/>
            </a:prstGeom>
          </p:spPr>
          <p:txBody>
            <a:bodyPr wrap="none">
              <a:spAutoFit/>
            </a:bodyPr>
            <a:lstStyle/>
            <a:p>
              <a:r>
                <a:rPr lang="en-ID" sz="1000" b="1" dirty="0">
                  <a:solidFill>
                    <a:prstClr val="black"/>
                  </a:solidFill>
                  <a:latin typeface="Arial" pitchFamily="34" charset="0"/>
                  <a:ea typeface="Microsoft YaHei UI" panose="020B0503020204020204" pitchFamily="34" charset="-122"/>
                  <a:cs typeface="Arial" pitchFamily="34" charset="0"/>
                </a:rPr>
                <a:t>Population</a:t>
              </a:r>
            </a:p>
            <a:p>
              <a:pPr marL="171450" indent="-171450">
                <a:buFont typeface="Arial" panose="020B0604020202020204" pitchFamily="34" charset="0"/>
                <a:buChar char="•"/>
              </a:pPr>
              <a:r>
                <a:rPr lang="en-ID" sz="1000" dirty="0">
                  <a:solidFill>
                    <a:prstClr val="black"/>
                  </a:solidFill>
                  <a:latin typeface="Arial" pitchFamily="34" charset="0"/>
                  <a:ea typeface="Microsoft YaHei UI" panose="020B0503020204020204" pitchFamily="34" charset="-122"/>
                  <a:cs typeface="Arial" pitchFamily="34" charset="0"/>
                </a:rPr>
                <a:t>Over 274MM (2021)</a:t>
              </a:r>
            </a:p>
            <a:p>
              <a:pPr marL="171450" indent="-171450">
                <a:buFont typeface="Arial" panose="020B0604020202020204" pitchFamily="34" charset="0"/>
                <a:buChar char="•"/>
              </a:pPr>
              <a:r>
                <a:rPr lang="en-ID" sz="1000" dirty="0">
                  <a:solidFill>
                    <a:prstClr val="black"/>
                  </a:solidFill>
                  <a:latin typeface="Arial" pitchFamily="34" charset="0"/>
                  <a:ea typeface="Microsoft YaHei UI" panose="020B0503020204020204" pitchFamily="34" charset="-122"/>
                  <a:cs typeface="Arial" pitchFamily="34" charset="0"/>
                </a:rPr>
                <a:t>World ranking: 4</a:t>
              </a:r>
              <a:r>
                <a:rPr lang="en-ID" sz="1000" baseline="30000" dirty="0">
                  <a:solidFill>
                    <a:prstClr val="black"/>
                  </a:solidFill>
                  <a:latin typeface="Arial" pitchFamily="34" charset="0"/>
                  <a:ea typeface="Microsoft YaHei UI" panose="020B0503020204020204" pitchFamily="34" charset="-122"/>
                  <a:cs typeface="Arial" pitchFamily="34" charset="0"/>
                </a:rPr>
                <a:t>th</a:t>
              </a:r>
              <a:r>
                <a:rPr lang="en-ID" sz="1000" dirty="0">
                  <a:solidFill>
                    <a:prstClr val="black"/>
                  </a:solidFill>
                  <a:latin typeface="Arial" pitchFamily="34" charset="0"/>
                  <a:ea typeface="Microsoft YaHei UI" panose="020B0503020204020204" pitchFamily="34" charset="-122"/>
                  <a:cs typeface="Arial" pitchFamily="34" charset="0"/>
                </a:rPr>
                <a:t> </a:t>
              </a:r>
            </a:p>
            <a:p>
              <a:pPr marL="171450" indent="-171450">
                <a:buFont typeface="Arial" panose="020B0604020202020204" pitchFamily="34" charset="0"/>
                <a:buChar char="•"/>
              </a:pPr>
              <a:r>
                <a:rPr lang="en-ID" sz="1000" dirty="0">
                  <a:solidFill>
                    <a:prstClr val="black"/>
                  </a:solidFill>
                  <a:latin typeface="Arial" pitchFamily="34" charset="0"/>
                  <a:ea typeface="Microsoft YaHei UI" panose="020B0503020204020204" pitchFamily="34" charset="-122"/>
                  <a:cs typeface="Arial" pitchFamily="34" charset="0"/>
                </a:rPr>
                <a:t>Work force over 50% of population,</a:t>
              </a:r>
            </a:p>
            <a:p>
              <a:r>
                <a:rPr lang="en-GB" sz="1000" dirty="0">
                  <a:solidFill>
                    <a:prstClr val="black"/>
                  </a:solidFill>
                  <a:latin typeface="Arial" pitchFamily="34" charset="0"/>
                  <a:ea typeface="Microsoft YaHei UI" panose="020B0503020204020204" pitchFamily="34" charset="-122"/>
                  <a:cs typeface="Arial" pitchFamily="34" charset="0"/>
                </a:rPr>
                <a:t>     major concentration on Java island</a:t>
              </a:r>
              <a:endParaRPr lang="en-US" sz="1000" dirty="0">
                <a:solidFill>
                  <a:prstClr val="black"/>
                </a:solidFill>
                <a:latin typeface="Arial" pitchFamily="34" charset="0"/>
                <a:ea typeface="Microsoft YaHei UI" panose="020B0503020204020204" pitchFamily="34" charset="-122"/>
                <a:cs typeface="Arial" pitchFamily="34" charset="0"/>
              </a:endParaRPr>
            </a:p>
          </p:txBody>
        </p:sp>
      </p:grpSp>
      <p:grpSp>
        <p:nvGrpSpPr>
          <p:cNvPr id="97" name="Group 96"/>
          <p:cNvGrpSpPr/>
          <p:nvPr/>
        </p:nvGrpSpPr>
        <p:grpSpPr>
          <a:xfrm>
            <a:off x="323307" y="1827452"/>
            <a:ext cx="5131086" cy="2426841"/>
            <a:chOff x="352609" y="1148080"/>
            <a:chExt cx="6278880" cy="3332480"/>
          </a:xfrm>
        </p:grpSpPr>
        <p:pic>
          <p:nvPicPr>
            <p:cNvPr id="98" name="Picture 9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52609" y="1148080"/>
              <a:ext cx="6278880" cy="3332480"/>
            </a:xfrm>
            <a:prstGeom prst="rect">
              <a:avLst/>
            </a:prstGeom>
            <a:solidFill>
              <a:schemeClr val="accent4"/>
            </a:solidFill>
            <a:ln>
              <a:solidFill>
                <a:schemeClr val="accent3"/>
              </a:solidFill>
            </a:ln>
          </p:spPr>
        </p:pic>
        <p:sp>
          <p:nvSpPr>
            <p:cNvPr id="99" name="Rectangle 98"/>
            <p:cNvSpPr/>
            <p:nvPr/>
          </p:nvSpPr>
          <p:spPr>
            <a:xfrm>
              <a:off x="396241" y="4162112"/>
              <a:ext cx="927772" cy="192242"/>
            </a:xfrm>
            <a:prstGeom prst="rect">
              <a:avLst/>
            </a:prstGeom>
          </p:spPr>
          <p:txBody>
            <a:bodyPr wrap="none">
              <a:spAutoFit/>
            </a:bodyPr>
            <a:lstStyle/>
            <a:p>
              <a:r>
                <a:rPr lang="en-US" sz="400" dirty="0">
                  <a:latin typeface="Arial" panose="020B0604020202020204" pitchFamily="34" charset="0"/>
                  <a:cs typeface="Arial" panose="020B0604020202020204" pitchFamily="34" charset="0"/>
                </a:rPr>
                <a:t>"Designed by Freepik"</a:t>
              </a:r>
            </a:p>
          </p:txBody>
        </p:sp>
        <p:sp>
          <p:nvSpPr>
            <p:cNvPr id="100" name="Rounded Rectangle 99"/>
            <p:cNvSpPr/>
            <p:nvPr/>
          </p:nvSpPr>
          <p:spPr>
            <a:xfrm>
              <a:off x="4886960" y="3068320"/>
              <a:ext cx="917302" cy="447040"/>
            </a:xfrm>
            <a:prstGeom prst="roundRect">
              <a:avLst/>
            </a:prstGeom>
            <a:noFill/>
            <a:ln w="95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pic>
        <p:nvPicPr>
          <p:cNvPr id="101" name="Picture 6" descr="Image result for indonesia flag emoji">
            <a:extLst>
              <a:ext uri="{FF2B5EF4-FFF2-40B4-BE49-F238E27FC236}">
                <a16:creationId xmlns:a16="http://schemas.microsoft.com/office/drawing/2014/main" id="{2D281EE6-2B49-47D9-A451-FF4209136998}"/>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54393" y="457487"/>
            <a:ext cx="432000" cy="344507"/>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ular Callout 101"/>
          <p:cNvSpPr/>
          <p:nvPr/>
        </p:nvSpPr>
        <p:spPr>
          <a:xfrm>
            <a:off x="3126523" y="3921367"/>
            <a:ext cx="546945" cy="338554"/>
          </a:xfrm>
          <a:prstGeom prst="wedgeRectCallout">
            <a:avLst>
              <a:gd name="adj1" fmla="val 95261"/>
              <a:gd name="adj2" fmla="val -122974"/>
            </a:avLst>
          </a:prstGeom>
          <a:solidFill>
            <a:schemeClr val="accent4"/>
          </a:solidFill>
          <a:ln>
            <a:noFill/>
          </a:ln>
        </p:spPr>
        <p:txBody>
          <a:bodyPr wrap="none">
            <a:spAutoFit/>
          </a:bodyPr>
          <a:lstStyle/>
          <a:p>
            <a:pPr algn="ctr"/>
            <a:r>
              <a:rPr lang="en-US" sz="800" b="1" dirty="0">
                <a:solidFill>
                  <a:prstClr val="black"/>
                </a:solidFill>
                <a:latin typeface="Arial" panose="020B0604020202020204" pitchFamily="34" charset="0"/>
                <a:ea typeface="Microsoft YaHei UI" panose="020B0503020204020204" pitchFamily="34" charset="-122"/>
                <a:cs typeface="Arial" pitchFamily="34" charset="0"/>
              </a:rPr>
              <a:t>Capital</a:t>
            </a:r>
          </a:p>
          <a:p>
            <a:pPr algn="ctr"/>
            <a:r>
              <a:rPr lang="en-US" sz="800" dirty="0">
                <a:solidFill>
                  <a:prstClr val="black"/>
                </a:solidFill>
                <a:latin typeface="Arial" pitchFamily="34" charset="0"/>
                <a:ea typeface="Microsoft YaHei UI" panose="020B0503020204020204" pitchFamily="34" charset="-122"/>
                <a:cs typeface="Arial" pitchFamily="34" charset="0"/>
              </a:rPr>
              <a:t>Jakarta</a:t>
            </a:r>
          </a:p>
        </p:txBody>
      </p:sp>
      <p:sp>
        <p:nvSpPr>
          <p:cNvPr id="105" name="Rectangular Callout 104"/>
          <p:cNvSpPr/>
          <p:nvPr/>
        </p:nvSpPr>
        <p:spPr>
          <a:xfrm>
            <a:off x="4028753" y="2870461"/>
            <a:ext cx="994183" cy="338554"/>
          </a:xfrm>
          <a:prstGeom prst="wedgeRectCallout">
            <a:avLst>
              <a:gd name="adj1" fmla="val -29474"/>
              <a:gd name="adj2" fmla="val 124509"/>
            </a:avLst>
          </a:prstGeom>
          <a:solidFill>
            <a:schemeClr val="accent4"/>
          </a:solidFill>
          <a:ln>
            <a:noFill/>
          </a:ln>
        </p:spPr>
        <p:txBody>
          <a:bodyPr wrap="none">
            <a:spAutoFit/>
          </a:bodyPr>
          <a:lstStyle/>
          <a:p>
            <a:pPr algn="ctr"/>
            <a:r>
              <a:rPr lang="en-ID" sz="800" b="1" dirty="0">
                <a:solidFill>
                  <a:prstClr val="black"/>
                </a:solidFill>
                <a:latin typeface="Arial" pitchFamily="34" charset="0"/>
                <a:ea typeface="Microsoft YaHei UI" panose="020B0503020204020204" pitchFamily="34" charset="-122"/>
                <a:cs typeface="Arial" pitchFamily="34" charset="0"/>
              </a:rPr>
              <a:t>Area </a:t>
            </a:r>
          </a:p>
          <a:p>
            <a:pPr algn="ctr"/>
            <a:r>
              <a:rPr lang="en-GB" sz="800" dirty="0">
                <a:solidFill>
                  <a:prstClr val="black"/>
                </a:solidFill>
                <a:latin typeface="Arial" pitchFamily="34" charset="0"/>
                <a:ea typeface="Microsoft YaHei UI" panose="020B0503020204020204" pitchFamily="34" charset="-122"/>
                <a:cs typeface="Arial" pitchFamily="34" charset="0"/>
              </a:rPr>
              <a:t>735,358 sq.miles</a:t>
            </a:r>
          </a:p>
        </p:txBody>
      </p:sp>
      <p:sp>
        <p:nvSpPr>
          <p:cNvPr id="36" name="Rectangle 35">
            <a:extLst>
              <a:ext uri="{FF2B5EF4-FFF2-40B4-BE49-F238E27FC236}">
                <a16:creationId xmlns:a16="http://schemas.microsoft.com/office/drawing/2014/main" id="{FE24EBDC-B0EA-452A-B0AB-03C4F14BFD3E}"/>
              </a:ext>
            </a:extLst>
          </p:cNvPr>
          <p:cNvSpPr/>
          <p:nvPr/>
        </p:nvSpPr>
        <p:spPr>
          <a:xfrm>
            <a:off x="617704" y="1104990"/>
            <a:ext cx="11280866" cy="593293"/>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49263">
              <a:tabLst>
                <a:tab pos="5205413" algn="l"/>
              </a:tabLst>
            </a:pPr>
            <a:r>
              <a:rPr lang="en-US" sz="1400" dirty="0">
                <a:solidFill>
                  <a:prstClr val="white"/>
                </a:solidFill>
                <a:latin typeface="Arial" panose="020B0604020202020204" pitchFamily="34" charset="0"/>
                <a:ea typeface="Microsoft YaHei UI" panose="020B0503020204020204" pitchFamily="34" charset="-122"/>
                <a:cs typeface="Arial" panose="020B0604020202020204" pitchFamily="34" charset="0"/>
              </a:rPr>
              <a:t>Largest economy in S.E. Asia, fourth most populous nation (</a:t>
            </a:r>
            <a:r>
              <a:rPr lang="en-US" sz="1400" dirty="0">
                <a:latin typeface="Arial" panose="020B0604020202020204" pitchFamily="34" charset="0"/>
                <a:cs typeface="Arial" panose="020B0604020202020204" pitchFamily="34" charset="0"/>
              </a:rPr>
              <a:t>&gt;274MM)</a:t>
            </a:r>
            <a:r>
              <a:rPr lang="en-US" sz="1400" dirty="0">
                <a:solidFill>
                  <a:prstClr val="white"/>
                </a:solidFill>
                <a:latin typeface="Arial" panose="020B0604020202020204" pitchFamily="34" charset="0"/>
                <a:ea typeface="Microsoft YaHei UI" panose="020B0503020204020204" pitchFamily="34" charset="-122"/>
                <a:cs typeface="Arial" panose="020B0604020202020204" pitchFamily="34" charset="0"/>
              </a:rPr>
              <a:t>, </a:t>
            </a:r>
            <a:r>
              <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10</a:t>
            </a:r>
            <a:r>
              <a:rPr lang="en-US" sz="1400" baseline="30000" dirty="0">
                <a:solidFill>
                  <a:schemeClr val="bg1"/>
                </a:solidFill>
                <a:latin typeface="Arial" panose="020B0604020202020204" pitchFamily="34" charset="0"/>
                <a:ea typeface="Microsoft YaHei UI" panose="020B0503020204020204" pitchFamily="34" charset="-122"/>
                <a:cs typeface="Arial" panose="020B0604020202020204" pitchFamily="34" charset="0"/>
              </a:rPr>
              <a:t>th</a:t>
            </a:r>
            <a:r>
              <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 largest global economy an</a:t>
            </a:r>
            <a:r>
              <a:rPr lang="en-US" sz="1400" dirty="0">
                <a:solidFill>
                  <a:prstClr val="white"/>
                </a:solidFill>
                <a:latin typeface="Arial" panose="020B0604020202020204" pitchFamily="34" charset="0"/>
                <a:ea typeface="Microsoft YaHei UI" panose="020B0503020204020204" pitchFamily="34" charset="-122"/>
                <a:cs typeface="Arial" panose="020B0604020202020204" pitchFamily="34" charset="0"/>
              </a:rPr>
              <a:t>d a member of the G-20 </a:t>
            </a:r>
          </a:p>
        </p:txBody>
      </p:sp>
      <p:sp>
        <p:nvSpPr>
          <p:cNvPr id="37" name="Rectangle 36">
            <a:extLst>
              <a:ext uri="{FF2B5EF4-FFF2-40B4-BE49-F238E27FC236}">
                <a16:creationId xmlns:a16="http://schemas.microsoft.com/office/drawing/2014/main" id="{944EA813-19B7-4984-8D47-569423ECB55D}"/>
              </a:ext>
            </a:extLst>
          </p:cNvPr>
          <p:cNvSpPr/>
          <p:nvPr/>
        </p:nvSpPr>
        <p:spPr>
          <a:xfrm>
            <a:off x="319314" y="1110205"/>
            <a:ext cx="298390" cy="59062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38" name="Picture 6"/>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6302829" y="1832875"/>
            <a:ext cx="5549682" cy="239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642837" y="1771288"/>
            <a:ext cx="2965642" cy="283514"/>
          </a:xfrm>
          <a:prstGeom prst="rect">
            <a:avLst/>
          </a:prstGeom>
          <a:noFill/>
          <a:ln w="19050">
            <a:noFill/>
            <a:beve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ctr" defTabSz="449263">
              <a:tabLst>
                <a:tab pos="5205413" algn="l"/>
              </a:tabLst>
            </a:pPr>
            <a:r>
              <a:rPr lang="en-US" sz="1000" b="1" dirty="0">
                <a:solidFill>
                  <a:prstClr val="black"/>
                </a:solidFill>
                <a:latin typeface="Arial" panose="020B0604020202020204" pitchFamily="34" charset="0"/>
                <a:ea typeface="Microsoft YaHei UI" panose="020B0503020204020204" pitchFamily="34" charset="-122"/>
                <a:cs typeface="Arial" panose="020B0604020202020204" pitchFamily="34" charset="0"/>
              </a:rPr>
              <a:t>Annual GDP Growth: Indonesia vs. World</a:t>
            </a:r>
          </a:p>
        </p:txBody>
      </p:sp>
      <p:sp>
        <p:nvSpPr>
          <p:cNvPr id="8" name="Rectangle 7"/>
          <p:cNvSpPr/>
          <p:nvPr/>
        </p:nvSpPr>
        <p:spPr>
          <a:xfrm>
            <a:off x="8000999" y="4207904"/>
            <a:ext cx="1895071" cy="215444"/>
          </a:xfrm>
          <a:prstGeom prst="rect">
            <a:avLst/>
          </a:prstGeom>
          <a:noFill/>
        </p:spPr>
        <p:txBody>
          <a:bodyPr wrap="square" rtlCol="0">
            <a:spAutoFit/>
          </a:bodyPr>
          <a:lstStyle/>
          <a:p>
            <a:r>
              <a:rPr lang="en-US" sz="800" i="1" dirty="0">
                <a:latin typeface="Arial" panose="020B0604020202020204" pitchFamily="34" charset="0"/>
                <a:ea typeface="Microsoft YaHei UI" panose="020B0503020204020204" pitchFamily="34" charset="-122"/>
                <a:cs typeface="Arial" pitchFamily="34" charset="0"/>
              </a:rPr>
              <a:t>Source: data.worldbank.org/indicator</a:t>
            </a:r>
          </a:p>
        </p:txBody>
      </p:sp>
      <p:sp>
        <p:nvSpPr>
          <p:cNvPr id="4" name="Rectangle 3"/>
          <p:cNvSpPr/>
          <p:nvPr/>
        </p:nvSpPr>
        <p:spPr>
          <a:xfrm>
            <a:off x="184585" y="6559614"/>
            <a:ext cx="12007415" cy="215444"/>
          </a:xfrm>
          <a:prstGeom prst="rect">
            <a:avLst/>
          </a:prstGeom>
        </p:spPr>
        <p:txBody>
          <a:bodyPr wrap="square">
            <a:spAutoFit/>
          </a:bodyPr>
          <a:lstStyle/>
          <a:p>
            <a:r>
              <a:rPr lang="en-US" sz="800" i="1" dirty="0">
                <a:latin typeface="Arial" panose="020B0604020202020204" pitchFamily="34" charset="0"/>
                <a:cs typeface="Arial" panose="020B0604020202020204" pitchFamily="34" charset="0"/>
              </a:rPr>
              <a:t>Sources: www.worldbank.org/en/country/indonesia/overview, </a:t>
            </a:r>
            <a:r>
              <a:rPr lang="en-GB" sz="800" i="1" dirty="0">
                <a:latin typeface="Arial" pitchFamily="34" charset="0"/>
                <a:ea typeface="Microsoft YaHei UI" panose="020B0503020204020204" pitchFamily="34" charset="-122"/>
                <a:cs typeface="Arial" pitchFamily="34" charset="0"/>
              </a:rPr>
              <a:t>Marine And Fisheries Ministry Republic Of Indonesia The World Fact Book-www.cia.gov, The World Bank-www.data.worldbank.org, Bank of Indonesia, The World Justice Report 2021   </a:t>
            </a:r>
            <a:endParaRPr lang="en-US" sz="800" i="1" dirty="0">
              <a:latin typeface="Arial" pitchFamily="34" charset="0"/>
              <a:ea typeface="Microsoft YaHei UI" panose="020B0503020204020204" pitchFamily="34" charset="-122"/>
              <a:cs typeface="Arial" pitchFamily="34" charset="0"/>
            </a:endParaRPr>
          </a:p>
        </p:txBody>
      </p:sp>
      <p:sp>
        <p:nvSpPr>
          <p:cNvPr id="5" name="Slide Number Placeholder 4"/>
          <p:cNvSpPr>
            <a:spLocks noGrp="1"/>
          </p:cNvSpPr>
          <p:nvPr>
            <p:ph type="sldNum" sz="quarter" idx="12"/>
          </p:nvPr>
        </p:nvSpPr>
        <p:spPr/>
        <p:txBody>
          <a:bodyPr/>
          <a:lstStyle/>
          <a:p>
            <a:fld id="{2E3FFEA2-357C-114C-A414-D121CE40066B}" type="slidenum">
              <a:rPr lang="en-US" smtClean="0"/>
              <a:t>5</a:t>
            </a:fld>
            <a:endParaRPr lang="en-US" dirty="0"/>
          </a:p>
        </p:txBody>
      </p:sp>
      <p:sp>
        <p:nvSpPr>
          <p:cNvPr id="48" name="Rectangle 47">
            <a:extLst>
              <a:ext uri="{FF2B5EF4-FFF2-40B4-BE49-F238E27FC236}">
                <a16:creationId xmlns:a16="http://schemas.microsoft.com/office/drawing/2014/main" id="{A183F0A2-412D-4995-B279-B7A9E6CE6CEB}"/>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5914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3F8CD4B-E4D1-4629-9BE7-34F846040F5A}"/>
              </a:ext>
            </a:extLst>
          </p:cNvPr>
          <p:cNvSpPr txBox="1">
            <a:spLocks/>
          </p:cNvSpPr>
          <p:nvPr/>
        </p:nvSpPr>
        <p:spPr>
          <a:xfrm>
            <a:off x="291238" y="193982"/>
            <a:ext cx="10351361"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TW"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Indonesia’s Growing Demand for Energy</a:t>
            </a:r>
            <a:endPar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17" name="Straight Connector 16">
            <a:extLst>
              <a:ext uri="{FF2B5EF4-FFF2-40B4-BE49-F238E27FC236}">
                <a16:creationId xmlns:a16="http://schemas.microsoft.com/office/drawing/2014/main" id="{0C81CA1C-4287-4115-A617-971648A9C3CA}"/>
              </a:ext>
            </a:extLst>
          </p:cNvPr>
          <p:cNvCxnSpPr>
            <a:cxnSpLocks/>
          </p:cNvCxnSpPr>
          <p:nvPr/>
        </p:nvCxnSpPr>
        <p:spPr>
          <a:xfrm>
            <a:off x="319314" y="879110"/>
            <a:ext cx="11533052"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6D986B0-F659-49E2-9F79-B4A6AF0FA068}"/>
              </a:ext>
            </a:extLst>
          </p:cNvPr>
          <p:cNvSpPr/>
          <p:nvPr/>
        </p:nvSpPr>
        <p:spPr>
          <a:xfrm>
            <a:off x="6701182" y="1909545"/>
            <a:ext cx="1543508"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Industrial Sector Energy Demand Growth </a:t>
            </a:r>
          </a:p>
          <a:p>
            <a:pPr algn="ctr"/>
            <a:r>
              <a:rPr lang="en-US" sz="1600" dirty="0">
                <a:solidFill>
                  <a:schemeClr val="tx1"/>
                </a:solidFill>
                <a:latin typeface="Arial" panose="020B0604020202020204" pitchFamily="34" charset="0"/>
                <a:cs typeface="Arial" panose="020B0604020202020204" pitchFamily="34" charset="0"/>
              </a:rPr>
              <a:t>6.1% / Year</a:t>
            </a:r>
          </a:p>
        </p:txBody>
      </p:sp>
      <p:sp>
        <p:nvSpPr>
          <p:cNvPr id="38" name="Rectangle 37">
            <a:extLst>
              <a:ext uri="{FF2B5EF4-FFF2-40B4-BE49-F238E27FC236}">
                <a16:creationId xmlns:a16="http://schemas.microsoft.com/office/drawing/2014/main" id="{FB515E51-54F0-42DB-B467-9CF7A5A064E5}"/>
              </a:ext>
            </a:extLst>
          </p:cNvPr>
          <p:cNvSpPr/>
          <p:nvPr/>
        </p:nvSpPr>
        <p:spPr>
          <a:xfrm>
            <a:off x="317994" y="1909545"/>
            <a:ext cx="1540659" cy="7163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Electricity Demand Increase by 2050</a:t>
            </a:r>
          </a:p>
          <a:p>
            <a:pPr algn="ctr"/>
            <a:r>
              <a:rPr lang="en-US" sz="1600" dirty="0">
                <a:solidFill>
                  <a:schemeClr val="tx1"/>
                </a:solidFill>
                <a:latin typeface="Arial" panose="020B0604020202020204" pitchFamily="34" charset="0"/>
                <a:cs typeface="Arial" panose="020B0604020202020204" pitchFamily="34" charset="0"/>
              </a:rPr>
              <a:t>630%</a:t>
            </a:r>
          </a:p>
        </p:txBody>
      </p:sp>
      <p:sp>
        <p:nvSpPr>
          <p:cNvPr id="40" name="Rectangle 39">
            <a:extLst>
              <a:ext uri="{FF2B5EF4-FFF2-40B4-BE49-F238E27FC236}">
                <a16:creationId xmlns:a16="http://schemas.microsoft.com/office/drawing/2014/main" id="{825B5083-3B3E-45A4-A558-3CF7ADBDF4CD}"/>
              </a:ext>
            </a:extLst>
          </p:cNvPr>
          <p:cNvSpPr/>
          <p:nvPr/>
        </p:nvSpPr>
        <p:spPr>
          <a:xfrm>
            <a:off x="2113834" y="1920128"/>
            <a:ext cx="1543508"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Natural Gas Demand Growth</a:t>
            </a:r>
          </a:p>
          <a:p>
            <a:pPr algn="ctr"/>
            <a:r>
              <a:rPr lang="en-US" sz="1600" dirty="0">
                <a:solidFill>
                  <a:schemeClr val="tx1"/>
                </a:solidFill>
                <a:latin typeface="Arial" panose="020B0604020202020204" pitchFamily="34" charset="0"/>
                <a:cs typeface="Arial" panose="020B0604020202020204" pitchFamily="34" charset="0"/>
              </a:rPr>
              <a:t>6.3% / Year</a:t>
            </a:r>
          </a:p>
        </p:txBody>
      </p:sp>
      <p:sp>
        <p:nvSpPr>
          <p:cNvPr id="41" name="Rectangle 40">
            <a:extLst>
              <a:ext uri="{FF2B5EF4-FFF2-40B4-BE49-F238E27FC236}">
                <a16:creationId xmlns:a16="http://schemas.microsoft.com/office/drawing/2014/main" id="{4596E315-03A0-45D5-9419-A7714691FF5A}"/>
              </a:ext>
            </a:extLst>
          </p:cNvPr>
          <p:cNvSpPr/>
          <p:nvPr/>
        </p:nvSpPr>
        <p:spPr>
          <a:xfrm>
            <a:off x="8447577" y="1909545"/>
            <a:ext cx="1543508"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Natural Gas Demand for Electricity Growth</a:t>
            </a:r>
          </a:p>
          <a:p>
            <a:pPr algn="ctr"/>
            <a:r>
              <a:rPr lang="en-US" sz="1600" dirty="0">
                <a:solidFill>
                  <a:schemeClr val="tx1"/>
                </a:solidFill>
                <a:latin typeface="Arial" panose="020B0604020202020204" pitchFamily="34" charset="0"/>
                <a:cs typeface="Arial" panose="020B0604020202020204" pitchFamily="34" charset="0"/>
              </a:rPr>
              <a:t>4.9% / Year</a:t>
            </a:r>
          </a:p>
        </p:txBody>
      </p:sp>
      <p:sp>
        <p:nvSpPr>
          <p:cNvPr id="42" name="Rectangle 41">
            <a:extLst>
              <a:ext uri="{FF2B5EF4-FFF2-40B4-BE49-F238E27FC236}">
                <a16:creationId xmlns:a16="http://schemas.microsoft.com/office/drawing/2014/main" id="{22F77F7D-F8FD-4D8B-8028-1F6B7948AEE6}"/>
              </a:ext>
            </a:extLst>
          </p:cNvPr>
          <p:cNvSpPr/>
          <p:nvPr/>
        </p:nvSpPr>
        <p:spPr>
          <a:xfrm>
            <a:off x="3879470" y="1920128"/>
            <a:ext cx="1543508"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Total Energy Demand Growth</a:t>
            </a:r>
          </a:p>
          <a:p>
            <a:pPr algn="ctr"/>
            <a:r>
              <a:rPr lang="en-US" sz="1600" dirty="0">
                <a:solidFill>
                  <a:schemeClr val="tx1"/>
                </a:solidFill>
                <a:latin typeface="Arial" panose="020B0604020202020204" pitchFamily="34" charset="0"/>
                <a:cs typeface="Arial" panose="020B0604020202020204" pitchFamily="34" charset="0"/>
              </a:rPr>
              <a:t>5.0% / Year</a:t>
            </a:r>
          </a:p>
        </p:txBody>
      </p:sp>
      <p:sp>
        <p:nvSpPr>
          <p:cNvPr id="86" name="TextBox 85">
            <a:extLst>
              <a:ext uri="{FF2B5EF4-FFF2-40B4-BE49-F238E27FC236}">
                <a16:creationId xmlns:a16="http://schemas.microsoft.com/office/drawing/2014/main" id="{511A4B7B-3360-4B4E-B8B0-C8942EBB5A4E}"/>
              </a:ext>
            </a:extLst>
          </p:cNvPr>
          <p:cNvSpPr txBox="1"/>
          <p:nvPr/>
        </p:nvSpPr>
        <p:spPr>
          <a:xfrm>
            <a:off x="202672" y="6407921"/>
            <a:ext cx="10811692" cy="200055"/>
          </a:xfrm>
          <a:prstGeom prst="rect">
            <a:avLst/>
          </a:prstGeom>
          <a:noFill/>
        </p:spPr>
        <p:txBody>
          <a:bodyPr wrap="square" rtlCol="0">
            <a:spAutoFit/>
          </a:bodyPr>
          <a:lstStyle/>
          <a:p>
            <a:r>
              <a:rPr lang="en-US" sz="700" i="1" dirty="0">
                <a:latin typeface="Arial" panose="020B0604020202020204" pitchFamily="34" charset="0"/>
                <a:ea typeface="Microsoft YaHei UI" panose="020B0503020204020204" pitchFamily="34" charset="-122"/>
                <a:cs typeface="Arial" panose="020B0604020202020204" pitchFamily="34" charset="0"/>
              </a:rPr>
              <a:t>Source: Indonesian </a:t>
            </a:r>
            <a:r>
              <a:rPr lang="en-US" sz="700" i="1" dirty="0">
                <a:latin typeface="Arial" panose="020B0604020202020204" pitchFamily="34" charset="0"/>
                <a:cs typeface="Arial" panose="020B0604020202020204" pitchFamily="34" charset="0"/>
              </a:rPr>
              <a:t>Agency for the Assessment and Application of Technology (BPPT) - Indonesia Energy Outlook 2020; PWC - Oil and Gas in Indonesia: Investment and Taxation Guide 2021-   BP  2021 Report</a:t>
            </a:r>
          </a:p>
        </p:txBody>
      </p:sp>
      <p:grpSp>
        <p:nvGrpSpPr>
          <p:cNvPr id="43" name="Group 42">
            <a:extLst>
              <a:ext uri="{FF2B5EF4-FFF2-40B4-BE49-F238E27FC236}">
                <a16:creationId xmlns:a16="http://schemas.microsoft.com/office/drawing/2014/main" id="{44742ECC-43DD-4B0C-930D-DA94F16DDF10}"/>
              </a:ext>
            </a:extLst>
          </p:cNvPr>
          <p:cNvGrpSpPr>
            <a:grpSpLocks noChangeAspect="1"/>
          </p:cNvGrpSpPr>
          <p:nvPr/>
        </p:nvGrpSpPr>
        <p:grpSpPr>
          <a:xfrm>
            <a:off x="310942" y="3102278"/>
            <a:ext cx="6282418" cy="2297525"/>
            <a:chOff x="1702964" y="1348192"/>
            <a:chExt cx="4702047" cy="1719572"/>
          </a:xfrm>
        </p:grpSpPr>
        <p:sp>
          <p:nvSpPr>
            <p:cNvPr id="44" name="Freeform 96">
              <a:extLst>
                <a:ext uri="{FF2B5EF4-FFF2-40B4-BE49-F238E27FC236}">
                  <a16:creationId xmlns:a16="http://schemas.microsoft.com/office/drawing/2014/main" id="{140179E6-D97F-4EB8-961D-984D39B8ECCD}"/>
                </a:ext>
              </a:extLst>
            </p:cNvPr>
            <p:cNvSpPr>
              <a:spLocks noChangeArrowheads="1"/>
            </p:cNvSpPr>
            <p:nvPr/>
          </p:nvSpPr>
          <p:spPr bwMode="auto">
            <a:xfrm>
              <a:off x="4565908" y="1486900"/>
              <a:ext cx="397043" cy="440482"/>
            </a:xfrm>
            <a:custGeom>
              <a:avLst/>
              <a:gdLst>
                <a:gd name="T0" fmla="*/ 1573 w 1652"/>
                <a:gd name="T1" fmla="*/ 11 h 1835"/>
                <a:gd name="T2" fmla="*/ 1551 w 1652"/>
                <a:gd name="T3" fmla="*/ 89 h 1835"/>
                <a:gd name="T4" fmla="*/ 1546 w 1652"/>
                <a:gd name="T5" fmla="*/ 233 h 1835"/>
                <a:gd name="T6" fmla="*/ 1596 w 1652"/>
                <a:gd name="T7" fmla="*/ 244 h 1835"/>
                <a:gd name="T8" fmla="*/ 1651 w 1652"/>
                <a:gd name="T9" fmla="*/ 122 h 1835"/>
                <a:gd name="T10" fmla="*/ 1607 w 1652"/>
                <a:gd name="T11" fmla="*/ 11 h 1835"/>
                <a:gd name="T12" fmla="*/ 1141 w 1652"/>
                <a:gd name="T13" fmla="*/ 355 h 1835"/>
                <a:gd name="T14" fmla="*/ 1097 w 1652"/>
                <a:gd name="T15" fmla="*/ 383 h 1835"/>
                <a:gd name="T16" fmla="*/ 1147 w 1652"/>
                <a:gd name="T17" fmla="*/ 460 h 1835"/>
                <a:gd name="T18" fmla="*/ 1202 w 1652"/>
                <a:gd name="T19" fmla="*/ 516 h 1835"/>
                <a:gd name="T20" fmla="*/ 1186 w 1652"/>
                <a:gd name="T21" fmla="*/ 405 h 1835"/>
                <a:gd name="T22" fmla="*/ 1019 w 1652"/>
                <a:gd name="T23" fmla="*/ 754 h 1835"/>
                <a:gd name="T24" fmla="*/ 1014 w 1652"/>
                <a:gd name="T25" fmla="*/ 770 h 1835"/>
                <a:gd name="T26" fmla="*/ 1019 w 1652"/>
                <a:gd name="T27" fmla="*/ 793 h 1835"/>
                <a:gd name="T28" fmla="*/ 1030 w 1652"/>
                <a:gd name="T29" fmla="*/ 743 h 1835"/>
                <a:gd name="T30" fmla="*/ 0 w 1652"/>
                <a:gd name="T31" fmla="*/ 1541 h 1835"/>
                <a:gd name="T32" fmla="*/ 0 w 1652"/>
                <a:gd name="T33" fmla="*/ 1541 h 1835"/>
                <a:gd name="T34" fmla="*/ 171 w 1652"/>
                <a:gd name="T35" fmla="*/ 1713 h 1835"/>
                <a:gd name="T36" fmla="*/ 155 w 1652"/>
                <a:gd name="T37" fmla="*/ 1812 h 1835"/>
                <a:gd name="T38" fmla="*/ 210 w 1652"/>
                <a:gd name="T39" fmla="*/ 1801 h 1835"/>
                <a:gd name="T40" fmla="*/ 299 w 1652"/>
                <a:gd name="T41" fmla="*/ 1812 h 1835"/>
                <a:gd name="T42" fmla="*/ 460 w 1652"/>
                <a:gd name="T43" fmla="*/ 1790 h 1835"/>
                <a:gd name="T44" fmla="*/ 521 w 1652"/>
                <a:gd name="T45" fmla="*/ 1785 h 1835"/>
                <a:gd name="T46" fmla="*/ 726 w 1652"/>
                <a:gd name="T47" fmla="*/ 1563 h 1835"/>
                <a:gd name="T48" fmla="*/ 820 w 1652"/>
                <a:gd name="T49" fmla="*/ 1474 h 1835"/>
                <a:gd name="T50" fmla="*/ 897 w 1652"/>
                <a:gd name="T51" fmla="*/ 1347 h 1835"/>
                <a:gd name="T52" fmla="*/ 925 w 1652"/>
                <a:gd name="T53" fmla="*/ 1275 h 1835"/>
                <a:gd name="T54" fmla="*/ 892 w 1652"/>
                <a:gd name="T55" fmla="*/ 1230 h 1835"/>
                <a:gd name="T56" fmla="*/ 831 w 1652"/>
                <a:gd name="T57" fmla="*/ 1203 h 1835"/>
                <a:gd name="T58" fmla="*/ 753 w 1652"/>
                <a:gd name="T59" fmla="*/ 1291 h 1835"/>
                <a:gd name="T60" fmla="*/ 737 w 1652"/>
                <a:gd name="T61" fmla="*/ 1369 h 1835"/>
                <a:gd name="T62" fmla="*/ 620 w 1652"/>
                <a:gd name="T63" fmla="*/ 1441 h 1835"/>
                <a:gd name="T64" fmla="*/ 565 w 1652"/>
                <a:gd name="T65" fmla="*/ 1435 h 1835"/>
                <a:gd name="T66" fmla="*/ 476 w 1652"/>
                <a:gd name="T67" fmla="*/ 1541 h 1835"/>
                <a:gd name="T68" fmla="*/ 360 w 1652"/>
                <a:gd name="T69" fmla="*/ 1591 h 1835"/>
                <a:gd name="T70" fmla="*/ 238 w 1652"/>
                <a:gd name="T71" fmla="*/ 1568 h 1835"/>
                <a:gd name="T72" fmla="*/ 182 w 1652"/>
                <a:gd name="T73" fmla="*/ 1568 h 1835"/>
                <a:gd name="T74" fmla="*/ 94 w 1652"/>
                <a:gd name="T75" fmla="*/ 1552 h 1835"/>
                <a:gd name="T76" fmla="*/ 49 w 1652"/>
                <a:gd name="T77" fmla="*/ 1546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2" h="1835">
                  <a:moveTo>
                    <a:pt x="1573" y="11"/>
                  </a:moveTo>
                  <a:lnTo>
                    <a:pt x="1573" y="11"/>
                  </a:lnTo>
                  <a:cubicBezTo>
                    <a:pt x="1573" y="23"/>
                    <a:pt x="1573" y="28"/>
                    <a:pt x="1573" y="39"/>
                  </a:cubicBezTo>
                  <a:cubicBezTo>
                    <a:pt x="1573" y="61"/>
                    <a:pt x="1551" y="67"/>
                    <a:pt x="1551" y="89"/>
                  </a:cubicBezTo>
                  <a:cubicBezTo>
                    <a:pt x="1551" y="117"/>
                    <a:pt x="1585" y="122"/>
                    <a:pt x="1585" y="150"/>
                  </a:cubicBezTo>
                  <a:cubicBezTo>
                    <a:pt x="1585" y="183"/>
                    <a:pt x="1546" y="194"/>
                    <a:pt x="1546" y="233"/>
                  </a:cubicBezTo>
                  <a:cubicBezTo>
                    <a:pt x="1546" y="244"/>
                    <a:pt x="1568" y="244"/>
                    <a:pt x="1579" y="244"/>
                  </a:cubicBezTo>
                  <a:cubicBezTo>
                    <a:pt x="1596" y="244"/>
                    <a:pt x="1596" y="244"/>
                    <a:pt x="1596" y="244"/>
                  </a:cubicBezTo>
                  <a:cubicBezTo>
                    <a:pt x="1596" y="183"/>
                    <a:pt x="1596" y="183"/>
                    <a:pt x="1596" y="183"/>
                  </a:cubicBezTo>
                  <a:cubicBezTo>
                    <a:pt x="1623" y="166"/>
                    <a:pt x="1651" y="156"/>
                    <a:pt x="1651" y="122"/>
                  </a:cubicBezTo>
                  <a:cubicBezTo>
                    <a:pt x="1651" y="105"/>
                    <a:pt x="1629" y="100"/>
                    <a:pt x="1623" y="83"/>
                  </a:cubicBezTo>
                  <a:cubicBezTo>
                    <a:pt x="1618" y="56"/>
                    <a:pt x="1623" y="33"/>
                    <a:pt x="1607" y="11"/>
                  </a:cubicBezTo>
                  <a:cubicBezTo>
                    <a:pt x="1601" y="0"/>
                    <a:pt x="1585" y="11"/>
                    <a:pt x="1573" y="11"/>
                  </a:cubicBezTo>
                  <a:close/>
                  <a:moveTo>
                    <a:pt x="1141" y="355"/>
                  </a:moveTo>
                  <a:lnTo>
                    <a:pt x="1141" y="355"/>
                  </a:lnTo>
                  <a:cubicBezTo>
                    <a:pt x="1125" y="355"/>
                    <a:pt x="1097" y="361"/>
                    <a:pt x="1097" y="383"/>
                  </a:cubicBezTo>
                  <a:cubicBezTo>
                    <a:pt x="1097" y="394"/>
                    <a:pt x="1125" y="388"/>
                    <a:pt x="1130" y="399"/>
                  </a:cubicBezTo>
                  <a:cubicBezTo>
                    <a:pt x="1152" y="416"/>
                    <a:pt x="1147" y="438"/>
                    <a:pt x="1147" y="460"/>
                  </a:cubicBezTo>
                  <a:cubicBezTo>
                    <a:pt x="1147" y="477"/>
                    <a:pt x="1158" y="482"/>
                    <a:pt x="1169" y="488"/>
                  </a:cubicBezTo>
                  <a:cubicBezTo>
                    <a:pt x="1186" y="499"/>
                    <a:pt x="1186" y="516"/>
                    <a:pt x="1202" y="516"/>
                  </a:cubicBezTo>
                  <a:cubicBezTo>
                    <a:pt x="1219" y="516"/>
                    <a:pt x="1224" y="499"/>
                    <a:pt x="1224" y="482"/>
                  </a:cubicBezTo>
                  <a:cubicBezTo>
                    <a:pt x="1224" y="449"/>
                    <a:pt x="1191" y="438"/>
                    <a:pt x="1186" y="405"/>
                  </a:cubicBezTo>
                  <a:cubicBezTo>
                    <a:pt x="1180" y="377"/>
                    <a:pt x="1169" y="355"/>
                    <a:pt x="1141" y="355"/>
                  </a:cubicBezTo>
                  <a:close/>
                  <a:moveTo>
                    <a:pt x="1019" y="754"/>
                  </a:moveTo>
                  <a:lnTo>
                    <a:pt x="1019" y="754"/>
                  </a:lnTo>
                  <a:cubicBezTo>
                    <a:pt x="1019" y="759"/>
                    <a:pt x="1014" y="765"/>
                    <a:pt x="1014" y="770"/>
                  </a:cubicBezTo>
                  <a:cubicBezTo>
                    <a:pt x="1014" y="793"/>
                    <a:pt x="1014" y="793"/>
                    <a:pt x="1014" y="793"/>
                  </a:cubicBezTo>
                  <a:cubicBezTo>
                    <a:pt x="1019" y="793"/>
                    <a:pt x="1019" y="793"/>
                    <a:pt x="1019" y="793"/>
                  </a:cubicBezTo>
                  <a:cubicBezTo>
                    <a:pt x="1036" y="787"/>
                    <a:pt x="1047" y="776"/>
                    <a:pt x="1047" y="759"/>
                  </a:cubicBezTo>
                  <a:cubicBezTo>
                    <a:pt x="1047" y="748"/>
                    <a:pt x="1036" y="743"/>
                    <a:pt x="1030" y="743"/>
                  </a:cubicBezTo>
                  <a:cubicBezTo>
                    <a:pt x="1019" y="743"/>
                    <a:pt x="1025" y="748"/>
                    <a:pt x="1019" y="754"/>
                  </a:cubicBezTo>
                  <a:close/>
                  <a:moveTo>
                    <a:pt x="0" y="1541"/>
                  </a:moveTo>
                  <a:lnTo>
                    <a:pt x="0" y="1541"/>
                  </a:lnTo>
                  <a:lnTo>
                    <a:pt x="0" y="1541"/>
                  </a:lnTo>
                  <a:cubicBezTo>
                    <a:pt x="11" y="1580"/>
                    <a:pt x="49" y="1591"/>
                    <a:pt x="88" y="1607"/>
                  </a:cubicBezTo>
                  <a:cubicBezTo>
                    <a:pt x="133" y="1629"/>
                    <a:pt x="171" y="1657"/>
                    <a:pt x="171" y="1713"/>
                  </a:cubicBezTo>
                  <a:cubicBezTo>
                    <a:pt x="171" y="1746"/>
                    <a:pt x="155" y="1762"/>
                    <a:pt x="155" y="1796"/>
                  </a:cubicBezTo>
                  <a:cubicBezTo>
                    <a:pt x="155" y="1801"/>
                    <a:pt x="155" y="1807"/>
                    <a:pt x="155" y="1812"/>
                  </a:cubicBezTo>
                  <a:lnTo>
                    <a:pt x="155" y="1812"/>
                  </a:lnTo>
                  <a:cubicBezTo>
                    <a:pt x="177" y="1807"/>
                    <a:pt x="188" y="1801"/>
                    <a:pt x="210" y="1801"/>
                  </a:cubicBezTo>
                  <a:cubicBezTo>
                    <a:pt x="232" y="1801"/>
                    <a:pt x="232" y="1834"/>
                    <a:pt x="249" y="1834"/>
                  </a:cubicBezTo>
                  <a:cubicBezTo>
                    <a:pt x="271" y="1834"/>
                    <a:pt x="277" y="1812"/>
                    <a:pt x="299" y="1812"/>
                  </a:cubicBezTo>
                  <a:cubicBezTo>
                    <a:pt x="349" y="1812"/>
                    <a:pt x="349" y="1812"/>
                    <a:pt x="349" y="1812"/>
                  </a:cubicBezTo>
                  <a:cubicBezTo>
                    <a:pt x="393" y="1812"/>
                    <a:pt x="415" y="1790"/>
                    <a:pt x="460" y="1790"/>
                  </a:cubicBezTo>
                  <a:cubicBezTo>
                    <a:pt x="471" y="1790"/>
                    <a:pt x="476" y="1790"/>
                    <a:pt x="487" y="1790"/>
                  </a:cubicBezTo>
                  <a:cubicBezTo>
                    <a:pt x="504" y="1790"/>
                    <a:pt x="509" y="1785"/>
                    <a:pt x="521" y="1785"/>
                  </a:cubicBezTo>
                  <a:cubicBezTo>
                    <a:pt x="570" y="1768"/>
                    <a:pt x="604" y="1752"/>
                    <a:pt x="637" y="1707"/>
                  </a:cubicBezTo>
                  <a:cubicBezTo>
                    <a:pt x="676" y="1657"/>
                    <a:pt x="670" y="1596"/>
                    <a:pt x="726" y="1563"/>
                  </a:cubicBezTo>
                  <a:cubicBezTo>
                    <a:pt x="742" y="1557"/>
                    <a:pt x="748" y="1546"/>
                    <a:pt x="759" y="1535"/>
                  </a:cubicBezTo>
                  <a:cubicBezTo>
                    <a:pt x="787" y="1513"/>
                    <a:pt x="803" y="1502"/>
                    <a:pt x="820" y="1474"/>
                  </a:cubicBezTo>
                  <a:cubicBezTo>
                    <a:pt x="831" y="1458"/>
                    <a:pt x="836" y="1441"/>
                    <a:pt x="853" y="1430"/>
                  </a:cubicBezTo>
                  <a:cubicBezTo>
                    <a:pt x="875" y="1402"/>
                    <a:pt x="881" y="1380"/>
                    <a:pt x="897" y="1347"/>
                  </a:cubicBezTo>
                  <a:cubicBezTo>
                    <a:pt x="908" y="1319"/>
                    <a:pt x="942" y="1314"/>
                    <a:pt x="942" y="1286"/>
                  </a:cubicBezTo>
                  <a:cubicBezTo>
                    <a:pt x="942" y="1275"/>
                    <a:pt x="931" y="1280"/>
                    <a:pt x="925" y="1275"/>
                  </a:cubicBezTo>
                  <a:cubicBezTo>
                    <a:pt x="908" y="1264"/>
                    <a:pt x="908" y="1247"/>
                    <a:pt x="914" y="1230"/>
                  </a:cubicBezTo>
                  <a:cubicBezTo>
                    <a:pt x="903" y="1230"/>
                    <a:pt x="897" y="1230"/>
                    <a:pt x="892" y="1230"/>
                  </a:cubicBezTo>
                  <a:cubicBezTo>
                    <a:pt x="886" y="1230"/>
                    <a:pt x="881" y="1236"/>
                    <a:pt x="875" y="1236"/>
                  </a:cubicBezTo>
                  <a:cubicBezTo>
                    <a:pt x="853" y="1236"/>
                    <a:pt x="847" y="1214"/>
                    <a:pt x="831" y="1203"/>
                  </a:cubicBezTo>
                  <a:cubicBezTo>
                    <a:pt x="814" y="1225"/>
                    <a:pt x="798" y="1236"/>
                    <a:pt x="781" y="1253"/>
                  </a:cubicBezTo>
                  <a:cubicBezTo>
                    <a:pt x="764" y="1264"/>
                    <a:pt x="753" y="1275"/>
                    <a:pt x="753" y="1291"/>
                  </a:cubicBezTo>
                  <a:cubicBezTo>
                    <a:pt x="753" y="1308"/>
                    <a:pt x="759" y="1319"/>
                    <a:pt x="759" y="1336"/>
                  </a:cubicBezTo>
                  <a:cubicBezTo>
                    <a:pt x="759" y="1353"/>
                    <a:pt x="748" y="1358"/>
                    <a:pt x="737" y="1369"/>
                  </a:cubicBezTo>
                  <a:cubicBezTo>
                    <a:pt x="714" y="1380"/>
                    <a:pt x="709" y="1391"/>
                    <a:pt x="692" y="1408"/>
                  </a:cubicBezTo>
                  <a:cubicBezTo>
                    <a:pt x="665" y="1424"/>
                    <a:pt x="654" y="1441"/>
                    <a:pt x="620" y="1441"/>
                  </a:cubicBezTo>
                  <a:cubicBezTo>
                    <a:pt x="604" y="1441"/>
                    <a:pt x="598" y="1430"/>
                    <a:pt x="587" y="1430"/>
                  </a:cubicBezTo>
                  <a:cubicBezTo>
                    <a:pt x="576" y="1430"/>
                    <a:pt x="576" y="1430"/>
                    <a:pt x="565" y="1435"/>
                  </a:cubicBezTo>
                  <a:cubicBezTo>
                    <a:pt x="565" y="1458"/>
                    <a:pt x="548" y="1469"/>
                    <a:pt x="537" y="1491"/>
                  </a:cubicBezTo>
                  <a:cubicBezTo>
                    <a:pt x="521" y="1513"/>
                    <a:pt x="504" y="1530"/>
                    <a:pt x="476" y="1541"/>
                  </a:cubicBezTo>
                  <a:cubicBezTo>
                    <a:pt x="437" y="1546"/>
                    <a:pt x="421" y="1557"/>
                    <a:pt x="393" y="1574"/>
                  </a:cubicBezTo>
                  <a:cubicBezTo>
                    <a:pt x="382" y="1585"/>
                    <a:pt x="371" y="1591"/>
                    <a:pt x="360" y="1591"/>
                  </a:cubicBezTo>
                  <a:cubicBezTo>
                    <a:pt x="315" y="1591"/>
                    <a:pt x="293" y="1585"/>
                    <a:pt x="249" y="1574"/>
                  </a:cubicBezTo>
                  <a:cubicBezTo>
                    <a:pt x="243" y="1574"/>
                    <a:pt x="243" y="1568"/>
                    <a:pt x="238" y="1568"/>
                  </a:cubicBezTo>
                  <a:cubicBezTo>
                    <a:pt x="221" y="1568"/>
                    <a:pt x="216" y="1580"/>
                    <a:pt x="199" y="1580"/>
                  </a:cubicBezTo>
                  <a:cubicBezTo>
                    <a:pt x="194" y="1580"/>
                    <a:pt x="194" y="1568"/>
                    <a:pt x="182" y="1568"/>
                  </a:cubicBezTo>
                  <a:cubicBezTo>
                    <a:pt x="166" y="1557"/>
                    <a:pt x="155" y="1552"/>
                    <a:pt x="133" y="1552"/>
                  </a:cubicBezTo>
                  <a:cubicBezTo>
                    <a:pt x="94" y="1552"/>
                    <a:pt x="94" y="1552"/>
                    <a:pt x="94" y="1552"/>
                  </a:cubicBezTo>
                  <a:cubicBezTo>
                    <a:pt x="88" y="1541"/>
                    <a:pt x="88" y="1535"/>
                    <a:pt x="77" y="1535"/>
                  </a:cubicBezTo>
                  <a:cubicBezTo>
                    <a:pt x="66" y="1535"/>
                    <a:pt x="61" y="1546"/>
                    <a:pt x="49" y="1546"/>
                  </a:cubicBezTo>
                  <a:cubicBezTo>
                    <a:pt x="33" y="1546"/>
                    <a:pt x="16" y="1546"/>
                    <a:pt x="0" y="1541"/>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5" name="Freeform 97">
              <a:extLst>
                <a:ext uri="{FF2B5EF4-FFF2-40B4-BE49-F238E27FC236}">
                  <a16:creationId xmlns:a16="http://schemas.microsoft.com/office/drawing/2014/main" id="{284D27FF-EBEC-4A89-8FF1-B6ED1234C63E}"/>
                </a:ext>
              </a:extLst>
            </p:cNvPr>
            <p:cNvSpPr>
              <a:spLocks noChangeArrowheads="1"/>
            </p:cNvSpPr>
            <p:nvPr/>
          </p:nvSpPr>
          <p:spPr bwMode="auto">
            <a:xfrm>
              <a:off x="5752802" y="2020562"/>
              <a:ext cx="652209" cy="871434"/>
            </a:xfrm>
            <a:custGeom>
              <a:avLst/>
              <a:gdLst>
                <a:gd name="T0" fmla="*/ 88 w 2716"/>
                <a:gd name="T1" fmla="*/ 1069 h 3630"/>
                <a:gd name="T2" fmla="*/ 271 w 2716"/>
                <a:gd name="T3" fmla="*/ 1163 h 3630"/>
                <a:gd name="T4" fmla="*/ 460 w 2716"/>
                <a:gd name="T5" fmla="*/ 1069 h 3630"/>
                <a:gd name="T6" fmla="*/ 587 w 2716"/>
                <a:gd name="T7" fmla="*/ 897 h 3630"/>
                <a:gd name="T8" fmla="*/ 720 w 2716"/>
                <a:gd name="T9" fmla="*/ 699 h 3630"/>
                <a:gd name="T10" fmla="*/ 809 w 2716"/>
                <a:gd name="T11" fmla="*/ 671 h 3630"/>
                <a:gd name="T12" fmla="*/ 947 w 2716"/>
                <a:gd name="T13" fmla="*/ 654 h 3630"/>
                <a:gd name="T14" fmla="*/ 1091 w 2716"/>
                <a:gd name="T15" fmla="*/ 582 h 3630"/>
                <a:gd name="T16" fmla="*/ 1224 w 2716"/>
                <a:gd name="T17" fmla="*/ 410 h 3630"/>
                <a:gd name="T18" fmla="*/ 1535 w 2716"/>
                <a:gd name="T19" fmla="*/ 427 h 3630"/>
                <a:gd name="T20" fmla="*/ 1828 w 2716"/>
                <a:gd name="T21" fmla="*/ 555 h 3630"/>
                <a:gd name="T22" fmla="*/ 2222 w 2716"/>
                <a:gd name="T23" fmla="*/ 726 h 3630"/>
                <a:gd name="T24" fmla="*/ 2449 w 2716"/>
                <a:gd name="T25" fmla="*/ 760 h 3630"/>
                <a:gd name="T26" fmla="*/ 2627 w 2716"/>
                <a:gd name="T27" fmla="*/ 808 h 3630"/>
                <a:gd name="T28" fmla="*/ 2715 w 2716"/>
                <a:gd name="T29" fmla="*/ 2693 h 3630"/>
                <a:gd name="T30" fmla="*/ 2571 w 2716"/>
                <a:gd name="T31" fmla="*/ 3491 h 3630"/>
                <a:gd name="T32" fmla="*/ 2316 w 2716"/>
                <a:gd name="T33" fmla="*/ 3247 h 3630"/>
                <a:gd name="T34" fmla="*/ 2094 w 2716"/>
                <a:gd name="T35" fmla="*/ 3191 h 3630"/>
                <a:gd name="T36" fmla="*/ 1928 w 2716"/>
                <a:gd name="T37" fmla="*/ 3180 h 3630"/>
                <a:gd name="T38" fmla="*/ 1696 w 2716"/>
                <a:gd name="T39" fmla="*/ 3236 h 3630"/>
                <a:gd name="T40" fmla="*/ 1474 w 2716"/>
                <a:gd name="T41" fmla="*/ 3286 h 3630"/>
                <a:gd name="T42" fmla="*/ 1302 w 2716"/>
                <a:gd name="T43" fmla="*/ 3308 h 3630"/>
                <a:gd name="T44" fmla="*/ 1363 w 2716"/>
                <a:gd name="T45" fmla="*/ 3125 h 3630"/>
                <a:gd name="T46" fmla="*/ 1529 w 2716"/>
                <a:gd name="T47" fmla="*/ 2903 h 3630"/>
                <a:gd name="T48" fmla="*/ 1862 w 2716"/>
                <a:gd name="T49" fmla="*/ 2942 h 3630"/>
                <a:gd name="T50" fmla="*/ 1745 w 2716"/>
                <a:gd name="T51" fmla="*/ 2809 h 3630"/>
                <a:gd name="T52" fmla="*/ 1917 w 2716"/>
                <a:gd name="T53" fmla="*/ 2787 h 3630"/>
                <a:gd name="T54" fmla="*/ 1707 w 2716"/>
                <a:gd name="T55" fmla="*/ 2704 h 3630"/>
                <a:gd name="T56" fmla="*/ 1795 w 2716"/>
                <a:gd name="T57" fmla="*/ 2637 h 3630"/>
                <a:gd name="T58" fmla="*/ 1718 w 2716"/>
                <a:gd name="T59" fmla="*/ 2543 h 3630"/>
                <a:gd name="T60" fmla="*/ 1585 w 2716"/>
                <a:gd name="T61" fmla="*/ 2316 h 3630"/>
                <a:gd name="T62" fmla="*/ 1524 w 2716"/>
                <a:gd name="T63" fmla="*/ 2199 h 3630"/>
                <a:gd name="T64" fmla="*/ 1468 w 2716"/>
                <a:gd name="T65" fmla="*/ 2144 h 3630"/>
                <a:gd name="T66" fmla="*/ 1441 w 2716"/>
                <a:gd name="T67" fmla="*/ 2055 h 3630"/>
                <a:gd name="T68" fmla="*/ 1319 w 2716"/>
                <a:gd name="T69" fmla="*/ 1972 h 3630"/>
                <a:gd name="T70" fmla="*/ 1208 w 2716"/>
                <a:gd name="T71" fmla="*/ 1900 h 3630"/>
                <a:gd name="T72" fmla="*/ 1097 w 2716"/>
                <a:gd name="T73" fmla="*/ 1850 h 3630"/>
                <a:gd name="T74" fmla="*/ 892 w 2716"/>
                <a:gd name="T75" fmla="*/ 1800 h 3630"/>
                <a:gd name="T76" fmla="*/ 659 w 2716"/>
                <a:gd name="T77" fmla="*/ 1712 h 3630"/>
                <a:gd name="T78" fmla="*/ 449 w 2716"/>
                <a:gd name="T79" fmla="*/ 1640 h 3630"/>
                <a:gd name="T80" fmla="*/ 199 w 2716"/>
                <a:gd name="T81" fmla="*/ 1601 h 3630"/>
                <a:gd name="T82" fmla="*/ 0 w 2716"/>
                <a:gd name="T83" fmla="*/ 1468 h 3630"/>
                <a:gd name="T84" fmla="*/ 72 w 2716"/>
                <a:gd name="T85" fmla="*/ 1313 h 3630"/>
                <a:gd name="T86" fmla="*/ 1756 w 2716"/>
                <a:gd name="T87" fmla="*/ 3202 h 3630"/>
                <a:gd name="T88" fmla="*/ 1812 w 2716"/>
                <a:gd name="T89" fmla="*/ 3275 h 3630"/>
                <a:gd name="T90" fmla="*/ 1707 w 2716"/>
                <a:gd name="T91" fmla="*/ 2626 h 3630"/>
                <a:gd name="T92" fmla="*/ 343 w 2716"/>
                <a:gd name="T93" fmla="*/ 45 h 3630"/>
                <a:gd name="T94" fmla="*/ 460 w 2716"/>
                <a:gd name="T95" fmla="*/ 83 h 3630"/>
                <a:gd name="T96" fmla="*/ 726 w 2716"/>
                <a:gd name="T97" fmla="*/ 172 h 3630"/>
                <a:gd name="T98" fmla="*/ 515 w 2716"/>
                <a:gd name="T99" fmla="*/ 28 h 3630"/>
                <a:gd name="T100" fmla="*/ 332 w 2716"/>
                <a:gd name="T101" fmla="*/ 410 h 3630"/>
                <a:gd name="T102" fmla="*/ 554 w 2716"/>
                <a:gd name="T103" fmla="*/ 477 h 3630"/>
                <a:gd name="T104" fmla="*/ 825 w 2716"/>
                <a:gd name="T105" fmla="*/ 521 h 3630"/>
                <a:gd name="T106" fmla="*/ 726 w 2716"/>
                <a:gd name="T107" fmla="*/ 449 h 3630"/>
                <a:gd name="T108" fmla="*/ 332 w 2716"/>
                <a:gd name="T109" fmla="*/ 410 h 3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6" h="3630">
                  <a:moveTo>
                    <a:pt x="44" y="997"/>
                  </a:moveTo>
                  <a:lnTo>
                    <a:pt x="44" y="997"/>
                  </a:lnTo>
                  <a:cubicBezTo>
                    <a:pt x="61" y="997"/>
                    <a:pt x="61" y="969"/>
                    <a:pt x="83" y="969"/>
                  </a:cubicBezTo>
                  <a:cubicBezTo>
                    <a:pt x="88" y="969"/>
                    <a:pt x="94" y="980"/>
                    <a:pt x="94" y="986"/>
                  </a:cubicBezTo>
                  <a:cubicBezTo>
                    <a:pt x="94" y="1014"/>
                    <a:pt x="77" y="1025"/>
                    <a:pt x="77" y="1047"/>
                  </a:cubicBezTo>
                  <a:cubicBezTo>
                    <a:pt x="77" y="1058"/>
                    <a:pt x="88" y="1058"/>
                    <a:pt x="88" y="1069"/>
                  </a:cubicBezTo>
                  <a:cubicBezTo>
                    <a:pt x="94" y="1074"/>
                    <a:pt x="94" y="1080"/>
                    <a:pt x="100" y="1086"/>
                  </a:cubicBezTo>
                  <a:cubicBezTo>
                    <a:pt x="100" y="1097"/>
                    <a:pt x="105" y="1113"/>
                    <a:pt x="122" y="1113"/>
                  </a:cubicBezTo>
                  <a:cubicBezTo>
                    <a:pt x="127" y="1108"/>
                    <a:pt x="127" y="1108"/>
                    <a:pt x="127" y="1108"/>
                  </a:cubicBezTo>
                  <a:cubicBezTo>
                    <a:pt x="138" y="1119"/>
                    <a:pt x="138" y="1130"/>
                    <a:pt x="149" y="1141"/>
                  </a:cubicBezTo>
                  <a:cubicBezTo>
                    <a:pt x="166" y="1152"/>
                    <a:pt x="183" y="1152"/>
                    <a:pt x="205" y="1152"/>
                  </a:cubicBezTo>
                  <a:cubicBezTo>
                    <a:pt x="227" y="1158"/>
                    <a:pt x="244" y="1163"/>
                    <a:pt x="271" y="1163"/>
                  </a:cubicBezTo>
                  <a:cubicBezTo>
                    <a:pt x="288" y="1163"/>
                    <a:pt x="288" y="1163"/>
                    <a:pt x="288" y="1163"/>
                  </a:cubicBezTo>
                  <a:cubicBezTo>
                    <a:pt x="305" y="1163"/>
                    <a:pt x="310" y="1169"/>
                    <a:pt x="321" y="1169"/>
                  </a:cubicBezTo>
                  <a:cubicBezTo>
                    <a:pt x="343" y="1169"/>
                    <a:pt x="360" y="1163"/>
                    <a:pt x="371" y="1146"/>
                  </a:cubicBezTo>
                  <a:cubicBezTo>
                    <a:pt x="382" y="1130"/>
                    <a:pt x="399" y="1130"/>
                    <a:pt x="404" y="1108"/>
                  </a:cubicBezTo>
                  <a:cubicBezTo>
                    <a:pt x="410" y="1091"/>
                    <a:pt x="415" y="1080"/>
                    <a:pt x="438" y="1074"/>
                  </a:cubicBezTo>
                  <a:cubicBezTo>
                    <a:pt x="443" y="1074"/>
                    <a:pt x="449" y="1074"/>
                    <a:pt x="460" y="1069"/>
                  </a:cubicBezTo>
                  <a:cubicBezTo>
                    <a:pt x="465" y="1069"/>
                    <a:pt x="476" y="1069"/>
                    <a:pt x="476" y="1058"/>
                  </a:cubicBezTo>
                  <a:cubicBezTo>
                    <a:pt x="476" y="1047"/>
                    <a:pt x="471" y="1041"/>
                    <a:pt x="476" y="1030"/>
                  </a:cubicBezTo>
                  <a:cubicBezTo>
                    <a:pt x="510" y="1030"/>
                    <a:pt x="521" y="1002"/>
                    <a:pt x="548" y="980"/>
                  </a:cubicBezTo>
                  <a:cubicBezTo>
                    <a:pt x="548" y="969"/>
                    <a:pt x="554" y="958"/>
                    <a:pt x="559" y="947"/>
                  </a:cubicBezTo>
                  <a:cubicBezTo>
                    <a:pt x="565" y="936"/>
                    <a:pt x="559" y="925"/>
                    <a:pt x="565" y="908"/>
                  </a:cubicBezTo>
                  <a:cubicBezTo>
                    <a:pt x="571" y="903"/>
                    <a:pt x="582" y="908"/>
                    <a:pt x="587" y="897"/>
                  </a:cubicBezTo>
                  <a:cubicBezTo>
                    <a:pt x="593" y="892"/>
                    <a:pt x="587" y="886"/>
                    <a:pt x="593" y="881"/>
                  </a:cubicBezTo>
                  <a:cubicBezTo>
                    <a:pt x="598" y="875"/>
                    <a:pt x="609" y="875"/>
                    <a:pt x="615" y="869"/>
                  </a:cubicBezTo>
                  <a:cubicBezTo>
                    <a:pt x="643" y="858"/>
                    <a:pt x="654" y="853"/>
                    <a:pt x="676" y="836"/>
                  </a:cubicBezTo>
                  <a:cubicBezTo>
                    <a:pt x="692" y="820"/>
                    <a:pt x="692" y="803"/>
                    <a:pt x="698" y="782"/>
                  </a:cubicBezTo>
                  <a:cubicBezTo>
                    <a:pt x="704" y="760"/>
                    <a:pt x="720" y="749"/>
                    <a:pt x="720" y="721"/>
                  </a:cubicBezTo>
                  <a:cubicBezTo>
                    <a:pt x="720" y="699"/>
                    <a:pt x="720" y="699"/>
                    <a:pt x="720" y="699"/>
                  </a:cubicBezTo>
                  <a:cubicBezTo>
                    <a:pt x="720" y="693"/>
                    <a:pt x="726" y="688"/>
                    <a:pt x="731" y="682"/>
                  </a:cubicBezTo>
                  <a:cubicBezTo>
                    <a:pt x="737" y="682"/>
                    <a:pt x="742" y="688"/>
                    <a:pt x="748" y="682"/>
                  </a:cubicBezTo>
                  <a:cubicBezTo>
                    <a:pt x="753" y="682"/>
                    <a:pt x="753" y="676"/>
                    <a:pt x="759" y="676"/>
                  </a:cubicBezTo>
                  <a:cubicBezTo>
                    <a:pt x="770" y="671"/>
                    <a:pt x="776" y="671"/>
                    <a:pt x="787" y="665"/>
                  </a:cubicBezTo>
                  <a:cubicBezTo>
                    <a:pt x="792" y="660"/>
                    <a:pt x="798" y="654"/>
                    <a:pt x="803" y="654"/>
                  </a:cubicBezTo>
                  <a:cubicBezTo>
                    <a:pt x="809" y="654"/>
                    <a:pt x="803" y="665"/>
                    <a:pt x="809" y="671"/>
                  </a:cubicBezTo>
                  <a:cubicBezTo>
                    <a:pt x="814" y="676"/>
                    <a:pt x="820" y="676"/>
                    <a:pt x="825" y="676"/>
                  </a:cubicBezTo>
                  <a:cubicBezTo>
                    <a:pt x="842" y="676"/>
                    <a:pt x="848" y="682"/>
                    <a:pt x="864" y="682"/>
                  </a:cubicBezTo>
                  <a:cubicBezTo>
                    <a:pt x="886" y="682"/>
                    <a:pt x="886" y="682"/>
                    <a:pt x="886" y="682"/>
                  </a:cubicBezTo>
                  <a:cubicBezTo>
                    <a:pt x="892" y="682"/>
                    <a:pt x="892" y="676"/>
                    <a:pt x="898" y="676"/>
                  </a:cubicBezTo>
                  <a:cubicBezTo>
                    <a:pt x="914" y="671"/>
                    <a:pt x="920" y="676"/>
                    <a:pt x="936" y="665"/>
                  </a:cubicBezTo>
                  <a:cubicBezTo>
                    <a:pt x="942" y="665"/>
                    <a:pt x="942" y="660"/>
                    <a:pt x="947" y="654"/>
                  </a:cubicBezTo>
                  <a:cubicBezTo>
                    <a:pt x="958" y="649"/>
                    <a:pt x="964" y="654"/>
                    <a:pt x="970" y="649"/>
                  </a:cubicBezTo>
                  <a:cubicBezTo>
                    <a:pt x="981" y="643"/>
                    <a:pt x="986" y="638"/>
                    <a:pt x="997" y="632"/>
                  </a:cubicBezTo>
                  <a:cubicBezTo>
                    <a:pt x="1019" y="632"/>
                    <a:pt x="1031" y="632"/>
                    <a:pt x="1053" y="627"/>
                  </a:cubicBezTo>
                  <a:cubicBezTo>
                    <a:pt x="1064" y="627"/>
                    <a:pt x="1064" y="627"/>
                    <a:pt x="1075" y="627"/>
                  </a:cubicBezTo>
                  <a:cubicBezTo>
                    <a:pt x="1086" y="621"/>
                    <a:pt x="1103" y="627"/>
                    <a:pt x="1103" y="615"/>
                  </a:cubicBezTo>
                  <a:cubicBezTo>
                    <a:pt x="1103" y="599"/>
                    <a:pt x="1091" y="593"/>
                    <a:pt x="1091" y="582"/>
                  </a:cubicBezTo>
                  <a:cubicBezTo>
                    <a:pt x="1091" y="566"/>
                    <a:pt x="1091" y="566"/>
                    <a:pt x="1091" y="566"/>
                  </a:cubicBezTo>
                  <a:cubicBezTo>
                    <a:pt x="1091" y="560"/>
                    <a:pt x="1097" y="555"/>
                    <a:pt x="1097" y="549"/>
                  </a:cubicBezTo>
                  <a:cubicBezTo>
                    <a:pt x="1097" y="527"/>
                    <a:pt x="1080" y="510"/>
                    <a:pt x="1080" y="488"/>
                  </a:cubicBezTo>
                  <a:cubicBezTo>
                    <a:pt x="1080" y="466"/>
                    <a:pt x="1136" y="471"/>
                    <a:pt x="1158" y="455"/>
                  </a:cubicBezTo>
                  <a:cubicBezTo>
                    <a:pt x="1169" y="444"/>
                    <a:pt x="1180" y="444"/>
                    <a:pt x="1191" y="433"/>
                  </a:cubicBezTo>
                  <a:cubicBezTo>
                    <a:pt x="1202" y="422"/>
                    <a:pt x="1213" y="416"/>
                    <a:pt x="1224" y="410"/>
                  </a:cubicBezTo>
                  <a:cubicBezTo>
                    <a:pt x="1247" y="399"/>
                    <a:pt x="1258" y="388"/>
                    <a:pt x="1285" y="383"/>
                  </a:cubicBezTo>
                  <a:cubicBezTo>
                    <a:pt x="1313" y="372"/>
                    <a:pt x="1324" y="355"/>
                    <a:pt x="1352" y="355"/>
                  </a:cubicBezTo>
                  <a:cubicBezTo>
                    <a:pt x="1380" y="355"/>
                    <a:pt x="1396" y="366"/>
                    <a:pt x="1413" y="383"/>
                  </a:cubicBezTo>
                  <a:cubicBezTo>
                    <a:pt x="1424" y="394"/>
                    <a:pt x="1430" y="399"/>
                    <a:pt x="1446" y="405"/>
                  </a:cubicBezTo>
                  <a:cubicBezTo>
                    <a:pt x="1457" y="405"/>
                    <a:pt x="1463" y="410"/>
                    <a:pt x="1468" y="416"/>
                  </a:cubicBezTo>
                  <a:cubicBezTo>
                    <a:pt x="1496" y="422"/>
                    <a:pt x="1513" y="422"/>
                    <a:pt x="1535" y="427"/>
                  </a:cubicBezTo>
                  <a:cubicBezTo>
                    <a:pt x="1551" y="433"/>
                    <a:pt x="1557" y="449"/>
                    <a:pt x="1579" y="455"/>
                  </a:cubicBezTo>
                  <a:cubicBezTo>
                    <a:pt x="1601" y="460"/>
                    <a:pt x="1612" y="460"/>
                    <a:pt x="1635" y="466"/>
                  </a:cubicBezTo>
                  <a:cubicBezTo>
                    <a:pt x="1646" y="471"/>
                    <a:pt x="1657" y="471"/>
                    <a:pt x="1668" y="471"/>
                  </a:cubicBezTo>
                  <a:cubicBezTo>
                    <a:pt x="1701" y="477"/>
                    <a:pt x="1712" y="483"/>
                    <a:pt x="1745" y="499"/>
                  </a:cubicBezTo>
                  <a:cubicBezTo>
                    <a:pt x="1762" y="505"/>
                    <a:pt x="1762" y="521"/>
                    <a:pt x="1779" y="538"/>
                  </a:cubicBezTo>
                  <a:cubicBezTo>
                    <a:pt x="1795" y="549"/>
                    <a:pt x="1806" y="549"/>
                    <a:pt x="1828" y="555"/>
                  </a:cubicBezTo>
                  <a:cubicBezTo>
                    <a:pt x="1862" y="566"/>
                    <a:pt x="1884" y="571"/>
                    <a:pt x="1917" y="593"/>
                  </a:cubicBezTo>
                  <a:cubicBezTo>
                    <a:pt x="1928" y="599"/>
                    <a:pt x="1934" y="599"/>
                    <a:pt x="1945" y="604"/>
                  </a:cubicBezTo>
                  <a:cubicBezTo>
                    <a:pt x="1956" y="615"/>
                    <a:pt x="1967" y="615"/>
                    <a:pt x="1978" y="621"/>
                  </a:cubicBezTo>
                  <a:cubicBezTo>
                    <a:pt x="2000" y="632"/>
                    <a:pt x="2011" y="643"/>
                    <a:pt x="2028" y="649"/>
                  </a:cubicBezTo>
                  <a:cubicBezTo>
                    <a:pt x="2072" y="665"/>
                    <a:pt x="2100" y="660"/>
                    <a:pt x="2139" y="682"/>
                  </a:cubicBezTo>
                  <a:cubicBezTo>
                    <a:pt x="2172" y="704"/>
                    <a:pt x="2189" y="726"/>
                    <a:pt x="2222" y="726"/>
                  </a:cubicBezTo>
                  <a:cubicBezTo>
                    <a:pt x="2233" y="726"/>
                    <a:pt x="2239" y="726"/>
                    <a:pt x="2250" y="721"/>
                  </a:cubicBezTo>
                  <a:cubicBezTo>
                    <a:pt x="2288" y="699"/>
                    <a:pt x="2272" y="693"/>
                    <a:pt x="2327" y="715"/>
                  </a:cubicBezTo>
                  <a:cubicBezTo>
                    <a:pt x="2344" y="721"/>
                    <a:pt x="2349" y="732"/>
                    <a:pt x="2361" y="737"/>
                  </a:cubicBezTo>
                  <a:cubicBezTo>
                    <a:pt x="2377" y="749"/>
                    <a:pt x="2394" y="749"/>
                    <a:pt x="2416" y="760"/>
                  </a:cubicBezTo>
                  <a:cubicBezTo>
                    <a:pt x="2427" y="765"/>
                    <a:pt x="2433" y="771"/>
                    <a:pt x="2444" y="771"/>
                  </a:cubicBezTo>
                  <a:cubicBezTo>
                    <a:pt x="2449" y="771"/>
                    <a:pt x="2444" y="765"/>
                    <a:pt x="2449" y="760"/>
                  </a:cubicBezTo>
                  <a:cubicBezTo>
                    <a:pt x="2449" y="737"/>
                    <a:pt x="2455" y="749"/>
                    <a:pt x="2471" y="754"/>
                  </a:cubicBezTo>
                  <a:cubicBezTo>
                    <a:pt x="2488" y="754"/>
                    <a:pt x="2494" y="754"/>
                    <a:pt x="2505" y="760"/>
                  </a:cubicBezTo>
                  <a:cubicBezTo>
                    <a:pt x="2516" y="760"/>
                    <a:pt x="2521" y="771"/>
                    <a:pt x="2527" y="771"/>
                  </a:cubicBezTo>
                  <a:cubicBezTo>
                    <a:pt x="2560" y="771"/>
                    <a:pt x="2560" y="771"/>
                    <a:pt x="2560" y="771"/>
                  </a:cubicBezTo>
                  <a:cubicBezTo>
                    <a:pt x="2577" y="771"/>
                    <a:pt x="2588" y="782"/>
                    <a:pt x="2599" y="792"/>
                  </a:cubicBezTo>
                  <a:cubicBezTo>
                    <a:pt x="2610" y="803"/>
                    <a:pt x="2615" y="803"/>
                    <a:pt x="2627" y="808"/>
                  </a:cubicBezTo>
                  <a:cubicBezTo>
                    <a:pt x="2649" y="825"/>
                    <a:pt x="2665" y="831"/>
                    <a:pt x="2693" y="831"/>
                  </a:cubicBezTo>
                  <a:cubicBezTo>
                    <a:pt x="2699" y="831"/>
                    <a:pt x="2704" y="831"/>
                    <a:pt x="2704" y="831"/>
                  </a:cubicBezTo>
                  <a:lnTo>
                    <a:pt x="2704" y="831"/>
                  </a:lnTo>
                  <a:cubicBezTo>
                    <a:pt x="2710" y="2438"/>
                    <a:pt x="2710" y="2438"/>
                    <a:pt x="2710" y="2438"/>
                  </a:cubicBezTo>
                  <a:cubicBezTo>
                    <a:pt x="2682" y="2493"/>
                    <a:pt x="2632" y="2515"/>
                    <a:pt x="2632" y="2576"/>
                  </a:cubicBezTo>
                  <a:cubicBezTo>
                    <a:pt x="2632" y="2632"/>
                    <a:pt x="2699" y="2637"/>
                    <a:pt x="2715" y="2693"/>
                  </a:cubicBezTo>
                  <a:cubicBezTo>
                    <a:pt x="2715" y="3629"/>
                    <a:pt x="2715" y="3629"/>
                    <a:pt x="2715" y="3629"/>
                  </a:cubicBezTo>
                  <a:lnTo>
                    <a:pt x="2715" y="3629"/>
                  </a:lnTo>
                  <a:cubicBezTo>
                    <a:pt x="2704" y="3618"/>
                    <a:pt x="2704" y="3596"/>
                    <a:pt x="2687" y="3590"/>
                  </a:cubicBezTo>
                  <a:cubicBezTo>
                    <a:pt x="2665" y="3585"/>
                    <a:pt x="2649" y="3585"/>
                    <a:pt x="2638" y="3563"/>
                  </a:cubicBezTo>
                  <a:cubicBezTo>
                    <a:pt x="2627" y="3546"/>
                    <a:pt x="2621" y="3541"/>
                    <a:pt x="2610" y="3529"/>
                  </a:cubicBezTo>
                  <a:cubicBezTo>
                    <a:pt x="2599" y="3513"/>
                    <a:pt x="2588" y="3502"/>
                    <a:pt x="2571" y="3491"/>
                  </a:cubicBezTo>
                  <a:cubicBezTo>
                    <a:pt x="2560" y="3485"/>
                    <a:pt x="2560" y="3474"/>
                    <a:pt x="2554" y="3463"/>
                  </a:cubicBezTo>
                  <a:cubicBezTo>
                    <a:pt x="2532" y="3430"/>
                    <a:pt x="2521" y="3413"/>
                    <a:pt x="2488" y="3385"/>
                  </a:cubicBezTo>
                  <a:cubicBezTo>
                    <a:pt x="2471" y="3363"/>
                    <a:pt x="2466" y="3352"/>
                    <a:pt x="2444" y="3341"/>
                  </a:cubicBezTo>
                  <a:cubicBezTo>
                    <a:pt x="2433" y="3335"/>
                    <a:pt x="2421" y="3330"/>
                    <a:pt x="2410" y="3324"/>
                  </a:cubicBezTo>
                  <a:cubicBezTo>
                    <a:pt x="2388" y="3313"/>
                    <a:pt x="2383" y="3297"/>
                    <a:pt x="2361" y="3286"/>
                  </a:cubicBezTo>
                  <a:cubicBezTo>
                    <a:pt x="2344" y="3263"/>
                    <a:pt x="2333" y="3263"/>
                    <a:pt x="2316" y="3247"/>
                  </a:cubicBezTo>
                  <a:cubicBezTo>
                    <a:pt x="2300" y="3241"/>
                    <a:pt x="2300" y="3230"/>
                    <a:pt x="2283" y="3219"/>
                  </a:cubicBezTo>
                  <a:cubicBezTo>
                    <a:pt x="2277" y="3214"/>
                    <a:pt x="2272" y="3214"/>
                    <a:pt x="2272" y="3202"/>
                  </a:cubicBezTo>
                  <a:cubicBezTo>
                    <a:pt x="2272" y="3175"/>
                    <a:pt x="2327" y="3147"/>
                    <a:pt x="2272" y="3175"/>
                  </a:cubicBezTo>
                  <a:cubicBezTo>
                    <a:pt x="2255" y="3180"/>
                    <a:pt x="2244" y="3175"/>
                    <a:pt x="2228" y="3175"/>
                  </a:cubicBezTo>
                  <a:cubicBezTo>
                    <a:pt x="2205" y="3175"/>
                    <a:pt x="2189" y="3175"/>
                    <a:pt x="2161" y="3175"/>
                  </a:cubicBezTo>
                  <a:cubicBezTo>
                    <a:pt x="2133" y="3175"/>
                    <a:pt x="2122" y="3186"/>
                    <a:pt x="2094" y="3191"/>
                  </a:cubicBezTo>
                  <a:cubicBezTo>
                    <a:pt x="2083" y="3191"/>
                    <a:pt x="2072" y="3197"/>
                    <a:pt x="2061" y="3202"/>
                  </a:cubicBezTo>
                  <a:cubicBezTo>
                    <a:pt x="2045" y="3208"/>
                    <a:pt x="2039" y="3219"/>
                    <a:pt x="2022" y="3219"/>
                  </a:cubicBezTo>
                  <a:cubicBezTo>
                    <a:pt x="2006" y="3219"/>
                    <a:pt x="2006" y="3219"/>
                    <a:pt x="2006" y="3219"/>
                  </a:cubicBezTo>
                  <a:cubicBezTo>
                    <a:pt x="1978" y="3219"/>
                    <a:pt x="1962" y="3186"/>
                    <a:pt x="1962" y="3158"/>
                  </a:cubicBezTo>
                  <a:cubicBezTo>
                    <a:pt x="1962" y="3142"/>
                    <a:pt x="1962" y="3142"/>
                    <a:pt x="1962" y="3142"/>
                  </a:cubicBezTo>
                  <a:cubicBezTo>
                    <a:pt x="1967" y="3092"/>
                    <a:pt x="1945" y="3164"/>
                    <a:pt x="1928" y="3180"/>
                  </a:cubicBezTo>
                  <a:cubicBezTo>
                    <a:pt x="1923" y="3180"/>
                    <a:pt x="1917" y="3180"/>
                    <a:pt x="1906" y="3186"/>
                  </a:cubicBezTo>
                  <a:cubicBezTo>
                    <a:pt x="1895" y="3191"/>
                    <a:pt x="1884" y="3197"/>
                    <a:pt x="1873" y="3202"/>
                  </a:cubicBezTo>
                  <a:cubicBezTo>
                    <a:pt x="1840" y="3230"/>
                    <a:pt x="1845" y="3275"/>
                    <a:pt x="1817" y="3225"/>
                  </a:cubicBezTo>
                  <a:cubicBezTo>
                    <a:pt x="1817" y="3219"/>
                    <a:pt x="1817" y="3214"/>
                    <a:pt x="1812" y="3208"/>
                  </a:cubicBezTo>
                  <a:cubicBezTo>
                    <a:pt x="1806" y="3202"/>
                    <a:pt x="1795" y="3202"/>
                    <a:pt x="1795" y="3191"/>
                  </a:cubicBezTo>
                  <a:cubicBezTo>
                    <a:pt x="1795" y="3119"/>
                    <a:pt x="1762" y="3175"/>
                    <a:pt x="1696" y="3236"/>
                  </a:cubicBezTo>
                  <a:cubicBezTo>
                    <a:pt x="1679" y="3247"/>
                    <a:pt x="1668" y="3252"/>
                    <a:pt x="1651" y="3263"/>
                  </a:cubicBezTo>
                  <a:cubicBezTo>
                    <a:pt x="1623" y="3286"/>
                    <a:pt x="1607" y="3302"/>
                    <a:pt x="1568" y="3302"/>
                  </a:cubicBezTo>
                  <a:cubicBezTo>
                    <a:pt x="1557" y="3302"/>
                    <a:pt x="1551" y="3302"/>
                    <a:pt x="1546" y="3302"/>
                  </a:cubicBezTo>
                  <a:cubicBezTo>
                    <a:pt x="1535" y="3297"/>
                    <a:pt x="1529" y="3286"/>
                    <a:pt x="1518" y="3286"/>
                  </a:cubicBezTo>
                  <a:cubicBezTo>
                    <a:pt x="1490" y="3286"/>
                    <a:pt x="1490" y="3286"/>
                    <a:pt x="1490" y="3286"/>
                  </a:cubicBezTo>
                  <a:cubicBezTo>
                    <a:pt x="1485" y="3286"/>
                    <a:pt x="1479" y="3286"/>
                    <a:pt x="1474" y="3286"/>
                  </a:cubicBezTo>
                  <a:cubicBezTo>
                    <a:pt x="1452" y="3286"/>
                    <a:pt x="1452" y="3286"/>
                    <a:pt x="1452" y="3286"/>
                  </a:cubicBezTo>
                  <a:cubicBezTo>
                    <a:pt x="1435" y="3286"/>
                    <a:pt x="1430" y="3291"/>
                    <a:pt x="1418" y="3291"/>
                  </a:cubicBezTo>
                  <a:cubicBezTo>
                    <a:pt x="1396" y="3291"/>
                    <a:pt x="1396" y="3291"/>
                    <a:pt x="1396" y="3291"/>
                  </a:cubicBezTo>
                  <a:cubicBezTo>
                    <a:pt x="1385" y="3291"/>
                    <a:pt x="1380" y="3286"/>
                    <a:pt x="1369" y="3286"/>
                  </a:cubicBezTo>
                  <a:cubicBezTo>
                    <a:pt x="1352" y="3286"/>
                    <a:pt x="1335" y="3286"/>
                    <a:pt x="1324" y="3297"/>
                  </a:cubicBezTo>
                  <a:cubicBezTo>
                    <a:pt x="1313" y="3297"/>
                    <a:pt x="1308" y="3302"/>
                    <a:pt x="1302" y="3308"/>
                  </a:cubicBezTo>
                  <a:cubicBezTo>
                    <a:pt x="1297" y="3308"/>
                    <a:pt x="1297" y="3313"/>
                    <a:pt x="1291" y="3313"/>
                  </a:cubicBezTo>
                  <a:cubicBezTo>
                    <a:pt x="1285" y="3313"/>
                    <a:pt x="1280" y="3308"/>
                    <a:pt x="1280" y="3302"/>
                  </a:cubicBezTo>
                  <a:cubicBezTo>
                    <a:pt x="1280" y="3280"/>
                    <a:pt x="1285" y="3269"/>
                    <a:pt x="1291" y="3247"/>
                  </a:cubicBezTo>
                  <a:cubicBezTo>
                    <a:pt x="1297" y="3230"/>
                    <a:pt x="1297" y="3225"/>
                    <a:pt x="1302" y="3208"/>
                  </a:cubicBezTo>
                  <a:cubicBezTo>
                    <a:pt x="1313" y="3197"/>
                    <a:pt x="1319" y="3191"/>
                    <a:pt x="1330" y="3175"/>
                  </a:cubicBezTo>
                  <a:cubicBezTo>
                    <a:pt x="1335" y="3153"/>
                    <a:pt x="1352" y="3147"/>
                    <a:pt x="1363" y="3125"/>
                  </a:cubicBezTo>
                  <a:cubicBezTo>
                    <a:pt x="1369" y="3103"/>
                    <a:pt x="1369" y="3092"/>
                    <a:pt x="1380" y="3069"/>
                  </a:cubicBezTo>
                  <a:cubicBezTo>
                    <a:pt x="1385" y="3058"/>
                    <a:pt x="1396" y="3053"/>
                    <a:pt x="1402" y="3042"/>
                  </a:cubicBezTo>
                  <a:cubicBezTo>
                    <a:pt x="1407" y="3025"/>
                    <a:pt x="1418" y="3020"/>
                    <a:pt x="1424" y="3009"/>
                  </a:cubicBezTo>
                  <a:cubicBezTo>
                    <a:pt x="1430" y="2992"/>
                    <a:pt x="1435" y="2986"/>
                    <a:pt x="1441" y="2975"/>
                  </a:cubicBezTo>
                  <a:cubicBezTo>
                    <a:pt x="1446" y="2959"/>
                    <a:pt x="1463" y="2953"/>
                    <a:pt x="1479" y="2942"/>
                  </a:cubicBezTo>
                  <a:cubicBezTo>
                    <a:pt x="1496" y="2931"/>
                    <a:pt x="1507" y="2914"/>
                    <a:pt x="1529" y="2903"/>
                  </a:cubicBezTo>
                  <a:cubicBezTo>
                    <a:pt x="1551" y="2898"/>
                    <a:pt x="1563" y="2892"/>
                    <a:pt x="1590" y="2887"/>
                  </a:cubicBezTo>
                  <a:cubicBezTo>
                    <a:pt x="1596" y="2881"/>
                    <a:pt x="1601" y="2881"/>
                    <a:pt x="1612" y="2876"/>
                  </a:cubicBezTo>
                  <a:cubicBezTo>
                    <a:pt x="1651" y="2870"/>
                    <a:pt x="1673" y="2864"/>
                    <a:pt x="1712" y="2864"/>
                  </a:cubicBezTo>
                  <a:cubicBezTo>
                    <a:pt x="1751" y="2864"/>
                    <a:pt x="1768" y="2881"/>
                    <a:pt x="1795" y="2903"/>
                  </a:cubicBezTo>
                  <a:cubicBezTo>
                    <a:pt x="1806" y="2914"/>
                    <a:pt x="1812" y="2925"/>
                    <a:pt x="1823" y="2936"/>
                  </a:cubicBezTo>
                  <a:cubicBezTo>
                    <a:pt x="1840" y="2942"/>
                    <a:pt x="1845" y="2942"/>
                    <a:pt x="1862" y="2942"/>
                  </a:cubicBezTo>
                  <a:cubicBezTo>
                    <a:pt x="1873" y="2942"/>
                    <a:pt x="1878" y="2942"/>
                    <a:pt x="1884" y="2936"/>
                  </a:cubicBezTo>
                  <a:cubicBezTo>
                    <a:pt x="1878" y="2920"/>
                    <a:pt x="1856" y="2931"/>
                    <a:pt x="1845" y="2920"/>
                  </a:cubicBezTo>
                  <a:cubicBezTo>
                    <a:pt x="1840" y="2914"/>
                    <a:pt x="1840" y="2909"/>
                    <a:pt x="1834" y="2898"/>
                  </a:cubicBezTo>
                  <a:cubicBezTo>
                    <a:pt x="1828" y="2887"/>
                    <a:pt x="1823" y="2881"/>
                    <a:pt x="1812" y="2870"/>
                  </a:cubicBezTo>
                  <a:cubicBezTo>
                    <a:pt x="1801" y="2853"/>
                    <a:pt x="1795" y="2842"/>
                    <a:pt x="1779" y="2831"/>
                  </a:cubicBezTo>
                  <a:cubicBezTo>
                    <a:pt x="1762" y="2820"/>
                    <a:pt x="1756" y="2815"/>
                    <a:pt x="1745" y="2809"/>
                  </a:cubicBezTo>
                  <a:cubicBezTo>
                    <a:pt x="1734" y="2803"/>
                    <a:pt x="1729" y="2803"/>
                    <a:pt x="1723" y="2798"/>
                  </a:cubicBezTo>
                  <a:cubicBezTo>
                    <a:pt x="1756" y="2798"/>
                    <a:pt x="1773" y="2792"/>
                    <a:pt x="1801" y="2792"/>
                  </a:cubicBezTo>
                  <a:cubicBezTo>
                    <a:pt x="1812" y="2787"/>
                    <a:pt x="1817" y="2787"/>
                    <a:pt x="1828" y="2787"/>
                  </a:cubicBezTo>
                  <a:cubicBezTo>
                    <a:pt x="1840" y="2787"/>
                    <a:pt x="1851" y="2792"/>
                    <a:pt x="1862" y="2798"/>
                  </a:cubicBezTo>
                  <a:cubicBezTo>
                    <a:pt x="1878" y="2803"/>
                    <a:pt x="1884" y="2803"/>
                    <a:pt x="1901" y="2803"/>
                  </a:cubicBezTo>
                  <a:cubicBezTo>
                    <a:pt x="1912" y="2803"/>
                    <a:pt x="1923" y="2798"/>
                    <a:pt x="1917" y="2787"/>
                  </a:cubicBezTo>
                  <a:cubicBezTo>
                    <a:pt x="1906" y="2781"/>
                    <a:pt x="1895" y="2787"/>
                    <a:pt x="1884" y="2787"/>
                  </a:cubicBezTo>
                  <a:cubicBezTo>
                    <a:pt x="1862" y="2776"/>
                    <a:pt x="1851" y="2765"/>
                    <a:pt x="1823" y="2765"/>
                  </a:cubicBezTo>
                  <a:cubicBezTo>
                    <a:pt x="1806" y="2765"/>
                    <a:pt x="1806" y="2765"/>
                    <a:pt x="1806" y="2765"/>
                  </a:cubicBezTo>
                  <a:cubicBezTo>
                    <a:pt x="1784" y="2765"/>
                    <a:pt x="1773" y="2754"/>
                    <a:pt x="1756" y="2743"/>
                  </a:cubicBezTo>
                  <a:cubicBezTo>
                    <a:pt x="1745" y="2737"/>
                    <a:pt x="1740" y="2737"/>
                    <a:pt x="1734" y="2731"/>
                  </a:cubicBezTo>
                  <a:cubicBezTo>
                    <a:pt x="1723" y="2720"/>
                    <a:pt x="1718" y="2709"/>
                    <a:pt x="1707" y="2704"/>
                  </a:cubicBezTo>
                  <a:cubicBezTo>
                    <a:pt x="1701" y="2698"/>
                    <a:pt x="1696" y="2693"/>
                    <a:pt x="1690" y="2687"/>
                  </a:cubicBezTo>
                  <a:cubicBezTo>
                    <a:pt x="1684" y="2687"/>
                    <a:pt x="1673" y="2682"/>
                    <a:pt x="1673" y="2676"/>
                  </a:cubicBezTo>
                  <a:cubicBezTo>
                    <a:pt x="1673" y="2665"/>
                    <a:pt x="1679" y="2659"/>
                    <a:pt x="1690" y="2659"/>
                  </a:cubicBezTo>
                  <a:cubicBezTo>
                    <a:pt x="1696" y="2659"/>
                    <a:pt x="1701" y="2659"/>
                    <a:pt x="1712" y="2659"/>
                  </a:cubicBezTo>
                  <a:cubicBezTo>
                    <a:pt x="1723" y="2659"/>
                    <a:pt x="1729" y="2654"/>
                    <a:pt x="1745" y="2654"/>
                  </a:cubicBezTo>
                  <a:cubicBezTo>
                    <a:pt x="1762" y="2643"/>
                    <a:pt x="1773" y="2643"/>
                    <a:pt x="1795" y="2637"/>
                  </a:cubicBezTo>
                  <a:cubicBezTo>
                    <a:pt x="1790" y="2632"/>
                    <a:pt x="1784" y="2626"/>
                    <a:pt x="1779" y="2621"/>
                  </a:cubicBezTo>
                  <a:cubicBezTo>
                    <a:pt x="1768" y="2610"/>
                    <a:pt x="1756" y="2598"/>
                    <a:pt x="1745" y="2593"/>
                  </a:cubicBezTo>
                  <a:cubicBezTo>
                    <a:pt x="1740" y="2587"/>
                    <a:pt x="1734" y="2587"/>
                    <a:pt x="1729" y="2582"/>
                  </a:cubicBezTo>
                  <a:cubicBezTo>
                    <a:pt x="1723" y="2576"/>
                    <a:pt x="1712" y="2571"/>
                    <a:pt x="1712" y="2565"/>
                  </a:cubicBezTo>
                  <a:cubicBezTo>
                    <a:pt x="1712" y="2554"/>
                    <a:pt x="1723" y="2554"/>
                    <a:pt x="1729" y="2549"/>
                  </a:cubicBezTo>
                  <a:cubicBezTo>
                    <a:pt x="1729" y="2543"/>
                    <a:pt x="1723" y="2543"/>
                    <a:pt x="1718" y="2543"/>
                  </a:cubicBezTo>
                  <a:cubicBezTo>
                    <a:pt x="1712" y="2532"/>
                    <a:pt x="1712" y="2521"/>
                    <a:pt x="1707" y="2515"/>
                  </a:cubicBezTo>
                  <a:cubicBezTo>
                    <a:pt x="1684" y="2488"/>
                    <a:pt x="1668" y="2482"/>
                    <a:pt x="1640" y="2460"/>
                  </a:cubicBezTo>
                  <a:cubicBezTo>
                    <a:pt x="1635" y="2454"/>
                    <a:pt x="1629" y="2449"/>
                    <a:pt x="1623" y="2438"/>
                  </a:cubicBezTo>
                  <a:cubicBezTo>
                    <a:pt x="1618" y="2432"/>
                    <a:pt x="1612" y="2432"/>
                    <a:pt x="1612" y="2421"/>
                  </a:cubicBezTo>
                  <a:cubicBezTo>
                    <a:pt x="1612" y="2382"/>
                    <a:pt x="1612" y="2382"/>
                    <a:pt x="1612" y="2382"/>
                  </a:cubicBezTo>
                  <a:cubicBezTo>
                    <a:pt x="1612" y="2355"/>
                    <a:pt x="1590" y="2344"/>
                    <a:pt x="1585" y="2316"/>
                  </a:cubicBezTo>
                  <a:cubicBezTo>
                    <a:pt x="1579" y="2299"/>
                    <a:pt x="1574" y="2288"/>
                    <a:pt x="1563" y="2271"/>
                  </a:cubicBezTo>
                  <a:cubicBezTo>
                    <a:pt x="1557" y="2260"/>
                    <a:pt x="1546" y="2260"/>
                    <a:pt x="1546" y="2249"/>
                  </a:cubicBezTo>
                  <a:cubicBezTo>
                    <a:pt x="1546" y="2238"/>
                    <a:pt x="1551" y="2233"/>
                    <a:pt x="1563" y="2227"/>
                  </a:cubicBezTo>
                  <a:cubicBezTo>
                    <a:pt x="1568" y="2222"/>
                    <a:pt x="1574" y="2222"/>
                    <a:pt x="1574" y="2216"/>
                  </a:cubicBezTo>
                  <a:cubicBezTo>
                    <a:pt x="1574" y="2211"/>
                    <a:pt x="1568" y="2211"/>
                    <a:pt x="1563" y="2211"/>
                  </a:cubicBezTo>
                  <a:cubicBezTo>
                    <a:pt x="1551" y="2205"/>
                    <a:pt x="1540" y="2211"/>
                    <a:pt x="1524" y="2199"/>
                  </a:cubicBezTo>
                  <a:cubicBezTo>
                    <a:pt x="1518" y="2199"/>
                    <a:pt x="1513" y="2194"/>
                    <a:pt x="1513" y="2188"/>
                  </a:cubicBezTo>
                  <a:cubicBezTo>
                    <a:pt x="1513" y="2177"/>
                    <a:pt x="1524" y="2172"/>
                    <a:pt x="1535" y="2161"/>
                  </a:cubicBezTo>
                  <a:cubicBezTo>
                    <a:pt x="1540" y="2155"/>
                    <a:pt x="1546" y="2150"/>
                    <a:pt x="1546" y="2138"/>
                  </a:cubicBezTo>
                  <a:cubicBezTo>
                    <a:pt x="1529" y="2150"/>
                    <a:pt x="1518" y="2144"/>
                    <a:pt x="1502" y="2144"/>
                  </a:cubicBezTo>
                  <a:cubicBezTo>
                    <a:pt x="1490" y="2150"/>
                    <a:pt x="1490" y="2161"/>
                    <a:pt x="1479" y="2161"/>
                  </a:cubicBezTo>
                  <a:cubicBezTo>
                    <a:pt x="1468" y="2161"/>
                    <a:pt x="1474" y="2150"/>
                    <a:pt x="1468" y="2144"/>
                  </a:cubicBezTo>
                  <a:lnTo>
                    <a:pt x="1468" y="2138"/>
                  </a:lnTo>
                  <a:cubicBezTo>
                    <a:pt x="1468" y="2116"/>
                    <a:pt x="1468" y="2116"/>
                    <a:pt x="1468" y="2116"/>
                  </a:cubicBezTo>
                  <a:cubicBezTo>
                    <a:pt x="1468" y="2111"/>
                    <a:pt x="1479" y="2105"/>
                    <a:pt x="1479" y="2094"/>
                  </a:cubicBezTo>
                  <a:cubicBezTo>
                    <a:pt x="1479" y="2089"/>
                    <a:pt x="1468" y="2083"/>
                    <a:pt x="1468" y="2078"/>
                  </a:cubicBezTo>
                  <a:cubicBezTo>
                    <a:pt x="1463" y="2061"/>
                    <a:pt x="1468" y="2044"/>
                    <a:pt x="1452" y="2044"/>
                  </a:cubicBezTo>
                  <a:cubicBezTo>
                    <a:pt x="1446" y="2044"/>
                    <a:pt x="1446" y="2055"/>
                    <a:pt x="1441" y="2055"/>
                  </a:cubicBezTo>
                  <a:cubicBezTo>
                    <a:pt x="1424" y="2055"/>
                    <a:pt x="1413" y="2050"/>
                    <a:pt x="1402" y="2033"/>
                  </a:cubicBezTo>
                  <a:cubicBezTo>
                    <a:pt x="1396" y="2022"/>
                    <a:pt x="1396" y="2005"/>
                    <a:pt x="1385" y="2005"/>
                  </a:cubicBezTo>
                  <a:cubicBezTo>
                    <a:pt x="1374" y="2005"/>
                    <a:pt x="1374" y="2017"/>
                    <a:pt x="1369" y="2017"/>
                  </a:cubicBezTo>
                  <a:cubicBezTo>
                    <a:pt x="1346" y="2017"/>
                    <a:pt x="1341" y="1989"/>
                    <a:pt x="1341" y="1972"/>
                  </a:cubicBezTo>
                  <a:cubicBezTo>
                    <a:pt x="1330" y="1972"/>
                    <a:pt x="1330" y="1972"/>
                    <a:pt x="1330" y="1972"/>
                  </a:cubicBezTo>
                  <a:cubicBezTo>
                    <a:pt x="1324" y="1972"/>
                    <a:pt x="1324" y="1972"/>
                    <a:pt x="1319" y="1972"/>
                  </a:cubicBezTo>
                  <a:cubicBezTo>
                    <a:pt x="1313" y="1972"/>
                    <a:pt x="1313" y="1961"/>
                    <a:pt x="1308" y="1956"/>
                  </a:cubicBezTo>
                  <a:cubicBezTo>
                    <a:pt x="1308" y="1950"/>
                    <a:pt x="1297" y="1950"/>
                    <a:pt x="1291" y="1945"/>
                  </a:cubicBezTo>
                  <a:cubicBezTo>
                    <a:pt x="1280" y="1945"/>
                    <a:pt x="1258" y="1945"/>
                    <a:pt x="1258" y="1928"/>
                  </a:cubicBezTo>
                  <a:cubicBezTo>
                    <a:pt x="1258" y="1917"/>
                    <a:pt x="1263" y="1906"/>
                    <a:pt x="1252" y="1906"/>
                  </a:cubicBezTo>
                  <a:cubicBezTo>
                    <a:pt x="1241" y="1906"/>
                    <a:pt x="1241" y="1917"/>
                    <a:pt x="1230" y="1917"/>
                  </a:cubicBezTo>
                  <a:cubicBezTo>
                    <a:pt x="1219" y="1917"/>
                    <a:pt x="1213" y="1906"/>
                    <a:pt x="1208" y="1900"/>
                  </a:cubicBezTo>
                  <a:cubicBezTo>
                    <a:pt x="1191" y="1900"/>
                    <a:pt x="1180" y="1900"/>
                    <a:pt x="1169" y="1895"/>
                  </a:cubicBezTo>
                  <a:cubicBezTo>
                    <a:pt x="1164" y="1889"/>
                    <a:pt x="1169" y="1872"/>
                    <a:pt x="1158" y="1872"/>
                  </a:cubicBezTo>
                  <a:cubicBezTo>
                    <a:pt x="1152" y="1872"/>
                    <a:pt x="1152" y="1872"/>
                    <a:pt x="1147" y="1872"/>
                  </a:cubicBezTo>
                  <a:cubicBezTo>
                    <a:pt x="1136" y="1872"/>
                    <a:pt x="1125" y="1872"/>
                    <a:pt x="1125" y="1861"/>
                  </a:cubicBezTo>
                  <a:cubicBezTo>
                    <a:pt x="1119" y="1845"/>
                    <a:pt x="1130" y="1834"/>
                    <a:pt x="1114" y="1850"/>
                  </a:cubicBezTo>
                  <a:cubicBezTo>
                    <a:pt x="1097" y="1850"/>
                    <a:pt x="1097" y="1850"/>
                    <a:pt x="1097" y="1850"/>
                  </a:cubicBezTo>
                  <a:cubicBezTo>
                    <a:pt x="1086" y="1850"/>
                    <a:pt x="1086" y="1845"/>
                    <a:pt x="1075" y="1845"/>
                  </a:cubicBezTo>
                  <a:cubicBezTo>
                    <a:pt x="1069" y="1845"/>
                    <a:pt x="1064" y="1845"/>
                    <a:pt x="1058" y="1839"/>
                  </a:cubicBezTo>
                  <a:cubicBezTo>
                    <a:pt x="1036" y="1823"/>
                    <a:pt x="1064" y="1806"/>
                    <a:pt x="1025" y="1828"/>
                  </a:cubicBezTo>
                  <a:cubicBezTo>
                    <a:pt x="1019" y="1834"/>
                    <a:pt x="1014" y="1839"/>
                    <a:pt x="1003" y="1839"/>
                  </a:cubicBezTo>
                  <a:cubicBezTo>
                    <a:pt x="975" y="1839"/>
                    <a:pt x="997" y="1828"/>
                    <a:pt x="947" y="1828"/>
                  </a:cubicBezTo>
                  <a:cubicBezTo>
                    <a:pt x="925" y="1828"/>
                    <a:pt x="914" y="1812"/>
                    <a:pt x="892" y="1800"/>
                  </a:cubicBezTo>
                  <a:cubicBezTo>
                    <a:pt x="870" y="1789"/>
                    <a:pt x="859" y="1784"/>
                    <a:pt x="837" y="1773"/>
                  </a:cubicBezTo>
                  <a:cubicBezTo>
                    <a:pt x="820" y="1762"/>
                    <a:pt x="803" y="1767"/>
                    <a:pt x="787" y="1756"/>
                  </a:cubicBezTo>
                  <a:cubicBezTo>
                    <a:pt x="776" y="1745"/>
                    <a:pt x="765" y="1739"/>
                    <a:pt x="753" y="1728"/>
                  </a:cubicBezTo>
                  <a:cubicBezTo>
                    <a:pt x="748" y="1723"/>
                    <a:pt x="742" y="1717"/>
                    <a:pt x="731" y="1717"/>
                  </a:cubicBezTo>
                  <a:cubicBezTo>
                    <a:pt x="692" y="1717"/>
                    <a:pt x="692" y="1717"/>
                    <a:pt x="692" y="1717"/>
                  </a:cubicBezTo>
                  <a:cubicBezTo>
                    <a:pt x="681" y="1717"/>
                    <a:pt x="676" y="1712"/>
                    <a:pt x="659" y="1712"/>
                  </a:cubicBezTo>
                  <a:cubicBezTo>
                    <a:pt x="637" y="1706"/>
                    <a:pt x="626" y="1706"/>
                    <a:pt x="609" y="1690"/>
                  </a:cubicBezTo>
                  <a:cubicBezTo>
                    <a:pt x="593" y="1684"/>
                    <a:pt x="582" y="1684"/>
                    <a:pt x="576" y="1667"/>
                  </a:cubicBezTo>
                  <a:cubicBezTo>
                    <a:pt x="565" y="1651"/>
                    <a:pt x="559" y="1634"/>
                    <a:pt x="537" y="1634"/>
                  </a:cubicBezTo>
                  <a:cubicBezTo>
                    <a:pt x="521" y="1634"/>
                    <a:pt x="521" y="1634"/>
                    <a:pt x="521" y="1634"/>
                  </a:cubicBezTo>
                  <a:cubicBezTo>
                    <a:pt x="504" y="1634"/>
                    <a:pt x="493" y="1640"/>
                    <a:pt x="471" y="1640"/>
                  </a:cubicBezTo>
                  <a:cubicBezTo>
                    <a:pt x="449" y="1640"/>
                    <a:pt x="449" y="1640"/>
                    <a:pt x="449" y="1640"/>
                  </a:cubicBezTo>
                  <a:cubicBezTo>
                    <a:pt x="438" y="1640"/>
                    <a:pt x="426" y="1629"/>
                    <a:pt x="415" y="1623"/>
                  </a:cubicBezTo>
                  <a:cubicBezTo>
                    <a:pt x="382" y="1618"/>
                    <a:pt x="366" y="1612"/>
                    <a:pt x="332" y="1612"/>
                  </a:cubicBezTo>
                  <a:cubicBezTo>
                    <a:pt x="316" y="1612"/>
                    <a:pt x="305" y="1612"/>
                    <a:pt x="288" y="1618"/>
                  </a:cubicBezTo>
                  <a:cubicBezTo>
                    <a:pt x="277" y="1618"/>
                    <a:pt x="277" y="1623"/>
                    <a:pt x="271" y="1623"/>
                  </a:cubicBezTo>
                  <a:cubicBezTo>
                    <a:pt x="249" y="1623"/>
                    <a:pt x="249" y="1623"/>
                    <a:pt x="249" y="1623"/>
                  </a:cubicBezTo>
                  <a:cubicBezTo>
                    <a:pt x="227" y="1623"/>
                    <a:pt x="216" y="1612"/>
                    <a:pt x="199" y="1601"/>
                  </a:cubicBezTo>
                  <a:cubicBezTo>
                    <a:pt x="177" y="1590"/>
                    <a:pt x="166" y="1579"/>
                    <a:pt x="149" y="1562"/>
                  </a:cubicBezTo>
                  <a:cubicBezTo>
                    <a:pt x="133" y="1551"/>
                    <a:pt x="127" y="1546"/>
                    <a:pt x="105" y="1540"/>
                  </a:cubicBezTo>
                  <a:cubicBezTo>
                    <a:pt x="88" y="1534"/>
                    <a:pt x="83" y="1534"/>
                    <a:pt x="66" y="1529"/>
                  </a:cubicBezTo>
                  <a:cubicBezTo>
                    <a:pt x="61" y="1529"/>
                    <a:pt x="55" y="1529"/>
                    <a:pt x="50" y="1523"/>
                  </a:cubicBezTo>
                  <a:cubicBezTo>
                    <a:pt x="39" y="1518"/>
                    <a:pt x="39" y="1507"/>
                    <a:pt x="39" y="1496"/>
                  </a:cubicBezTo>
                  <a:cubicBezTo>
                    <a:pt x="33" y="1479"/>
                    <a:pt x="0" y="1485"/>
                    <a:pt x="0" y="1468"/>
                  </a:cubicBezTo>
                  <a:cubicBezTo>
                    <a:pt x="0" y="1457"/>
                    <a:pt x="16" y="1462"/>
                    <a:pt x="16" y="1451"/>
                  </a:cubicBezTo>
                  <a:cubicBezTo>
                    <a:pt x="16" y="1440"/>
                    <a:pt x="11" y="1440"/>
                    <a:pt x="11" y="1429"/>
                  </a:cubicBezTo>
                  <a:cubicBezTo>
                    <a:pt x="11" y="1418"/>
                    <a:pt x="27" y="1401"/>
                    <a:pt x="22" y="1396"/>
                  </a:cubicBezTo>
                  <a:lnTo>
                    <a:pt x="22" y="1396"/>
                  </a:lnTo>
                  <a:cubicBezTo>
                    <a:pt x="55" y="1396"/>
                    <a:pt x="72" y="1396"/>
                    <a:pt x="105" y="1401"/>
                  </a:cubicBezTo>
                  <a:cubicBezTo>
                    <a:pt x="100" y="1363"/>
                    <a:pt x="83" y="1346"/>
                    <a:pt x="72" y="1313"/>
                  </a:cubicBezTo>
                  <a:cubicBezTo>
                    <a:pt x="61" y="1285"/>
                    <a:pt x="61" y="1268"/>
                    <a:pt x="50" y="1241"/>
                  </a:cubicBezTo>
                  <a:cubicBezTo>
                    <a:pt x="44" y="1230"/>
                    <a:pt x="39" y="1224"/>
                    <a:pt x="39" y="1213"/>
                  </a:cubicBezTo>
                  <a:cubicBezTo>
                    <a:pt x="22" y="1180"/>
                    <a:pt x="22" y="1158"/>
                    <a:pt x="22" y="1124"/>
                  </a:cubicBezTo>
                  <a:cubicBezTo>
                    <a:pt x="22" y="1097"/>
                    <a:pt x="39" y="1080"/>
                    <a:pt x="44" y="1058"/>
                  </a:cubicBezTo>
                  <a:cubicBezTo>
                    <a:pt x="50" y="1036"/>
                    <a:pt x="44" y="1019"/>
                    <a:pt x="44" y="997"/>
                  </a:cubicBezTo>
                  <a:close/>
                  <a:moveTo>
                    <a:pt x="1756" y="3202"/>
                  </a:moveTo>
                  <a:lnTo>
                    <a:pt x="1756" y="3202"/>
                  </a:lnTo>
                  <a:cubicBezTo>
                    <a:pt x="1745" y="3202"/>
                    <a:pt x="1740" y="3219"/>
                    <a:pt x="1729" y="3225"/>
                  </a:cubicBezTo>
                  <a:cubicBezTo>
                    <a:pt x="1707" y="3247"/>
                    <a:pt x="1690" y="3247"/>
                    <a:pt x="1679" y="3275"/>
                  </a:cubicBezTo>
                  <a:cubicBezTo>
                    <a:pt x="1723" y="3286"/>
                    <a:pt x="1740" y="3297"/>
                    <a:pt x="1779" y="3297"/>
                  </a:cubicBezTo>
                  <a:cubicBezTo>
                    <a:pt x="1812" y="3297"/>
                    <a:pt x="1812" y="3297"/>
                    <a:pt x="1812" y="3297"/>
                  </a:cubicBezTo>
                  <a:cubicBezTo>
                    <a:pt x="1812" y="3275"/>
                    <a:pt x="1812" y="3275"/>
                    <a:pt x="1812" y="3275"/>
                  </a:cubicBezTo>
                  <a:cubicBezTo>
                    <a:pt x="1784" y="3252"/>
                    <a:pt x="1790" y="3202"/>
                    <a:pt x="1756" y="3202"/>
                  </a:cubicBezTo>
                  <a:close/>
                  <a:moveTo>
                    <a:pt x="1729" y="2604"/>
                  </a:moveTo>
                  <a:lnTo>
                    <a:pt x="1729" y="2604"/>
                  </a:lnTo>
                  <a:cubicBezTo>
                    <a:pt x="1718" y="2598"/>
                    <a:pt x="1707" y="2598"/>
                    <a:pt x="1696" y="2593"/>
                  </a:cubicBezTo>
                  <a:cubicBezTo>
                    <a:pt x="1696" y="2598"/>
                    <a:pt x="1690" y="2604"/>
                    <a:pt x="1690" y="2610"/>
                  </a:cubicBezTo>
                  <a:cubicBezTo>
                    <a:pt x="1690" y="2615"/>
                    <a:pt x="1701" y="2621"/>
                    <a:pt x="1707" y="2626"/>
                  </a:cubicBezTo>
                  <a:cubicBezTo>
                    <a:pt x="1712" y="2632"/>
                    <a:pt x="1712" y="2643"/>
                    <a:pt x="1723" y="2643"/>
                  </a:cubicBezTo>
                  <a:cubicBezTo>
                    <a:pt x="1734" y="2643"/>
                    <a:pt x="1751" y="2637"/>
                    <a:pt x="1751" y="2626"/>
                  </a:cubicBezTo>
                  <a:cubicBezTo>
                    <a:pt x="1751" y="2615"/>
                    <a:pt x="1734" y="2604"/>
                    <a:pt x="1729" y="2604"/>
                  </a:cubicBezTo>
                  <a:close/>
                  <a:moveTo>
                    <a:pt x="360" y="0"/>
                  </a:moveTo>
                  <a:lnTo>
                    <a:pt x="360" y="0"/>
                  </a:lnTo>
                  <a:cubicBezTo>
                    <a:pt x="288" y="0"/>
                    <a:pt x="316" y="0"/>
                    <a:pt x="343" y="45"/>
                  </a:cubicBezTo>
                  <a:cubicBezTo>
                    <a:pt x="349" y="56"/>
                    <a:pt x="354" y="72"/>
                    <a:pt x="366" y="72"/>
                  </a:cubicBezTo>
                  <a:cubicBezTo>
                    <a:pt x="371" y="72"/>
                    <a:pt x="377" y="61"/>
                    <a:pt x="382" y="61"/>
                  </a:cubicBezTo>
                  <a:cubicBezTo>
                    <a:pt x="388" y="61"/>
                    <a:pt x="388" y="72"/>
                    <a:pt x="393" y="78"/>
                  </a:cubicBezTo>
                  <a:cubicBezTo>
                    <a:pt x="404" y="83"/>
                    <a:pt x="410" y="89"/>
                    <a:pt x="421" y="95"/>
                  </a:cubicBezTo>
                  <a:cubicBezTo>
                    <a:pt x="426" y="100"/>
                    <a:pt x="432" y="106"/>
                    <a:pt x="438" y="106"/>
                  </a:cubicBezTo>
                  <a:cubicBezTo>
                    <a:pt x="449" y="106"/>
                    <a:pt x="449" y="95"/>
                    <a:pt x="460" y="83"/>
                  </a:cubicBezTo>
                  <a:cubicBezTo>
                    <a:pt x="504" y="117"/>
                    <a:pt x="487" y="167"/>
                    <a:pt x="526" y="205"/>
                  </a:cubicBezTo>
                  <a:cubicBezTo>
                    <a:pt x="543" y="222"/>
                    <a:pt x="565" y="222"/>
                    <a:pt x="587" y="233"/>
                  </a:cubicBezTo>
                  <a:cubicBezTo>
                    <a:pt x="604" y="239"/>
                    <a:pt x="615" y="250"/>
                    <a:pt x="632" y="250"/>
                  </a:cubicBezTo>
                  <a:cubicBezTo>
                    <a:pt x="665" y="250"/>
                    <a:pt x="681" y="244"/>
                    <a:pt x="704" y="222"/>
                  </a:cubicBezTo>
                  <a:cubicBezTo>
                    <a:pt x="715" y="211"/>
                    <a:pt x="726" y="205"/>
                    <a:pt x="726" y="189"/>
                  </a:cubicBezTo>
                  <a:cubicBezTo>
                    <a:pt x="726" y="172"/>
                    <a:pt x="726" y="172"/>
                    <a:pt x="726" y="172"/>
                  </a:cubicBezTo>
                  <a:cubicBezTo>
                    <a:pt x="704" y="172"/>
                    <a:pt x="698" y="172"/>
                    <a:pt x="676" y="167"/>
                  </a:cubicBezTo>
                  <a:cubicBezTo>
                    <a:pt x="659" y="167"/>
                    <a:pt x="648" y="172"/>
                    <a:pt x="637" y="161"/>
                  </a:cubicBezTo>
                  <a:cubicBezTo>
                    <a:pt x="626" y="144"/>
                    <a:pt x="620" y="139"/>
                    <a:pt x="609" y="122"/>
                  </a:cubicBezTo>
                  <a:cubicBezTo>
                    <a:pt x="604" y="117"/>
                    <a:pt x="598" y="106"/>
                    <a:pt x="593" y="95"/>
                  </a:cubicBezTo>
                  <a:cubicBezTo>
                    <a:pt x="582" y="72"/>
                    <a:pt x="565" y="67"/>
                    <a:pt x="548" y="50"/>
                  </a:cubicBezTo>
                  <a:cubicBezTo>
                    <a:pt x="537" y="39"/>
                    <a:pt x="532" y="28"/>
                    <a:pt x="515" y="28"/>
                  </a:cubicBezTo>
                  <a:cubicBezTo>
                    <a:pt x="504" y="28"/>
                    <a:pt x="504" y="39"/>
                    <a:pt x="499" y="50"/>
                  </a:cubicBezTo>
                  <a:cubicBezTo>
                    <a:pt x="476" y="39"/>
                    <a:pt x="460" y="45"/>
                    <a:pt x="443" y="39"/>
                  </a:cubicBezTo>
                  <a:cubicBezTo>
                    <a:pt x="438" y="34"/>
                    <a:pt x="438" y="28"/>
                    <a:pt x="438" y="23"/>
                  </a:cubicBezTo>
                  <a:cubicBezTo>
                    <a:pt x="426" y="11"/>
                    <a:pt x="415" y="23"/>
                    <a:pt x="404" y="17"/>
                  </a:cubicBezTo>
                  <a:cubicBezTo>
                    <a:pt x="388" y="11"/>
                    <a:pt x="382" y="0"/>
                    <a:pt x="360" y="0"/>
                  </a:cubicBezTo>
                  <a:close/>
                  <a:moveTo>
                    <a:pt x="332" y="410"/>
                  </a:moveTo>
                  <a:lnTo>
                    <a:pt x="332" y="410"/>
                  </a:lnTo>
                  <a:cubicBezTo>
                    <a:pt x="332" y="416"/>
                    <a:pt x="332" y="416"/>
                    <a:pt x="332" y="422"/>
                  </a:cubicBezTo>
                  <a:cubicBezTo>
                    <a:pt x="349" y="427"/>
                    <a:pt x="354" y="444"/>
                    <a:pt x="371" y="444"/>
                  </a:cubicBezTo>
                  <a:cubicBezTo>
                    <a:pt x="415" y="444"/>
                    <a:pt x="415" y="444"/>
                    <a:pt x="415" y="444"/>
                  </a:cubicBezTo>
                  <a:cubicBezTo>
                    <a:pt x="438" y="444"/>
                    <a:pt x="449" y="455"/>
                    <a:pt x="471" y="460"/>
                  </a:cubicBezTo>
                  <a:cubicBezTo>
                    <a:pt x="504" y="466"/>
                    <a:pt x="521" y="471"/>
                    <a:pt x="554" y="477"/>
                  </a:cubicBezTo>
                  <a:cubicBezTo>
                    <a:pt x="582" y="483"/>
                    <a:pt x="598" y="494"/>
                    <a:pt x="626" y="505"/>
                  </a:cubicBezTo>
                  <a:cubicBezTo>
                    <a:pt x="637" y="510"/>
                    <a:pt x="654" y="505"/>
                    <a:pt x="665" y="516"/>
                  </a:cubicBezTo>
                  <a:cubicBezTo>
                    <a:pt x="670" y="521"/>
                    <a:pt x="676" y="538"/>
                    <a:pt x="687" y="538"/>
                  </a:cubicBezTo>
                  <a:cubicBezTo>
                    <a:pt x="698" y="538"/>
                    <a:pt x="698" y="521"/>
                    <a:pt x="709" y="516"/>
                  </a:cubicBezTo>
                  <a:cubicBezTo>
                    <a:pt x="726" y="510"/>
                    <a:pt x="742" y="510"/>
                    <a:pt x="759" y="510"/>
                  </a:cubicBezTo>
                  <a:cubicBezTo>
                    <a:pt x="787" y="510"/>
                    <a:pt x="798" y="521"/>
                    <a:pt x="825" y="521"/>
                  </a:cubicBezTo>
                  <a:cubicBezTo>
                    <a:pt x="864" y="521"/>
                    <a:pt x="864" y="521"/>
                    <a:pt x="864" y="521"/>
                  </a:cubicBezTo>
                  <a:cubicBezTo>
                    <a:pt x="881" y="521"/>
                    <a:pt x="892" y="510"/>
                    <a:pt x="903" y="505"/>
                  </a:cubicBezTo>
                  <a:cubicBezTo>
                    <a:pt x="920" y="499"/>
                    <a:pt x="947" y="505"/>
                    <a:pt x="947" y="483"/>
                  </a:cubicBezTo>
                  <a:cubicBezTo>
                    <a:pt x="947" y="471"/>
                    <a:pt x="936" y="460"/>
                    <a:pt x="920" y="460"/>
                  </a:cubicBezTo>
                  <a:cubicBezTo>
                    <a:pt x="859" y="460"/>
                    <a:pt x="859" y="460"/>
                    <a:pt x="859" y="460"/>
                  </a:cubicBezTo>
                  <a:cubicBezTo>
                    <a:pt x="809" y="460"/>
                    <a:pt x="781" y="460"/>
                    <a:pt x="726" y="449"/>
                  </a:cubicBezTo>
                  <a:cubicBezTo>
                    <a:pt x="698" y="444"/>
                    <a:pt x="687" y="427"/>
                    <a:pt x="659" y="427"/>
                  </a:cubicBezTo>
                  <a:cubicBezTo>
                    <a:pt x="620" y="427"/>
                    <a:pt x="620" y="427"/>
                    <a:pt x="620" y="427"/>
                  </a:cubicBezTo>
                  <a:cubicBezTo>
                    <a:pt x="587" y="433"/>
                    <a:pt x="571" y="438"/>
                    <a:pt x="543" y="438"/>
                  </a:cubicBezTo>
                  <a:cubicBezTo>
                    <a:pt x="499" y="438"/>
                    <a:pt x="482" y="405"/>
                    <a:pt x="443" y="405"/>
                  </a:cubicBezTo>
                  <a:cubicBezTo>
                    <a:pt x="426" y="405"/>
                    <a:pt x="421" y="416"/>
                    <a:pt x="404" y="410"/>
                  </a:cubicBezTo>
                  <a:cubicBezTo>
                    <a:pt x="377" y="410"/>
                    <a:pt x="360" y="410"/>
                    <a:pt x="332" y="41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6" name="Freeform 98">
              <a:extLst>
                <a:ext uri="{FF2B5EF4-FFF2-40B4-BE49-F238E27FC236}">
                  <a16:creationId xmlns:a16="http://schemas.microsoft.com/office/drawing/2014/main" id="{83E5BCDD-EAD9-41D7-8B06-EB85068E5873}"/>
                </a:ext>
              </a:extLst>
            </p:cNvPr>
            <p:cNvSpPr>
              <a:spLocks noChangeArrowheads="1"/>
            </p:cNvSpPr>
            <p:nvPr/>
          </p:nvSpPr>
          <p:spPr bwMode="auto">
            <a:xfrm>
              <a:off x="5251999" y="1955971"/>
              <a:ext cx="548448" cy="438364"/>
            </a:xfrm>
            <a:custGeom>
              <a:avLst/>
              <a:gdLst>
                <a:gd name="T0" fmla="*/ 2244 w 2284"/>
                <a:gd name="T1" fmla="*/ 427 h 1824"/>
                <a:gd name="T2" fmla="*/ 1590 w 2284"/>
                <a:gd name="T3" fmla="*/ 1800 h 1824"/>
                <a:gd name="T4" fmla="*/ 387 w 2284"/>
                <a:gd name="T5" fmla="*/ 56 h 1824"/>
                <a:gd name="T6" fmla="*/ 404 w 2284"/>
                <a:gd name="T7" fmla="*/ 122 h 1824"/>
                <a:gd name="T8" fmla="*/ 277 w 2284"/>
                <a:gd name="T9" fmla="*/ 72 h 1824"/>
                <a:gd name="T10" fmla="*/ 581 w 2284"/>
                <a:gd name="T11" fmla="*/ 34 h 1824"/>
                <a:gd name="T12" fmla="*/ 537 w 2284"/>
                <a:gd name="T13" fmla="*/ 144 h 1824"/>
                <a:gd name="T14" fmla="*/ 11 w 2284"/>
                <a:gd name="T15" fmla="*/ 488 h 1824"/>
                <a:gd name="T16" fmla="*/ 465 w 2284"/>
                <a:gd name="T17" fmla="*/ 311 h 1824"/>
                <a:gd name="T18" fmla="*/ 432 w 2284"/>
                <a:gd name="T19" fmla="*/ 361 h 1824"/>
                <a:gd name="T20" fmla="*/ 565 w 2284"/>
                <a:gd name="T21" fmla="*/ 405 h 1824"/>
                <a:gd name="T22" fmla="*/ 410 w 2284"/>
                <a:gd name="T23" fmla="*/ 471 h 1824"/>
                <a:gd name="T24" fmla="*/ 260 w 2284"/>
                <a:gd name="T25" fmla="*/ 815 h 1824"/>
                <a:gd name="T26" fmla="*/ 0 w 2284"/>
                <a:gd name="T27" fmla="*/ 793 h 1824"/>
                <a:gd name="T28" fmla="*/ 282 w 2284"/>
                <a:gd name="T29" fmla="*/ 765 h 1824"/>
                <a:gd name="T30" fmla="*/ 2061 w 2284"/>
                <a:gd name="T31" fmla="*/ 1701 h 1824"/>
                <a:gd name="T32" fmla="*/ 1934 w 2284"/>
                <a:gd name="T33" fmla="*/ 1684 h 1824"/>
                <a:gd name="T34" fmla="*/ 1867 w 2284"/>
                <a:gd name="T35" fmla="*/ 1618 h 1824"/>
                <a:gd name="T36" fmla="*/ 1729 w 2284"/>
                <a:gd name="T37" fmla="*/ 1551 h 1824"/>
                <a:gd name="T38" fmla="*/ 1690 w 2284"/>
                <a:gd name="T39" fmla="*/ 1363 h 1824"/>
                <a:gd name="T40" fmla="*/ 1756 w 2284"/>
                <a:gd name="T41" fmla="*/ 1235 h 1824"/>
                <a:gd name="T42" fmla="*/ 1618 w 2284"/>
                <a:gd name="T43" fmla="*/ 1440 h 1824"/>
                <a:gd name="T44" fmla="*/ 1557 w 2284"/>
                <a:gd name="T45" fmla="*/ 1590 h 1824"/>
                <a:gd name="T46" fmla="*/ 1379 w 2284"/>
                <a:gd name="T47" fmla="*/ 1745 h 1824"/>
                <a:gd name="T48" fmla="*/ 1302 w 2284"/>
                <a:gd name="T49" fmla="*/ 1601 h 1824"/>
                <a:gd name="T50" fmla="*/ 1346 w 2284"/>
                <a:gd name="T51" fmla="*/ 1523 h 1824"/>
                <a:gd name="T52" fmla="*/ 1285 w 2284"/>
                <a:gd name="T53" fmla="*/ 1379 h 1824"/>
                <a:gd name="T54" fmla="*/ 1152 w 2284"/>
                <a:gd name="T55" fmla="*/ 1280 h 1824"/>
                <a:gd name="T56" fmla="*/ 980 w 2284"/>
                <a:gd name="T57" fmla="*/ 1235 h 1824"/>
                <a:gd name="T58" fmla="*/ 1030 w 2284"/>
                <a:gd name="T59" fmla="*/ 1141 h 1824"/>
                <a:gd name="T60" fmla="*/ 1235 w 2284"/>
                <a:gd name="T61" fmla="*/ 1169 h 1824"/>
                <a:gd name="T62" fmla="*/ 1474 w 2284"/>
                <a:gd name="T63" fmla="*/ 1037 h 1824"/>
                <a:gd name="T64" fmla="*/ 1629 w 2284"/>
                <a:gd name="T65" fmla="*/ 1086 h 1824"/>
                <a:gd name="T66" fmla="*/ 1695 w 2284"/>
                <a:gd name="T67" fmla="*/ 1074 h 1824"/>
                <a:gd name="T68" fmla="*/ 1773 w 2284"/>
                <a:gd name="T69" fmla="*/ 1003 h 1824"/>
                <a:gd name="T70" fmla="*/ 1784 w 2284"/>
                <a:gd name="T71" fmla="*/ 898 h 1824"/>
                <a:gd name="T72" fmla="*/ 1601 w 2284"/>
                <a:gd name="T73" fmla="*/ 942 h 1824"/>
                <a:gd name="T74" fmla="*/ 1374 w 2284"/>
                <a:gd name="T75" fmla="*/ 959 h 1824"/>
                <a:gd name="T76" fmla="*/ 1125 w 2284"/>
                <a:gd name="T77" fmla="*/ 948 h 1824"/>
                <a:gd name="T78" fmla="*/ 958 w 2284"/>
                <a:gd name="T79" fmla="*/ 832 h 1824"/>
                <a:gd name="T80" fmla="*/ 925 w 2284"/>
                <a:gd name="T81" fmla="*/ 693 h 1824"/>
                <a:gd name="T82" fmla="*/ 809 w 2284"/>
                <a:gd name="T83" fmla="*/ 638 h 1824"/>
                <a:gd name="T84" fmla="*/ 703 w 2284"/>
                <a:gd name="T85" fmla="*/ 588 h 1824"/>
                <a:gd name="T86" fmla="*/ 609 w 2284"/>
                <a:gd name="T87" fmla="*/ 627 h 1824"/>
                <a:gd name="T88" fmla="*/ 548 w 2284"/>
                <a:gd name="T89" fmla="*/ 532 h 1824"/>
                <a:gd name="T90" fmla="*/ 714 w 2284"/>
                <a:gd name="T91" fmla="*/ 322 h 1824"/>
                <a:gd name="T92" fmla="*/ 1003 w 2284"/>
                <a:gd name="T93" fmla="*/ 189 h 1824"/>
                <a:gd name="T94" fmla="*/ 1379 w 2284"/>
                <a:gd name="T95" fmla="*/ 183 h 1824"/>
                <a:gd name="T96" fmla="*/ 1573 w 2284"/>
                <a:gd name="T97" fmla="*/ 300 h 1824"/>
                <a:gd name="T98" fmla="*/ 1806 w 2284"/>
                <a:gd name="T99" fmla="*/ 333 h 1824"/>
                <a:gd name="T100" fmla="*/ 1917 w 2284"/>
                <a:gd name="T101" fmla="*/ 593 h 1824"/>
                <a:gd name="T102" fmla="*/ 1884 w 2284"/>
                <a:gd name="T103" fmla="*/ 826 h 1824"/>
                <a:gd name="T104" fmla="*/ 1989 w 2284"/>
                <a:gd name="T105" fmla="*/ 1135 h 1824"/>
                <a:gd name="T106" fmla="*/ 2033 w 2284"/>
                <a:gd name="T107" fmla="*/ 1063 h 1824"/>
                <a:gd name="T108" fmla="*/ 2133 w 2284"/>
                <a:gd name="T109" fmla="*/ 1263 h 1824"/>
                <a:gd name="T110" fmla="*/ 2194 w 2284"/>
                <a:gd name="T111" fmla="*/ 1667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84" h="1824">
                  <a:moveTo>
                    <a:pt x="2194" y="388"/>
                  </a:moveTo>
                  <a:lnTo>
                    <a:pt x="2194" y="388"/>
                  </a:lnTo>
                  <a:cubicBezTo>
                    <a:pt x="2177" y="388"/>
                    <a:pt x="2166" y="399"/>
                    <a:pt x="2166" y="416"/>
                  </a:cubicBezTo>
                  <a:cubicBezTo>
                    <a:pt x="2166" y="466"/>
                    <a:pt x="2222" y="488"/>
                    <a:pt x="2266" y="488"/>
                  </a:cubicBezTo>
                  <a:cubicBezTo>
                    <a:pt x="2283" y="488"/>
                    <a:pt x="2283" y="488"/>
                    <a:pt x="2283" y="488"/>
                  </a:cubicBezTo>
                  <a:cubicBezTo>
                    <a:pt x="2283" y="471"/>
                    <a:pt x="2283" y="471"/>
                    <a:pt x="2283" y="471"/>
                  </a:cubicBezTo>
                  <a:cubicBezTo>
                    <a:pt x="2283" y="449"/>
                    <a:pt x="2261" y="444"/>
                    <a:pt x="2244" y="427"/>
                  </a:cubicBezTo>
                  <a:cubicBezTo>
                    <a:pt x="2227" y="416"/>
                    <a:pt x="2222" y="388"/>
                    <a:pt x="2194" y="388"/>
                  </a:cubicBezTo>
                  <a:close/>
                  <a:moveTo>
                    <a:pt x="1562" y="1756"/>
                  </a:moveTo>
                  <a:lnTo>
                    <a:pt x="1562" y="1756"/>
                  </a:lnTo>
                  <a:cubicBezTo>
                    <a:pt x="1557" y="1756"/>
                    <a:pt x="1551" y="1751"/>
                    <a:pt x="1546" y="1751"/>
                  </a:cubicBezTo>
                  <a:cubicBezTo>
                    <a:pt x="1535" y="1751"/>
                    <a:pt x="1529" y="1756"/>
                    <a:pt x="1529" y="1767"/>
                  </a:cubicBezTo>
                  <a:cubicBezTo>
                    <a:pt x="1529" y="1784"/>
                    <a:pt x="1551" y="1784"/>
                    <a:pt x="1573" y="1784"/>
                  </a:cubicBezTo>
                  <a:cubicBezTo>
                    <a:pt x="1579" y="1789"/>
                    <a:pt x="1579" y="1795"/>
                    <a:pt x="1590" y="1800"/>
                  </a:cubicBezTo>
                  <a:cubicBezTo>
                    <a:pt x="1706" y="1823"/>
                    <a:pt x="1579" y="1784"/>
                    <a:pt x="1562" y="1756"/>
                  </a:cubicBezTo>
                  <a:close/>
                  <a:moveTo>
                    <a:pt x="537" y="144"/>
                  </a:moveTo>
                  <a:lnTo>
                    <a:pt x="537" y="144"/>
                  </a:lnTo>
                  <a:cubicBezTo>
                    <a:pt x="509" y="128"/>
                    <a:pt x="504" y="95"/>
                    <a:pt x="471" y="89"/>
                  </a:cubicBezTo>
                  <a:cubicBezTo>
                    <a:pt x="437" y="89"/>
                    <a:pt x="437" y="28"/>
                    <a:pt x="404" y="28"/>
                  </a:cubicBezTo>
                  <a:cubicBezTo>
                    <a:pt x="399" y="28"/>
                    <a:pt x="393" y="34"/>
                    <a:pt x="387" y="34"/>
                  </a:cubicBezTo>
                  <a:cubicBezTo>
                    <a:pt x="387" y="56"/>
                    <a:pt x="387" y="56"/>
                    <a:pt x="387" y="56"/>
                  </a:cubicBezTo>
                  <a:cubicBezTo>
                    <a:pt x="387" y="67"/>
                    <a:pt x="404" y="72"/>
                    <a:pt x="410" y="84"/>
                  </a:cubicBezTo>
                  <a:cubicBezTo>
                    <a:pt x="421" y="95"/>
                    <a:pt x="415" y="117"/>
                    <a:pt x="432" y="117"/>
                  </a:cubicBezTo>
                  <a:cubicBezTo>
                    <a:pt x="448" y="117"/>
                    <a:pt x="460" y="100"/>
                    <a:pt x="476" y="100"/>
                  </a:cubicBezTo>
                  <a:cubicBezTo>
                    <a:pt x="498" y="100"/>
                    <a:pt x="504" y="133"/>
                    <a:pt x="504" y="156"/>
                  </a:cubicBezTo>
                  <a:cubicBezTo>
                    <a:pt x="504" y="172"/>
                    <a:pt x="482" y="172"/>
                    <a:pt x="471" y="178"/>
                  </a:cubicBezTo>
                  <a:cubicBezTo>
                    <a:pt x="460" y="183"/>
                    <a:pt x="448" y="189"/>
                    <a:pt x="437" y="189"/>
                  </a:cubicBezTo>
                  <a:cubicBezTo>
                    <a:pt x="410" y="189"/>
                    <a:pt x="404" y="150"/>
                    <a:pt x="404" y="122"/>
                  </a:cubicBezTo>
                  <a:cubicBezTo>
                    <a:pt x="376" y="122"/>
                    <a:pt x="376" y="122"/>
                    <a:pt x="376" y="122"/>
                  </a:cubicBezTo>
                  <a:cubicBezTo>
                    <a:pt x="360" y="139"/>
                    <a:pt x="360" y="156"/>
                    <a:pt x="343" y="167"/>
                  </a:cubicBezTo>
                  <a:cubicBezTo>
                    <a:pt x="343" y="139"/>
                    <a:pt x="338" y="111"/>
                    <a:pt x="315" y="111"/>
                  </a:cubicBezTo>
                  <a:cubicBezTo>
                    <a:pt x="299" y="111"/>
                    <a:pt x="282" y="111"/>
                    <a:pt x="260" y="111"/>
                  </a:cubicBezTo>
                  <a:cubicBezTo>
                    <a:pt x="249" y="100"/>
                    <a:pt x="232" y="100"/>
                    <a:pt x="232" y="89"/>
                  </a:cubicBezTo>
                  <a:cubicBezTo>
                    <a:pt x="232" y="84"/>
                    <a:pt x="232" y="78"/>
                    <a:pt x="238" y="72"/>
                  </a:cubicBezTo>
                  <a:cubicBezTo>
                    <a:pt x="277" y="72"/>
                    <a:pt x="277" y="72"/>
                    <a:pt x="277" y="72"/>
                  </a:cubicBezTo>
                  <a:cubicBezTo>
                    <a:pt x="277" y="45"/>
                    <a:pt x="299" y="28"/>
                    <a:pt x="327" y="23"/>
                  </a:cubicBezTo>
                  <a:cubicBezTo>
                    <a:pt x="354" y="11"/>
                    <a:pt x="365" y="0"/>
                    <a:pt x="393" y="0"/>
                  </a:cubicBezTo>
                  <a:cubicBezTo>
                    <a:pt x="437" y="0"/>
                    <a:pt x="437" y="0"/>
                    <a:pt x="437" y="0"/>
                  </a:cubicBezTo>
                  <a:cubicBezTo>
                    <a:pt x="448" y="0"/>
                    <a:pt x="454" y="0"/>
                    <a:pt x="465" y="0"/>
                  </a:cubicBezTo>
                  <a:cubicBezTo>
                    <a:pt x="487" y="0"/>
                    <a:pt x="498" y="11"/>
                    <a:pt x="520" y="11"/>
                  </a:cubicBezTo>
                  <a:cubicBezTo>
                    <a:pt x="537" y="17"/>
                    <a:pt x="548" y="11"/>
                    <a:pt x="565" y="11"/>
                  </a:cubicBezTo>
                  <a:cubicBezTo>
                    <a:pt x="570" y="11"/>
                    <a:pt x="570" y="28"/>
                    <a:pt x="581" y="34"/>
                  </a:cubicBezTo>
                  <a:cubicBezTo>
                    <a:pt x="593" y="39"/>
                    <a:pt x="604" y="28"/>
                    <a:pt x="615" y="34"/>
                  </a:cubicBezTo>
                  <a:cubicBezTo>
                    <a:pt x="631" y="39"/>
                    <a:pt x="631" y="50"/>
                    <a:pt x="642" y="61"/>
                  </a:cubicBezTo>
                  <a:cubicBezTo>
                    <a:pt x="653" y="72"/>
                    <a:pt x="665" y="89"/>
                    <a:pt x="665" y="106"/>
                  </a:cubicBezTo>
                  <a:cubicBezTo>
                    <a:pt x="665" y="128"/>
                    <a:pt x="659" y="144"/>
                    <a:pt x="637" y="144"/>
                  </a:cubicBezTo>
                  <a:cubicBezTo>
                    <a:pt x="626" y="144"/>
                    <a:pt x="620" y="128"/>
                    <a:pt x="604" y="128"/>
                  </a:cubicBezTo>
                  <a:cubicBezTo>
                    <a:pt x="587" y="128"/>
                    <a:pt x="581" y="150"/>
                    <a:pt x="565" y="150"/>
                  </a:cubicBezTo>
                  <a:cubicBezTo>
                    <a:pt x="548" y="150"/>
                    <a:pt x="548" y="144"/>
                    <a:pt x="537" y="144"/>
                  </a:cubicBezTo>
                  <a:close/>
                  <a:moveTo>
                    <a:pt x="55" y="178"/>
                  </a:moveTo>
                  <a:lnTo>
                    <a:pt x="55" y="178"/>
                  </a:lnTo>
                  <a:cubicBezTo>
                    <a:pt x="61" y="183"/>
                    <a:pt x="66" y="183"/>
                    <a:pt x="72" y="183"/>
                  </a:cubicBezTo>
                  <a:cubicBezTo>
                    <a:pt x="83" y="183"/>
                    <a:pt x="94" y="172"/>
                    <a:pt x="94" y="161"/>
                  </a:cubicBezTo>
                  <a:cubicBezTo>
                    <a:pt x="77" y="156"/>
                    <a:pt x="61" y="161"/>
                    <a:pt x="55" y="178"/>
                  </a:cubicBezTo>
                  <a:close/>
                  <a:moveTo>
                    <a:pt x="11" y="488"/>
                  </a:moveTo>
                  <a:lnTo>
                    <a:pt x="11" y="488"/>
                  </a:lnTo>
                  <a:cubicBezTo>
                    <a:pt x="16" y="505"/>
                    <a:pt x="38" y="505"/>
                    <a:pt x="61" y="505"/>
                  </a:cubicBezTo>
                  <a:cubicBezTo>
                    <a:pt x="83" y="505"/>
                    <a:pt x="83" y="505"/>
                    <a:pt x="83" y="505"/>
                  </a:cubicBezTo>
                  <a:cubicBezTo>
                    <a:pt x="83" y="505"/>
                    <a:pt x="83" y="499"/>
                    <a:pt x="83" y="494"/>
                  </a:cubicBezTo>
                  <a:cubicBezTo>
                    <a:pt x="83" y="483"/>
                    <a:pt x="66" y="471"/>
                    <a:pt x="49" y="471"/>
                  </a:cubicBezTo>
                  <a:cubicBezTo>
                    <a:pt x="33" y="477"/>
                    <a:pt x="27" y="483"/>
                    <a:pt x="11" y="488"/>
                  </a:cubicBezTo>
                  <a:close/>
                  <a:moveTo>
                    <a:pt x="465" y="311"/>
                  </a:moveTo>
                  <a:lnTo>
                    <a:pt x="465" y="311"/>
                  </a:lnTo>
                  <a:cubicBezTo>
                    <a:pt x="460" y="311"/>
                    <a:pt x="460" y="322"/>
                    <a:pt x="454" y="322"/>
                  </a:cubicBezTo>
                  <a:cubicBezTo>
                    <a:pt x="437" y="333"/>
                    <a:pt x="426" y="327"/>
                    <a:pt x="410" y="327"/>
                  </a:cubicBezTo>
                  <a:cubicBezTo>
                    <a:pt x="382" y="338"/>
                    <a:pt x="365" y="344"/>
                    <a:pt x="338" y="344"/>
                  </a:cubicBezTo>
                  <a:cubicBezTo>
                    <a:pt x="332" y="344"/>
                    <a:pt x="321" y="344"/>
                    <a:pt x="315" y="338"/>
                  </a:cubicBezTo>
                  <a:cubicBezTo>
                    <a:pt x="310" y="355"/>
                    <a:pt x="310" y="361"/>
                    <a:pt x="304" y="383"/>
                  </a:cubicBezTo>
                  <a:cubicBezTo>
                    <a:pt x="338" y="383"/>
                    <a:pt x="354" y="383"/>
                    <a:pt x="382" y="383"/>
                  </a:cubicBezTo>
                  <a:cubicBezTo>
                    <a:pt x="404" y="383"/>
                    <a:pt x="410" y="366"/>
                    <a:pt x="432" y="361"/>
                  </a:cubicBezTo>
                  <a:cubicBezTo>
                    <a:pt x="460" y="355"/>
                    <a:pt x="476" y="344"/>
                    <a:pt x="487" y="322"/>
                  </a:cubicBezTo>
                  <a:cubicBezTo>
                    <a:pt x="482" y="316"/>
                    <a:pt x="476" y="311"/>
                    <a:pt x="465" y="311"/>
                  </a:cubicBezTo>
                  <a:close/>
                  <a:moveTo>
                    <a:pt x="482" y="372"/>
                  </a:moveTo>
                  <a:lnTo>
                    <a:pt x="482" y="372"/>
                  </a:lnTo>
                  <a:cubicBezTo>
                    <a:pt x="498" y="372"/>
                    <a:pt x="498" y="383"/>
                    <a:pt x="509" y="388"/>
                  </a:cubicBezTo>
                  <a:cubicBezTo>
                    <a:pt x="526" y="399"/>
                    <a:pt x="543" y="377"/>
                    <a:pt x="565" y="377"/>
                  </a:cubicBezTo>
                  <a:cubicBezTo>
                    <a:pt x="565" y="405"/>
                    <a:pt x="565" y="405"/>
                    <a:pt x="565" y="405"/>
                  </a:cubicBezTo>
                  <a:cubicBezTo>
                    <a:pt x="565" y="433"/>
                    <a:pt x="554" y="444"/>
                    <a:pt x="554" y="466"/>
                  </a:cubicBezTo>
                  <a:cubicBezTo>
                    <a:pt x="554" y="505"/>
                    <a:pt x="554" y="505"/>
                    <a:pt x="554" y="505"/>
                  </a:cubicBezTo>
                  <a:cubicBezTo>
                    <a:pt x="554" y="516"/>
                    <a:pt x="537" y="521"/>
                    <a:pt x="526" y="532"/>
                  </a:cubicBezTo>
                  <a:cubicBezTo>
                    <a:pt x="515" y="543"/>
                    <a:pt x="520" y="571"/>
                    <a:pt x="504" y="571"/>
                  </a:cubicBezTo>
                  <a:cubicBezTo>
                    <a:pt x="487" y="571"/>
                    <a:pt x="487" y="560"/>
                    <a:pt x="476" y="555"/>
                  </a:cubicBezTo>
                  <a:cubicBezTo>
                    <a:pt x="454" y="549"/>
                    <a:pt x="443" y="532"/>
                    <a:pt x="437" y="516"/>
                  </a:cubicBezTo>
                  <a:cubicBezTo>
                    <a:pt x="426" y="494"/>
                    <a:pt x="415" y="488"/>
                    <a:pt x="410" y="471"/>
                  </a:cubicBezTo>
                  <a:cubicBezTo>
                    <a:pt x="404" y="449"/>
                    <a:pt x="399" y="433"/>
                    <a:pt x="382" y="416"/>
                  </a:cubicBezTo>
                  <a:cubicBezTo>
                    <a:pt x="382" y="399"/>
                    <a:pt x="382" y="399"/>
                    <a:pt x="382" y="399"/>
                  </a:cubicBezTo>
                  <a:cubicBezTo>
                    <a:pt x="415" y="399"/>
                    <a:pt x="432" y="394"/>
                    <a:pt x="465" y="388"/>
                  </a:cubicBezTo>
                  <a:cubicBezTo>
                    <a:pt x="476" y="383"/>
                    <a:pt x="476" y="372"/>
                    <a:pt x="482" y="372"/>
                  </a:cubicBezTo>
                  <a:close/>
                  <a:moveTo>
                    <a:pt x="282" y="793"/>
                  </a:moveTo>
                  <a:lnTo>
                    <a:pt x="282" y="793"/>
                  </a:lnTo>
                  <a:cubicBezTo>
                    <a:pt x="271" y="804"/>
                    <a:pt x="260" y="804"/>
                    <a:pt x="260" y="815"/>
                  </a:cubicBezTo>
                  <a:cubicBezTo>
                    <a:pt x="260" y="826"/>
                    <a:pt x="271" y="826"/>
                    <a:pt x="282" y="832"/>
                  </a:cubicBezTo>
                  <a:cubicBezTo>
                    <a:pt x="282" y="837"/>
                    <a:pt x="277" y="843"/>
                    <a:pt x="271" y="848"/>
                  </a:cubicBezTo>
                  <a:cubicBezTo>
                    <a:pt x="254" y="843"/>
                    <a:pt x="254" y="843"/>
                    <a:pt x="254" y="843"/>
                  </a:cubicBezTo>
                  <a:cubicBezTo>
                    <a:pt x="221" y="848"/>
                    <a:pt x="205" y="876"/>
                    <a:pt x="171" y="876"/>
                  </a:cubicBezTo>
                  <a:cubicBezTo>
                    <a:pt x="149" y="876"/>
                    <a:pt x="144" y="854"/>
                    <a:pt x="127" y="848"/>
                  </a:cubicBezTo>
                  <a:cubicBezTo>
                    <a:pt x="72" y="837"/>
                    <a:pt x="44" y="832"/>
                    <a:pt x="0" y="798"/>
                  </a:cubicBezTo>
                  <a:cubicBezTo>
                    <a:pt x="0" y="793"/>
                    <a:pt x="0" y="793"/>
                    <a:pt x="0" y="793"/>
                  </a:cubicBezTo>
                  <a:cubicBezTo>
                    <a:pt x="27" y="793"/>
                    <a:pt x="38" y="765"/>
                    <a:pt x="66" y="760"/>
                  </a:cubicBezTo>
                  <a:cubicBezTo>
                    <a:pt x="88" y="754"/>
                    <a:pt x="99" y="749"/>
                    <a:pt x="116" y="743"/>
                  </a:cubicBezTo>
                  <a:cubicBezTo>
                    <a:pt x="127" y="737"/>
                    <a:pt x="127" y="726"/>
                    <a:pt x="138" y="726"/>
                  </a:cubicBezTo>
                  <a:cubicBezTo>
                    <a:pt x="160" y="721"/>
                    <a:pt x="166" y="721"/>
                    <a:pt x="188" y="721"/>
                  </a:cubicBezTo>
                  <a:cubicBezTo>
                    <a:pt x="199" y="721"/>
                    <a:pt x="199" y="726"/>
                    <a:pt x="210" y="726"/>
                  </a:cubicBezTo>
                  <a:cubicBezTo>
                    <a:pt x="227" y="726"/>
                    <a:pt x="238" y="710"/>
                    <a:pt x="254" y="704"/>
                  </a:cubicBezTo>
                  <a:cubicBezTo>
                    <a:pt x="260" y="732"/>
                    <a:pt x="277" y="743"/>
                    <a:pt x="282" y="765"/>
                  </a:cubicBezTo>
                  <a:cubicBezTo>
                    <a:pt x="282" y="793"/>
                    <a:pt x="282" y="793"/>
                    <a:pt x="282" y="793"/>
                  </a:cubicBezTo>
                  <a:close/>
                  <a:moveTo>
                    <a:pt x="2111" y="1662"/>
                  </a:moveTo>
                  <a:lnTo>
                    <a:pt x="2111" y="1662"/>
                  </a:lnTo>
                  <a:lnTo>
                    <a:pt x="2111" y="1662"/>
                  </a:lnTo>
                  <a:cubicBezTo>
                    <a:pt x="2111" y="1662"/>
                    <a:pt x="2111" y="1662"/>
                    <a:pt x="2105" y="1662"/>
                  </a:cubicBezTo>
                  <a:cubicBezTo>
                    <a:pt x="2094" y="1667"/>
                    <a:pt x="2083" y="1667"/>
                    <a:pt x="2072" y="1679"/>
                  </a:cubicBezTo>
                  <a:cubicBezTo>
                    <a:pt x="2067" y="1684"/>
                    <a:pt x="2067" y="1695"/>
                    <a:pt x="2061" y="1701"/>
                  </a:cubicBezTo>
                  <a:cubicBezTo>
                    <a:pt x="2056" y="1706"/>
                    <a:pt x="2050" y="1706"/>
                    <a:pt x="2044" y="1706"/>
                  </a:cubicBezTo>
                  <a:cubicBezTo>
                    <a:pt x="2033" y="1706"/>
                    <a:pt x="2028" y="1695"/>
                    <a:pt x="2022" y="1684"/>
                  </a:cubicBezTo>
                  <a:cubicBezTo>
                    <a:pt x="2022" y="1679"/>
                    <a:pt x="2022" y="1673"/>
                    <a:pt x="2017" y="1667"/>
                  </a:cubicBezTo>
                  <a:cubicBezTo>
                    <a:pt x="2011" y="1662"/>
                    <a:pt x="2000" y="1667"/>
                    <a:pt x="1989" y="1662"/>
                  </a:cubicBezTo>
                  <a:cubicBezTo>
                    <a:pt x="1983" y="1656"/>
                    <a:pt x="1978" y="1651"/>
                    <a:pt x="1972" y="1651"/>
                  </a:cubicBezTo>
                  <a:cubicBezTo>
                    <a:pt x="1967" y="1651"/>
                    <a:pt x="1961" y="1662"/>
                    <a:pt x="1961" y="1673"/>
                  </a:cubicBezTo>
                  <a:cubicBezTo>
                    <a:pt x="1950" y="1717"/>
                    <a:pt x="1967" y="1690"/>
                    <a:pt x="1934" y="1684"/>
                  </a:cubicBezTo>
                  <a:cubicBezTo>
                    <a:pt x="1928" y="1679"/>
                    <a:pt x="1923" y="1684"/>
                    <a:pt x="1917" y="1679"/>
                  </a:cubicBezTo>
                  <a:cubicBezTo>
                    <a:pt x="1906" y="1673"/>
                    <a:pt x="1906" y="1667"/>
                    <a:pt x="1900" y="1662"/>
                  </a:cubicBezTo>
                  <a:cubicBezTo>
                    <a:pt x="1895" y="1656"/>
                    <a:pt x="1889" y="1656"/>
                    <a:pt x="1878" y="1651"/>
                  </a:cubicBezTo>
                  <a:cubicBezTo>
                    <a:pt x="1884" y="1640"/>
                    <a:pt x="1900" y="1640"/>
                    <a:pt x="1900" y="1629"/>
                  </a:cubicBezTo>
                  <a:cubicBezTo>
                    <a:pt x="1900" y="1618"/>
                    <a:pt x="1895" y="1618"/>
                    <a:pt x="1889" y="1612"/>
                  </a:cubicBezTo>
                  <a:cubicBezTo>
                    <a:pt x="1873" y="1595"/>
                    <a:pt x="1878" y="1584"/>
                    <a:pt x="1878" y="1618"/>
                  </a:cubicBezTo>
                  <a:cubicBezTo>
                    <a:pt x="1867" y="1618"/>
                    <a:pt x="1867" y="1618"/>
                    <a:pt x="1867" y="1618"/>
                  </a:cubicBezTo>
                  <a:cubicBezTo>
                    <a:pt x="1850" y="1618"/>
                    <a:pt x="1845" y="1612"/>
                    <a:pt x="1834" y="1612"/>
                  </a:cubicBezTo>
                  <a:cubicBezTo>
                    <a:pt x="1784" y="1612"/>
                    <a:pt x="1834" y="1634"/>
                    <a:pt x="1784" y="1579"/>
                  </a:cubicBezTo>
                  <a:cubicBezTo>
                    <a:pt x="1773" y="1568"/>
                    <a:pt x="1767" y="1568"/>
                    <a:pt x="1756" y="1557"/>
                  </a:cubicBezTo>
                  <a:cubicBezTo>
                    <a:pt x="1751" y="1551"/>
                    <a:pt x="1745" y="1546"/>
                    <a:pt x="1745" y="1534"/>
                  </a:cubicBezTo>
                  <a:cubicBezTo>
                    <a:pt x="1745" y="1529"/>
                    <a:pt x="1745" y="1523"/>
                    <a:pt x="1740" y="1523"/>
                  </a:cubicBezTo>
                  <a:cubicBezTo>
                    <a:pt x="1734" y="1523"/>
                    <a:pt x="1729" y="1529"/>
                    <a:pt x="1729" y="1534"/>
                  </a:cubicBezTo>
                  <a:cubicBezTo>
                    <a:pt x="1729" y="1551"/>
                    <a:pt x="1729" y="1551"/>
                    <a:pt x="1729" y="1551"/>
                  </a:cubicBezTo>
                  <a:cubicBezTo>
                    <a:pt x="1729" y="1573"/>
                    <a:pt x="1734" y="1568"/>
                    <a:pt x="1712" y="1562"/>
                  </a:cubicBezTo>
                  <a:cubicBezTo>
                    <a:pt x="1706" y="1562"/>
                    <a:pt x="1706" y="1557"/>
                    <a:pt x="1701" y="1551"/>
                  </a:cubicBezTo>
                  <a:cubicBezTo>
                    <a:pt x="1690" y="1540"/>
                    <a:pt x="1684" y="1529"/>
                    <a:pt x="1679" y="1512"/>
                  </a:cubicBezTo>
                  <a:cubicBezTo>
                    <a:pt x="1673" y="1501"/>
                    <a:pt x="1668" y="1496"/>
                    <a:pt x="1668" y="1485"/>
                  </a:cubicBezTo>
                  <a:cubicBezTo>
                    <a:pt x="1668" y="1468"/>
                    <a:pt x="1684" y="1462"/>
                    <a:pt x="1684" y="1446"/>
                  </a:cubicBezTo>
                  <a:cubicBezTo>
                    <a:pt x="1684" y="1424"/>
                    <a:pt x="1673" y="1418"/>
                    <a:pt x="1673" y="1396"/>
                  </a:cubicBezTo>
                  <a:cubicBezTo>
                    <a:pt x="1673" y="1379"/>
                    <a:pt x="1679" y="1368"/>
                    <a:pt x="1690" y="1363"/>
                  </a:cubicBezTo>
                  <a:cubicBezTo>
                    <a:pt x="1701" y="1357"/>
                    <a:pt x="1706" y="1357"/>
                    <a:pt x="1717" y="1352"/>
                  </a:cubicBezTo>
                  <a:cubicBezTo>
                    <a:pt x="1729" y="1340"/>
                    <a:pt x="1734" y="1329"/>
                    <a:pt x="1745" y="1324"/>
                  </a:cubicBezTo>
                  <a:cubicBezTo>
                    <a:pt x="1751" y="1318"/>
                    <a:pt x="1751" y="1313"/>
                    <a:pt x="1756" y="1313"/>
                  </a:cubicBezTo>
                  <a:cubicBezTo>
                    <a:pt x="1762" y="1313"/>
                    <a:pt x="1773" y="1313"/>
                    <a:pt x="1773" y="1302"/>
                  </a:cubicBezTo>
                  <a:cubicBezTo>
                    <a:pt x="1773" y="1296"/>
                    <a:pt x="1767" y="1296"/>
                    <a:pt x="1762" y="1291"/>
                  </a:cubicBezTo>
                  <a:cubicBezTo>
                    <a:pt x="1756" y="1280"/>
                    <a:pt x="1756" y="1274"/>
                    <a:pt x="1756" y="1268"/>
                  </a:cubicBezTo>
                  <a:cubicBezTo>
                    <a:pt x="1756" y="1235"/>
                    <a:pt x="1756" y="1235"/>
                    <a:pt x="1756" y="1235"/>
                  </a:cubicBezTo>
                  <a:cubicBezTo>
                    <a:pt x="1734" y="1241"/>
                    <a:pt x="1734" y="1257"/>
                    <a:pt x="1723" y="1274"/>
                  </a:cubicBezTo>
                  <a:cubicBezTo>
                    <a:pt x="1712" y="1296"/>
                    <a:pt x="1701" y="1302"/>
                    <a:pt x="1679" y="1313"/>
                  </a:cubicBezTo>
                  <a:cubicBezTo>
                    <a:pt x="1668" y="1324"/>
                    <a:pt x="1673" y="1340"/>
                    <a:pt x="1668" y="1357"/>
                  </a:cubicBezTo>
                  <a:cubicBezTo>
                    <a:pt x="1668" y="1379"/>
                    <a:pt x="1662" y="1390"/>
                    <a:pt x="1662" y="1412"/>
                  </a:cubicBezTo>
                  <a:cubicBezTo>
                    <a:pt x="1662" y="1440"/>
                    <a:pt x="1662" y="1440"/>
                    <a:pt x="1662" y="1440"/>
                  </a:cubicBezTo>
                  <a:cubicBezTo>
                    <a:pt x="1657" y="1446"/>
                    <a:pt x="1657" y="1451"/>
                    <a:pt x="1645" y="1451"/>
                  </a:cubicBezTo>
                  <a:cubicBezTo>
                    <a:pt x="1634" y="1451"/>
                    <a:pt x="1629" y="1440"/>
                    <a:pt x="1618" y="1440"/>
                  </a:cubicBezTo>
                  <a:cubicBezTo>
                    <a:pt x="1612" y="1440"/>
                    <a:pt x="1601" y="1446"/>
                    <a:pt x="1601" y="1451"/>
                  </a:cubicBezTo>
                  <a:cubicBezTo>
                    <a:pt x="1601" y="1462"/>
                    <a:pt x="1618" y="1462"/>
                    <a:pt x="1629" y="1468"/>
                  </a:cubicBezTo>
                  <a:cubicBezTo>
                    <a:pt x="1634" y="1473"/>
                    <a:pt x="1640" y="1479"/>
                    <a:pt x="1640" y="1490"/>
                  </a:cubicBezTo>
                  <a:cubicBezTo>
                    <a:pt x="1640" y="1501"/>
                    <a:pt x="1623" y="1507"/>
                    <a:pt x="1618" y="1523"/>
                  </a:cubicBezTo>
                  <a:cubicBezTo>
                    <a:pt x="1607" y="1534"/>
                    <a:pt x="1601" y="1546"/>
                    <a:pt x="1584" y="1562"/>
                  </a:cubicBezTo>
                  <a:cubicBezTo>
                    <a:pt x="1579" y="1568"/>
                    <a:pt x="1573" y="1573"/>
                    <a:pt x="1568" y="1579"/>
                  </a:cubicBezTo>
                  <a:cubicBezTo>
                    <a:pt x="1562" y="1579"/>
                    <a:pt x="1557" y="1584"/>
                    <a:pt x="1557" y="1590"/>
                  </a:cubicBezTo>
                  <a:cubicBezTo>
                    <a:pt x="1557" y="1606"/>
                    <a:pt x="1562" y="1623"/>
                    <a:pt x="1579" y="1629"/>
                  </a:cubicBezTo>
                  <a:cubicBezTo>
                    <a:pt x="1579" y="1634"/>
                    <a:pt x="1568" y="1640"/>
                    <a:pt x="1562" y="1645"/>
                  </a:cubicBezTo>
                  <a:cubicBezTo>
                    <a:pt x="1551" y="1662"/>
                    <a:pt x="1551" y="1673"/>
                    <a:pt x="1535" y="1684"/>
                  </a:cubicBezTo>
                  <a:cubicBezTo>
                    <a:pt x="1512" y="1701"/>
                    <a:pt x="1507" y="1723"/>
                    <a:pt x="1479" y="1723"/>
                  </a:cubicBezTo>
                  <a:cubicBezTo>
                    <a:pt x="1457" y="1723"/>
                    <a:pt x="1457" y="1723"/>
                    <a:pt x="1457" y="1723"/>
                  </a:cubicBezTo>
                  <a:cubicBezTo>
                    <a:pt x="1418" y="1717"/>
                    <a:pt x="1418" y="1717"/>
                    <a:pt x="1418" y="1717"/>
                  </a:cubicBezTo>
                  <a:cubicBezTo>
                    <a:pt x="1402" y="1723"/>
                    <a:pt x="1396" y="1745"/>
                    <a:pt x="1379" y="1745"/>
                  </a:cubicBezTo>
                  <a:cubicBezTo>
                    <a:pt x="1357" y="1745"/>
                    <a:pt x="1357" y="1723"/>
                    <a:pt x="1341" y="1712"/>
                  </a:cubicBezTo>
                  <a:cubicBezTo>
                    <a:pt x="1330" y="1701"/>
                    <a:pt x="1324" y="1695"/>
                    <a:pt x="1313" y="1684"/>
                  </a:cubicBezTo>
                  <a:cubicBezTo>
                    <a:pt x="1307" y="1679"/>
                    <a:pt x="1302" y="1679"/>
                    <a:pt x="1302" y="1673"/>
                  </a:cubicBezTo>
                  <a:cubicBezTo>
                    <a:pt x="1302" y="1662"/>
                    <a:pt x="1313" y="1667"/>
                    <a:pt x="1313" y="1662"/>
                  </a:cubicBezTo>
                  <a:cubicBezTo>
                    <a:pt x="1313" y="1656"/>
                    <a:pt x="1307" y="1651"/>
                    <a:pt x="1307" y="1645"/>
                  </a:cubicBezTo>
                  <a:cubicBezTo>
                    <a:pt x="1307" y="1634"/>
                    <a:pt x="1302" y="1629"/>
                    <a:pt x="1302" y="1618"/>
                  </a:cubicBezTo>
                  <a:cubicBezTo>
                    <a:pt x="1302" y="1601"/>
                    <a:pt x="1302" y="1601"/>
                    <a:pt x="1302" y="1601"/>
                  </a:cubicBezTo>
                  <a:cubicBezTo>
                    <a:pt x="1302" y="1584"/>
                    <a:pt x="1291" y="1573"/>
                    <a:pt x="1280" y="1562"/>
                  </a:cubicBezTo>
                  <a:cubicBezTo>
                    <a:pt x="1280" y="1557"/>
                    <a:pt x="1274" y="1551"/>
                    <a:pt x="1274" y="1546"/>
                  </a:cubicBezTo>
                  <a:cubicBezTo>
                    <a:pt x="1274" y="1540"/>
                    <a:pt x="1280" y="1540"/>
                    <a:pt x="1285" y="1540"/>
                  </a:cubicBezTo>
                  <a:cubicBezTo>
                    <a:pt x="1291" y="1540"/>
                    <a:pt x="1296" y="1546"/>
                    <a:pt x="1302" y="1546"/>
                  </a:cubicBezTo>
                  <a:cubicBezTo>
                    <a:pt x="1307" y="1546"/>
                    <a:pt x="1307" y="1540"/>
                    <a:pt x="1313" y="1540"/>
                  </a:cubicBezTo>
                  <a:cubicBezTo>
                    <a:pt x="1335" y="1540"/>
                    <a:pt x="1335" y="1540"/>
                    <a:pt x="1335" y="1540"/>
                  </a:cubicBezTo>
                  <a:cubicBezTo>
                    <a:pt x="1341" y="1540"/>
                    <a:pt x="1346" y="1534"/>
                    <a:pt x="1346" y="1523"/>
                  </a:cubicBezTo>
                  <a:cubicBezTo>
                    <a:pt x="1352" y="1512"/>
                    <a:pt x="1357" y="1512"/>
                    <a:pt x="1357" y="1501"/>
                  </a:cubicBezTo>
                  <a:cubicBezTo>
                    <a:pt x="1357" y="1485"/>
                    <a:pt x="1341" y="1479"/>
                    <a:pt x="1330" y="1473"/>
                  </a:cubicBezTo>
                  <a:cubicBezTo>
                    <a:pt x="1318" y="1468"/>
                    <a:pt x="1324" y="1457"/>
                    <a:pt x="1313" y="1451"/>
                  </a:cubicBezTo>
                  <a:cubicBezTo>
                    <a:pt x="1313" y="1446"/>
                    <a:pt x="1307" y="1446"/>
                    <a:pt x="1307" y="1435"/>
                  </a:cubicBezTo>
                  <a:cubicBezTo>
                    <a:pt x="1307" y="1412"/>
                    <a:pt x="1307" y="1412"/>
                    <a:pt x="1307" y="1412"/>
                  </a:cubicBezTo>
                  <a:cubicBezTo>
                    <a:pt x="1307" y="1401"/>
                    <a:pt x="1302" y="1401"/>
                    <a:pt x="1296" y="1396"/>
                  </a:cubicBezTo>
                  <a:cubicBezTo>
                    <a:pt x="1291" y="1390"/>
                    <a:pt x="1291" y="1379"/>
                    <a:pt x="1285" y="1379"/>
                  </a:cubicBezTo>
                  <a:cubicBezTo>
                    <a:pt x="1269" y="1379"/>
                    <a:pt x="1280" y="1418"/>
                    <a:pt x="1263" y="1418"/>
                  </a:cubicBezTo>
                  <a:cubicBezTo>
                    <a:pt x="1252" y="1418"/>
                    <a:pt x="1252" y="1407"/>
                    <a:pt x="1246" y="1401"/>
                  </a:cubicBezTo>
                  <a:cubicBezTo>
                    <a:pt x="1246" y="1396"/>
                    <a:pt x="1241" y="1390"/>
                    <a:pt x="1235" y="1385"/>
                  </a:cubicBezTo>
                  <a:cubicBezTo>
                    <a:pt x="1235" y="1385"/>
                    <a:pt x="1224" y="1385"/>
                    <a:pt x="1224" y="1374"/>
                  </a:cubicBezTo>
                  <a:cubicBezTo>
                    <a:pt x="1224" y="1368"/>
                    <a:pt x="1230" y="1363"/>
                    <a:pt x="1230" y="1357"/>
                  </a:cubicBezTo>
                  <a:cubicBezTo>
                    <a:pt x="1230" y="1335"/>
                    <a:pt x="1213" y="1324"/>
                    <a:pt x="1197" y="1307"/>
                  </a:cubicBezTo>
                  <a:cubicBezTo>
                    <a:pt x="1180" y="1296"/>
                    <a:pt x="1169" y="1291"/>
                    <a:pt x="1152" y="1280"/>
                  </a:cubicBezTo>
                  <a:cubicBezTo>
                    <a:pt x="1136" y="1268"/>
                    <a:pt x="1130" y="1263"/>
                    <a:pt x="1108" y="1252"/>
                  </a:cubicBezTo>
                  <a:cubicBezTo>
                    <a:pt x="1102" y="1252"/>
                    <a:pt x="1091" y="1252"/>
                    <a:pt x="1080" y="1252"/>
                  </a:cubicBezTo>
                  <a:cubicBezTo>
                    <a:pt x="1069" y="1246"/>
                    <a:pt x="1064" y="1241"/>
                    <a:pt x="1047" y="1241"/>
                  </a:cubicBezTo>
                  <a:cubicBezTo>
                    <a:pt x="1036" y="1241"/>
                    <a:pt x="1030" y="1252"/>
                    <a:pt x="1019" y="1252"/>
                  </a:cubicBezTo>
                  <a:cubicBezTo>
                    <a:pt x="1003" y="1252"/>
                    <a:pt x="1003" y="1252"/>
                    <a:pt x="1003" y="1252"/>
                  </a:cubicBezTo>
                  <a:cubicBezTo>
                    <a:pt x="1003" y="1246"/>
                    <a:pt x="1003" y="1241"/>
                    <a:pt x="1003" y="1241"/>
                  </a:cubicBezTo>
                  <a:cubicBezTo>
                    <a:pt x="997" y="1235"/>
                    <a:pt x="986" y="1235"/>
                    <a:pt x="980" y="1235"/>
                  </a:cubicBezTo>
                  <a:cubicBezTo>
                    <a:pt x="975" y="1230"/>
                    <a:pt x="969" y="1224"/>
                    <a:pt x="969" y="1219"/>
                  </a:cubicBezTo>
                  <a:cubicBezTo>
                    <a:pt x="969" y="1207"/>
                    <a:pt x="975" y="1202"/>
                    <a:pt x="975" y="1196"/>
                  </a:cubicBezTo>
                  <a:cubicBezTo>
                    <a:pt x="975" y="1185"/>
                    <a:pt x="969" y="1180"/>
                    <a:pt x="964" y="1180"/>
                  </a:cubicBezTo>
                  <a:cubicBezTo>
                    <a:pt x="958" y="1180"/>
                    <a:pt x="953" y="1180"/>
                    <a:pt x="953" y="1180"/>
                  </a:cubicBezTo>
                  <a:cubicBezTo>
                    <a:pt x="931" y="1180"/>
                    <a:pt x="969" y="1169"/>
                    <a:pt x="969" y="1169"/>
                  </a:cubicBezTo>
                  <a:cubicBezTo>
                    <a:pt x="992" y="1163"/>
                    <a:pt x="1003" y="1152"/>
                    <a:pt x="1019" y="1152"/>
                  </a:cubicBezTo>
                  <a:cubicBezTo>
                    <a:pt x="1019" y="1147"/>
                    <a:pt x="1025" y="1141"/>
                    <a:pt x="1030" y="1141"/>
                  </a:cubicBezTo>
                  <a:cubicBezTo>
                    <a:pt x="1052" y="1141"/>
                    <a:pt x="1052" y="1141"/>
                    <a:pt x="1052" y="1141"/>
                  </a:cubicBezTo>
                  <a:cubicBezTo>
                    <a:pt x="1069" y="1141"/>
                    <a:pt x="1080" y="1135"/>
                    <a:pt x="1102" y="1135"/>
                  </a:cubicBezTo>
                  <a:cubicBezTo>
                    <a:pt x="1108" y="1135"/>
                    <a:pt x="1108" y="1130"/>
                    <a:pt x="1119" y="1130"/>
                  </a:cubicBezTo>
                  <a:cubicBezTo>
                    <a:pt x="1136" y="1130"/>
                    <a:pt x="1141" y="1158"/>
                    <a:pt x="1158" y="1158"/>
                  </a:cubicBezTo>
                  <a:cubicBezTo>
                    <a:pt x="1163" y="1158"/>
                    <a:pt x="1169" y="1152"/>
                    <a:pt x="1174" y="1152"/>
                  </a:cubicBezTo>
                  <a:cubicBezTo>
                    <a:pt x="1191" y="1152"/>
                    <a:pt x="1197" y="1158"/>
                    <a:pt x="1213" y="1158"/>
                  </a:cubicBezTo>
                  <a:cubicBezTo>
                    <a:pt x="1219" y="1163"/>
                    <a:pt x="1230" y="1163"/>
                    <a:pt x="1235" y="1169"/>
                  </a:cubicBezTo>
                  <a:cubicBezTo>
                    <a:pt x="1252" y="1174"/>
                    <a:pt x="1252" y="1191"/>
                    <a:pt x="1263" y="1191"/>
                  </a:cubicBezTo>
                  <a:cubicBezTo>
                    <a:pt x="1280" y="1191"/>
                    <a:pt x="1285" y="1180"/>
                    <a:pt x="1296" y="1174"/>
                  </a:cubicBezTo>
                  <a:cubicBezTo>
                    <a:pt x="1307" y="1169"/>
                    <a:pt x="1313" y="1163"/>
                    <a:pt x="1324" y="1158"/>
                  </a:cubicBezTo>
                  <a:cubicBezTo>
                    <a:pt x="1330" y="1158"/>
                    <a:pt x="1330" y="1152"/>
                    <a:pt x="1330" y="1147"/>
                  </a:cubicBezTo>
                  <a:cubicBezTo>
                    <a:pt x="1346" y="1124"/>
                    <a:pt x="1346" y="1113"/>
                    <a:pt x="1363" y="1091"/>
                  </a:cubicBezTo>
                  <a:cubicBezTo>
                    <a:pt x="1374" y="1063"/>
                    <a:pt x="1396" y="1058"/>
                    <a:pt x="1424" y="1048"/>
                  </a:cubicBezTo>
                  <a:cubicBezTo>
                    <a:pt x="1446" y="1042"/>
                    <a:pt x="1457" y="1042"/>
                    <a:pt x="1474" y="1037"/>
                  </a:cubicBezTo>
                  <a:cubicBezTo>
                    <a:pt x="1485" y="1031"/>
                    <a:pt x="1485" y="1026"/>
                    <a:pt x="1496" y="1026"/>
                  </a:cubicBezTo>
                  <a:cubicBezTo>
                    <a:pt x="1512" y="1026"/>
                    <a:pt x="1512" y="1042"/>
                    <a:pt x="1529" y="1053"/>
                  </a:cubicBezTo>
                  <a:cubicBezTo>
                    <a:pt x="1535" y="1058"/>
                    <a:pt x="1540" y="1058"/>
                    <a:pt x="1546" y="1063"/>
                  </a:cubicBezTo>
                  <a:cubicBezTo>
                    <a:pt x="1551" y="1074"/>
                    <a:pt x="1557" y="1141"/>
                    <a:pt x="1573" y="1097"/>
                  </a:cubicBezTo>
                  <a:cubicBezTo>
                    <a:pt x="1573" y="1086"/>
                    <a:pt x="1579" y="1074"/>
                    <a:pt x="1590" y="1074"/>
                  </a:cubicBezTo>
                  <a:cubicBezTo>
                    <a:pt x="1596" y="1074"/>
                    <a:pt x="1596" y="1086"/>
                    <a:pt x="1607" y="1086"/>
                  </a:cubicBezTo>
                  <a:cubicBezTo>
                    <a:pt x="1629" y="1086"/>
                    <a:pt x="1629" y="1086"/>
                    <a:pt x="1629" y="1086"/>
                  </a:cubicBezTo>
                  <a:cubicBezTo>
                    <a:pt x="1640" y="1086"/>
                    <a:pt x="1645" y="1080"/>
                    <a:pt x="1651" y="1074"/>
                  </a:cubicBezTo>
                  <a:cubicBezTo>
                    <a:pt x="1657" y="1069"/>
                    <a:pt x="1657" y="1063"/>
                    <a:pt x="1657" y="1063"/>
                  </a:cubicBezTo>
                  <a:cubicBezTo>
                    <a:pt x="1668" y="1063"/>
                    <a:pt x="1668" y="1069"/>
                    <a:pt x="1673" y="1080"/>
                  </a:cubicBezTo>
                  <a:cubicBezTo>
                    <a:pt x="1679" y="1091"/>
                    <a:pt x="1679" y="1097"/>
                    <a:pt x="1679" y="1108"/>
                  </a:cubicBezTo>
                  <a:cubicBezTo>
                    <a:pt x="1679" y="1119"/>
                    <a:pt x="1679" y="1124"/>
                    <a:pt x="1679" y="1135"/>
                  </a:cubicBezTo>
                  <a:cubicBezTo>
                    <a:pt x="1679" y="1163"/>
                    <a:pt x="1695" y="1119"/>
                    <a:pt x="1695" y="1108"/>
                  </a:cubicBezTo>
                  <a:cubicBezTo>
                    <a:pt x="1695" y="1074"/>
                    <a:pt x="1695" y="1074"/>
                    <a:pt x="1695" y="1074"/>
                  </a:cubicBezTo>
                  <a:cubicBezTo>
                    <a:pt x="1695" y="1063"/>
                    <a:pt x="1695" y="1063"/>
                    <a:pt x="1695" y="1063"/>
                  </a:cubicBezTo>
                  <a:cubicBezTo>
                    <a:pt x="1712" y="1069"/>
                    <a:pt x="1706" y="1102"/>
                    <a:pt x="1729" y="1102"/>
                  </a:cubicBezTo>
                  <a:cubicBezTo>
                    <a:pt x="1734" y="1063"/>
                    <a:pt x="1734" y="1063"/>
                    <a:pt x="1734" y="1063"/>
                  </a:cubicBezTo>
                  <a:cubicBezTo>
                    <a:pt x="1734" y="1053"/>
                    <a:pt x="1690" y="1031"/>
                    <a:pt x="1729" y="1031"/>
                  </a:cubicBezTo>
                  <a:cubicBezTo>
                    <a:pt x="1740" y="1031"/>
                    <a:pt x="1751" y="1037"/>
                    <a:pt x="1762" y="1037"/>
                  </a:cubicBezTo>
                  <a:cubicBezTo>
                    <a:pt x="1767" y="1037"/>
                    <a:pt x="1778" y="1026"/>
                    <a:pt x="1778" y="1020"/>
                  </a:cubicBezTo>
                  <a:cubicBezTo>
                    <a:pt x="1778" y="1009"/>
                    <a:pt x="1773" y="1009"/>
                    <a:pt x="1773" y="1003"/>
                  </a:cubicBezTo>
                  <a:cubicBezTo>
                    <a:pt x="1773" y="987"/>
                    <a:pt x="1784" y="976"/>
                    <a:pt x="1784" y="965"/>
                  </a:cubicBezTo>
                  <a:cubicBezTo>
                    <a:pt x="1767" y="954"/>
                    <a:pt x="1767" y="954"/>
                    <a:pt x="1767" y="954"/>
                  </a:cubicBezTo>
                  <a:cubicBezTo>
                    <a:pt x="1756" y="954"/>
                    <a:pt x="1751" y="965"/>
                    <a:pt x="1740" y="965"/>
                  </a:cubicBezTo>
                  <a:cubicBezTo>
                    <a:pt x="1734" y="965"/>
                    <a:pt x="1729" y="965"/>
                    <a:pt x="1729" y="959"/>
                  </a:cubicBezTo>
                  <a:cubicBezTo>
                    <a:pt x="1729" y="948"/>
                    <a:pt x="1740" y="948"/>
                    <a:pt x="1751" y="942"/>
                  </a:cubicBezTo>
                  <a:cubicBezTo>
                    <a:pt x="1762" y="937"/>
                    <a:pt x="1767" y="926"/>
                    <a:pt x="1773" y="915"/>
                  </a:cubicBezTo>
                  <a:cubicBezTo>
                    <a:pt x="1778" y="909"/>
                    <a:pt x="1784" y="909"/>
                    <a:pt x="1784" y="898"/>
                  </a:cubicBezTo>
                  <a:cubicBezTo>
                    <a:pt x="1784" y="893"/>
                    <a:pt x="1778" y="887"/>
                    <a:pt x="1773" y="887"/>
                  </a:cubicBezTo>
                  <a:cubicBezTo>
                    <a:pt x="1756" y="887"/>
                    <a:pt x="1751" y="898"/>
                    <a:pt x="1740" y="898"/>
                  </a:cubicBezTo>
                  <a:cubicBezTo>
                    <a:pt x="1717" y="904"/>
                    <a:pt x="1706" y="915"/>
                    <a:pt x="1690" y="920"/>
                  </a:cubicBezTo>
                  <a:cubicBezTo>
                    <a:pt x="1679" y="920"/>
                    <a:pt x="1673" y="926"/>
                    <a:pt x="1662" y="937"/>
                  </a:cubicBezTo>
                  <a:cubicBezTo>
                    <a:pt x="1657" y="937"/>
                    <a:pt x="1657" y="942"/>
                    <a:pt x="1657" y="942"/>
                  </a:cubicBezTo>
                  <a:cubicBezTo>
                    <a:pt x="1629" y="942"/>
                    <a:pt x="1629" y="942"/>
                    <a:pt x="1629" y="942"/>
                  </a:cubicBezTo>
                  <a:cubicBezTo>
                    <a:pt x="1618" y="942"/>
                    <a:pt x="1612" y="942"/>
                    <a:pt x="1601" y="942"/>
                  </a:cubicBezTo>
                  <a:cubicBezTo>
                    <a:pt x="1584" y="942"/>
                    <a:pt x="1584" y="942"/>
                    <a:pt x="1584" y="942"/>
                  </a:cubicBezTo>
                  <a:cubicBezTo>
                    <a:pt x="1573" y="942"/>
                    <a:pt x="1568" y="937"/>
                    <a:pt x="1557" y="937"/>
                  </a:cubicBezTo>
                  <a:cubicBezTo>
                    <a:pt x="1546" y="931"/>
                    <a:pt x="1535" y="937"/>
                    <a:pt x="1524" y="937"/>
                  </a:cubicBezTo>
                  <a:cubicBezTo>
                    <a:pt x="1501" y="937"/>
                    <a:pt x="1490" y="931"/>
                    <a:pt x="1468" y="937"/>
                  </a:cubicBezTo>
                  <a:cubicBezTo>
                    <a:pt x="1463" y="942"/>
                    <a:pt x="1457" y="942"/>
                    <a:pt x="1446" y="942"/>
                  </a:cubicBezTo>
                  <a:cubicBezTo>
                    <a:pt x="1413" y="942"/>
                    <a:pt x="1413" y="942"/>
                    <a:pt x="1413" y="942"/>
                  </a:cubicBezTo>
                  <a:cubicBezTo>
                    <a:pt x="1396" y="942"/>
                    <a:pt x="1391" y="959"/>
                    <a:pt x="1374" y="959"/>
                  </a:cubicBezTo>
                  <a:cubicBezTo>
                    <a:pt x="1346" y="959"/>
                    <a:pt x="1335" y="948"/>
                    <a:pt x="1307" y="948"/>
                  </a:cubicBezTo>
                  <a:cubicBezTo>
                    <a:pt x="1291" y="948"/>
                    <a:pt x="1285" y="959"/>
                    <a:pt x="1269" y="965"/>
                  </a:cubicBezTo>
                  <a:cubicBezTo>
                    <a:pt x="1263" y="970"/>
                    <a:pt x="1263" y="976"/>
                    <a:pt x="1252" y="976"/>
                  </a:cubicBezTo>
                  <a:cubicBezTo>
                    <a:pt x="1235" y="976"/>
                    <a:pt x="1230" y="959"/>
                    <a:pt x="1219" y="942"/>
                  </a:cubicBezTo>
                  <a:cubicBezTo>
                    <a:pt x="1213" y="937"/>
                    <a:pt x="1213" y="926"/>
                    <a:pt x="1202" y="926"/>
                  </a:cubicBezTo>
                  <a:cubicBezTo>
                    <a:pt x="1191" y="926"/>
                    <a:pt x="1191" y="931"/>
                    <a:pt x="1180" y="931"/>
                  </a:cubicBezTo>
                  <a:cubicBezTo>
                    <a:pt x="1158" y="937"/>
                    <a:pt x="1147" y="942"/>
                    <a:pt x="1125" y="948"/>
                  </a:cubicBezTo>
                  <a:cubicBezTo>
                    <a:pt x="1113" y="954"/>
                    <a:pt x="1108" y="965"/>
                    <a:pt x="1091" y="965"/>
                  </a:cubicBezTo>
                  <a:cubicBezTo>
                    <a:pt x="1075" y="965"/>
                    <a:pt x="1075" y="948"/>
                    <a:pt x="1075" y="931"/>
                  </a:cubicBezTo>
                  <a:cubicBezTo>
                    <a:pt x="1069" y="920"/>
                    <a:pt x="1058" y="915"/>
                    <a:pt x="1047" y="909"/>
                  </a:cubicBezTo>
                  <a:cubicBezTo>
                    <a:pt x="1030" y="909"/>
                    <a:pt x="1019" y="898"/>
                    <a:pt x="1003" y="893"/>
                  </a:cubicBezTo>
                  <a:cubicBezTo>
                    <a:pt x="992" y="887"/>
                    <a:pt x="980" y="887"/>
                    <a:pt x="980" y="876"/>
                  </a:cubicBezTo>
                  <a:cubicBezTo>
                    <a:pt x="980" y="843"/>
                    <a:pt x="1014" y="848"/>
                    <a:pt x="969" y="848"/>
                  </a:cubicBezTo>
                  <a:cubicBezTo>
                    <a:pt x="958" y="848"/>
                    <a:pt x="964" y="837"/>
                    <a:pt x="958" y="832"/>
                  </a:cubicBezTo>
                  <a:cubicBezTo>
                    <a:pt x="953" y="821"/>
                    <a:pt x="942" y="821"/>
                    <a:pt x="942" y="809"/>
                  </a:cubicBezTo>
                  <a:cubicBezTo>
                    <a:pt x="942" y="782"/>
                    <a:pt x="942" y="782"/>
                    <a:pt x="942" y="782"/>
                  </a:cubicBezTo>
                  <a:cubicBezTo>
                    <a:pt x="942" y="776"/>
                    <a:pt x="936" y="771"/>
                    <a:pt x="936" y="760"/>
                  </a:cubicBezTo>
                  <a:cubicBezTo>
                    <a:pt x="936" y="743"/>
                    <a:pt x="969" y="715"/>
                    <a:pt x="958" y="715"/>
                  </a:cubicBezTo>
                  <a:cubicBezTo>
                    <a:pt x="953" y="715"/>
                    <a:pt x="947" y="721"/>
                    <a:pt x="942" y="721"/>
                  </a:cubicBezTo>
                  <a:cubicBezTo>
                    <a:pt x="931" y="721"/>
                    <a:pt x="931" y="721"/>
                    <a:pt x="931" y="721"/>
                  </a:cubicBezTo>
                  <a:cubicBezTo>
                    <a:pt x="931" y="710"/>
                    <a:pt x="931" y="704"/>
                    <a:pt x="925" y="693"/>
                  </a:cubicBezTo>
                  <a:cubicBezTo>
                    <a:pt x="925" y="688"/>
                    <a:pt x="914" y="688"/>
                    <a:pt x="914" y="682"/>
                  </a:cubicBezTo>
                  <a:cubicBezTo>
                    <a:pt x="914" y="671"/>
                    <a:pt x="958" y="654"/>
                    <a:pt x="914" y="654"/>
                  </a:cubicBezTo>
                  <a:cubicBezTo>
                    <a:pt x="886" y="654"/>
                    <a:pt x="875" y="699"/>
                    <a:pt x="875" y="654"/>
                  </a:cubicBezTo>
                  <a:cubicBezTo>
                    <a:pt x="875" y="621"/>
                    <a:pt x="870" y="665"/>
                    <a:pt x="847" y="665"/>
                  </a:cubicBezTo>
                  <a:cubicBezTo>
                    <a:pt x="842" y="665"/>
                    <a:pt x="842" y="660"/>
                    <a:pt x="836" y="654"/>
                  </a:cubicBezTo>
                  <a:cubicBezTo>
                    <a:pt x="836" y="649"/>
                    <a:pt x="836" y="643"/>
                    <a:pt x="831" y="643"/>
                  </a:cubicBezTo>
                  <a:cubicBezTo>
                    <a:pt x="825" y="638"/>
                    <a:pt x="820" y="638"/>
                    <a:pt x="809" y="638"/>
                  </a:cubicBezTo>
                  <a:cubicBezTo>
                    <a:pt x="798" y="638"/>
                    <a:pt x="786" y="638"/>
                    <a:pt x="775" y="632"/>
                  </a:cubicBezTo>
                  <a:cubicBezTo>
                    <a:pt x="770" y="627"/>
                    <a:pt x="764" y="616"/>
                    <a:pt x="753" y="616"/>
                  </a:cubicBezTo>
                  <a:cubicBezTo>
                    <a:pt x="742" y="616"/>
                    <a:pt x="737" y="621"/>
                    <a:pt x="731" y="627"/>
                  </a:cubicBezTo>
                  <a:cubicBezTo>
                    <a:pt x="726" y="632"/>
                    <a:pt x="731" y="638"/>
                    <a:pt x="726" y="638"/>
                  </a:cubicBezTo>
                  <a:cubicBezTo>
                    <a:pt x="720" y="638"/>
                    <a:pt x="714" y="627"/>
                    <a:pt x="714" y="627"/>
                  </a:cubicBezTo>
                  <a:cubicBezTo>
                    <a:pt x="709" y="616"/>
                    <a:pt x="698" y="610"/>
                    <a:pt x="698" y="599"/>
                  </a:cubicBezTo>
                  <a:cubicBezTo>
                    <a:pt x="698" y="599"/>
                    <a:pt x="703" y="593"/>
                    <a:pt x="703" y="588"/>
                  </a:cubicBezTo>
                  <a:cubicBezTo>
                    <a:pt x="703" y="588"/>
                    <a:pt x="703" y="588"/>
                    <a:pt x="703" y="582"/>
                  </a:cubicBezTo>
                  <a:cubicBezTo>
                    <a:pt x="681" y="582"/>
                    <a:pt x="681" y="582"/>
                    <a:pt x="681" y="582"/>
                  </a:cubicBezTo>
                  <a:cubicBezTo>
                    <a:pt x="676" y="582"/>
                    <a:pt x="670" y="582"/>
                    <a:pt x="659" y="582"/>
                  </a:cubicBezTo>
                  <a:cubicBezTo>
                    <a:pt x="665" y="593"/>
                    <a:pt x="676" y="593"/>
                    <a:pt x="676" y="604"/>
                  </a:cubicBezTo>
                  <a:cubicBezTo>
                    <a:pt x="676" y="616"/>
                    <a:pt x="665" y="616"/>
                    <a:pt x="659" y="616"/>
                  </a:cubicBezTo>
                  <a:cubicBezTo>
                    <a:pt x="648" y="627"/>
                    <a:pt x="642" y="632"/>
                    <a:pt x="626" y="632"/>
                  </a:cubicBezTo>
                  <a:cubicBezTo>
                    <a:pt x="620" y="632"/>
                    <a:pt x="615" y="632"/>
                    <a:pt x="609" y="627"/>
                  </a:cubicBezTo>
                  <a:lnTo>
                    <a:pt x="609" y="621"/>
                  </a:lnTo>
                  <a:cubicBezTo>
                    <a:pt x="593" y="610"/>
                    <a:pt x="581" y="616"/>
                    <a:pt x="565" y="616"/>
                  </a:cubicBezTo>
                  <a:cubicBezTo>
                    <a:pt x="554" y="616"/>
                    <a:pt x="548" y="616"/>
                    <a:pt x="537" y="616"/>
                  </a:cubicBezTo>
                  <a:cubicBezTo>
                    <a:pt x="526" y="616"/>
                    <a:pt x="520" y="604"/>
                    <a:pt x="520" y="593"/>
                  </a:cubicBezTo>
                  <a:cubicBezTo>
                    <a:pt x="526" y="582"/>
                    <a:pt x="532" y="577"/>
                    <a:pt x="537" y="566"/>
                  </a:cubicBezTo>
                  <a:cubicBezTo>
                    <a:pt x="537" y="555"/>
                    <a:pt x="543" y="555"/>
                    <a:pt x="543" y="543"/>
                  </a:cubicBezTo>
                  <a:cubicBezTo>
                    <a:pt x="543" y="538"/>
                    <a:pt x="543" y="532"/>
                    <a:pt x="548" y="532"/>
                  </a:cubicBezTo>
                  <a:cubicBezTo>
                    <a:pt x="554" y="527"/>
                    <a:pt x="559" y="527"/>
                    <a:pt x="570" y="527"/>
                  </a:cubicBezTo>
                  <a:cubicBezTo>
                    <a:pt x="581" y="521"/>
                    <a:pt x="593" y="516"/>
                    <a:pt x="609" y="510"/>
                  </a:cubicBezTo>
                  <a:cubicBezTo>
                    <a:pt x="615" y="510"/>
                    <a:pt x="620" y="499"/>
                    <a:pt x="626" y="494"/>
                  </a:cubicBezTo>
                  <a:cubicBezTo>
                    <a:pt x="631" y="483"/>
                    <a:pt x="637" y="471"/>
                    <a:pt x="642" y="460"/>
                  </a:cubicBezTo>
                  <a:cubicBezTo>
                    <a:pt x="659" y="427"/>
                    <a:pt x="653" y="399"/>
                    <a:pt x="676" y="366"/>
                  </a:cubicBezTo>
                  <a:cubicBezTo>
                    <a:pt x="681" y="355"/>
                    <a:pt x="681" y="349"/>
                    <a:pt x="687" y="338"/>
                  </a:cubicBezTo>
                  <a:cubicBezTo>
                    <a:pt x="692" y="327"/>
                    <a:pt x="703" y="327"/>
                    <a:pt x="714" y="322"/>
                  </a:cubicBezTo>
                  <a:cubicBezTo>
                    <a:pt x="731" y="311"/>
                    <a:pt x="737" y="305"/>
                    <a:pt x="748" y="300"/>
                  </a:cubicBezTo>
                  <a:cubicBezTo>
                    <a:pt x="753" y="305"/>
                    <a:pt x="759" y="316"/>
                    <a:pt x="770" y="316"/>
                  </a:cubicBezTo>
                  <a:cubicBezTo>
                    <a:pt x="792" y="316"/>
                    <a:pt x="803" y="305"/>
                    <a:pt x="825" y="300"/>
                  </a:cubicBezTo>
                  <a:cubicBezTo>
                    <a:pt x="853" y="289"/>
                    <a:pt x="870" y="289"/>
                    <a:pt x="897" y="277"/>
                  </a:cubicBezTo>
                  <a:cubicBezTo>
                    <a:pt x="919" y="272"/>
                    <a:pt x="919" y="250"/>
                    <a:pt x="936" y="239"/>
                  </a:cubicBezTo>
                  <a:cubicBezTo>
                    <a:pt x="953" y="228"/>
                    <a:pt x="964" y="228"/>
                    <a:pt x="980" y="217"/>
                  </a:cubicBezTo>
                  <a:cubicBezTo>
                    <a:pt x="992" y="211"/>
                    <a:pt x="997" y="200"/>
                    <a:pt x="1003" y="189"/>
                  </a:cubicBezTo>
                  <a:cubicBezTo>
                    <a:pt x="1014" y="178"/>
                    <a:pt x="1025" y="178"/>
                    <a:pt x="1036" y="172"/>
                  </a:cubicBezTo>
                  <a:cubicBezTo>
                    <a:pt x="1052" y="167"/>
                    <a:pt x="1064" y="161"/>
                    <a:pt x="1080" y="156"/>
                  </a:cubicBezTo>
                  <a:cubicBezTo>
                    <a:pt x="1086" y="150"/>
                    <a:pt x="1091" y="150"/>
                    <a:pt x="1097" y="144"/>
                  </a:cubicBezTo>
                  <a:cubicBezTo>
                    <a:pt x="1130" y="139"/>
                    <a:pt x="1147" y="139"/>
                    <a:pt x="1180" y="139"/>
                  </a:cubicBezTo>
                  <a:cubicBezTo>
                    <a:pt x="1213" y="139"/>
                    <a:pt x="1235" y="144"/>
                    <a:pt x="1274" y="156"/>
                  </a:cubicBezTo>
                  <a:cubicBezTo>
                    <a:pt x="1302" y="167"/>
                    <a:pt x="1318" y="183"/>
                    <a:pt x="1352" y="183"/>
                  </a:cubicBezTo>
                  <a:cubicBezTo>
                    <a:pt x="1363" y="183"/>
                    <a:pt x="1368" y="183"/>
                    <a:pt x="1379" y="183"/>
                  </a:cubicBezTo>
                  <a:cubicBezTo>
                    <a:pt x="1385" y="183"/>
                    <a:pt x="1391" y="183"/>
                    <a:pt x="1396" y="194"/>
                  </a:cubicBezTo>
                  <a:cubicBezTo>
                    <a:pt x="1402" y="194"/>
                    <a:pt x="1402" y="200"/>
                    <a:pt x="1407" y="205"/>
                  </a:cubicBezTo>
                  <a:cubicBezTo>
                    <a:pt x="1435" y="217"/>
                    <a:pt x="1451" y="222"/>
                    <a:pt x="1474" y="233"/>
                  </a:cubicBezTo>
                  <a:cubicBezTo>
                    <a:pt x="1485" y="239"/>
                    <a:pt x="1490" y="244"/>
                    <a:pt x="1501" y="255"/>
                  </a:cubicBezTo>
                  <a:cubicBezTo>
                    <a:pt x="1512" y="266"/>
                    <a:pt x="1518" y="266"/>
                    <a:pt x="1529" y="277"/>
                  </a:cubicBezTo>
                  <a:cubicBezTo>
                    <a:pt x="1540" y="289"/>
                    <a:pt x="1540" y="300"/>
                    <a:pt x="1557" y="300"/>
                  </a:cubicBezTo>
                  <a:cubicBezTo>
                    <a:pt x="1573" y="300"/>
                    <a:pt x="1573" y="300"/>
                    <a:pt x="1573" y="300"/>
                  </a:cubicBezTo>
                  <a:cubicBezTo>
                    <a:pt x="1596" y="300"/>
                    <a:pt x="1607" y="305"/>
                    <a:pt x="1623" y="305"/>
                  </a:cubicBezTo>
                  <a:cubicBezTo>
                    <a:pt x="1634" y="305"/>
                    <a:pt x="1640" y="300"/>
                    <a:pt x="1651" y="300"/>
                  </a:cubicBezTo>
                  <a:cubicBezTo>
                    <a:pt x="1662" y="300"/>
                    <a:pt x="1668" y="311"/>
                    <a:pt x="1679" y="311"/>
                  </a:cubicBezTo>
                  <a:cubicBezTo>
                    <a:pt x="1701" y="311"/>
                    <a:pt x="1701" y="311"/>
                    <a:pt x="1701" y="311"/>
                  </a:cubicBezTo>
                  <a:cubicBezTo>
                    <a:pt x="1706" y="311"/>
                    <a:pt x="1712" y="305"/>
                    <a:pt x="1717" y="305"/>
                  </a:cubicBezTo>
                  <a:cubicBezTo>
                    <a:pt x="1734" y="305"/>
                    <a:pt x="1740" y="316"/>
                    <a:pt x="1756" y="322"/>
                  </a:cubicBezTo>
                  <a:cubicBezTo>
                    <a:pt x="1773" y="333"/>
                    <a:pt x="1790" y="327"/>
                    <a:pt x="1806" y="333"/>
                  </a:cubicBezTo>
                  <a:cubicBezTo>
                    <a:pt x="1823" y="338"/>
                    <a:pt x="1828" y="338"/>
                    <a:pt x="1839" y="349"/>
                  </a:cubicBezTo>
                  <a:cubicBezTo>
                    <a:pt x="1850" y="372"/>
                    <a:pt x="1845" y="383"/>
                    <a:pt x="1850" y="405"/>
                  </a:cubicBezTo>
                  <a:cubicBezTo>
                    <a:pt x="1856" y="422"/>
                    <a:pt x="1856" y="433"/>
                    <a:pt x="1862" y="455"/>
                  </a:cubicBezTo>
                  <a:cubicBezTo>
                    <a:pt x="1867" y="471"/>
                    <a:pt x="1867" y="483"/>
                    <a:pt x="1884" y="494"/>
                  </a:cubicBezTo>
                  <a:cubicBezTo>
                    <a:pt x="1895" y="505"/>
                    <a:pt x="1906" y="516"/>
                    <a:pt x="1917" y="532"/>
                  </a:cubicBezTo>
                  <a:cubicBezTo>
                    <a:pt x="1923" y="543"/>
                    <a:pt x="1934" y="549"/>
                    <a:pt x="1934" y="566"/>
                  </a:cubicBezTo>
                  <a:cubicBezTo>
                    <a:pt x="1934" y="582"/>
                    <a:pt x="1923" y="582"/>
                    <a:pt x="1917" y="593"/>
                  </a:cubicBezTo>
                  <a:cubicBezTo>
                    <a:pt x="1911" y="616"/>
                    <a:pt x="1917" y="627"/>
                    <a:pt x="1911" y="643"/>
                  </a:cubicBezTo>
                  <a:cubicBezTo>
                    <a:pt x="1911" y="654"/>
                    <a:pt x="1900" y="660"/>
                    <a:pt x="1895" y="671"/>
                  </a:cubicBezTo>
                  <a:cubicBezTo>
                    <a:pt x="1889" y="676"/>
                    <a:pt x="1884" y="682"/>
                    <a:pt x="1878" y="688"/>
                  </a:cubicBezTo>
                  <a:cubicBezTo>
                    <a:pt x="1867" y="693"/>
                    <a:pt x="1856" y="693"/>
                    <a:pt x="1856" y="704"/>
                  </a:cubicBezTo>
                  <a:cubicBezTo>
                    <a:pt x="1856" y="721"/>
                    <a:pt x="1862" y="721"/>
                    <a:pt x="1862" y="737"/>
                  </a:cubicBezTo>
                  <a:cubicBezTo>
                    <a:pt x="1862" y="760"/>
                    <a:pt x="1867" y="776"/>
                    <a:pt x="1873" y="804"/>
                  </a:cubicBezTo>
                  <a:cubicBezTo>
                    <a:pt x="1878" y="809"/>
                    <a:pt x="1884" y="815"/>
                    <a:pt x="1884" y="826"/>
                  </a:cubicBezTo>
                  <a:cubicBezTo>
                    <a:pt x="1884" y="848"/>
                    <a:pt x="1884" y="848"/>
                    <a:pt x="1884" y="848"/>
                  </a:cubicBezTo>
                  <a:cubicBezTo>
                    <a:pt x="1884" y="870"/>
                    <a:pt x="1867" y="876"/>
                    <a:pt x="1867" y="898"/>
                  </a:cubicBezTo>
                  <a:cubicBezTo>
                    <a:pt x="1867" y="920"/>
                    <a:pt x="1878" y="926"/>
                    <a:pt x="1884" y="942"/>
                  </a:cubicBezTo>
                  <a:cubicBezTo>
                    <a:pt x="1889" y="959"/>
                    <a:pt x="1889" y="970"/>
                    <a:pt x="1895" y="987"/>
                  </a:cubicBezTo>
                  <a:cubicBezTo>
                    <a:pt x="1895" y="998"/>
                    <a:pt x="1895" y="1003"/>
                    <a:pt x="1900" y="1015"/>
                  </a:cubicBezTo>
                  <a:cubicBezTo>
                    <a:pt x="1917" y="1031"/>
                    <a:pt x="1934" y="1031"/>
                    <a:pt x="1945" y="1053"/>
                  </a:cubicBezTo>
                  <a:cubicBezTo>
                    <a:pt x="1967" y="1086"/>
                    <a:pt x="1972" y="1102"/>
                    <a:pt x="1989" y="1135"/>
                  </a:cubicBezTo>
                  <a:cubicBezTo>
                    <a:pt x="1995" y="1152"/>
                    <a:pt x="1995" y="1163"/>
                    <a:pt x="2006" y="1180"/>
                  </a:cubicBezTo>
                  <a:cubicBezTo>
                    <a:pt x="2011" y="1191"/>
                    <a:pt x="2017" y="1207"/>
                    <a:pt x="2028" y="1207"/>
                  </a:cubicBezTo>
                  <a:cubicBezTo>
                    <a:pt x="2033" y="1207"/>
                    <a:pt x="2039" y="1202"/>
                    <a:pt x="2039" y="1191"/>
                  </a:cubicBezTo>
                  <a:cubicBezTo>
                    <a:pt x="2039" y="1180"/>
                    <a:pt x="2033" y="1180"/>
                    <a:pt x="2028" y="1169"/>
                  </a:cubicBezTo>
                  <a:cubicBezTo>
                    <a:pt x="2017" y="1141"/>
                    <a:pt x="2017" y="1124"/>
                    <a:pt x="2017" y="1091"/>
                  </a:cubicBezTo>
                  <a:cubicBezTo>
                    <a:pt x="2017" y="1074"/>
                    <a:pt x="2017" y="1074"/>
                    <a:pt x="2017" y="1074"/>
                  </a:cubicBezTo>
                  <a:cubicBezTo>
                    <a:pt x="2017" y="1063"/>
                    <a:pt x="2028" y="1063"/>
                    <a:pt x="2033" y="1063"/>
                  </a:cubicBezTo>
                  <a:cubicBezTo>
                    <a:pt x="2039" y="1063"/>
                    <a:pt x="2039" y="1058"/>
                    <a:pt x="2044" y="1058"/>
                  </a:cubicBezTo>
                  <a:cubicBezTo>
                    <a:pt x="2061" y="1058"/>
                    <a:pt x="2072" y="1058"/>
                    <a:pt x="2089" y="1063"/>
                  </a:cubicBezTo>
                  <a:cubicBezTo>
                    <a:pt x="2100" y="1069"/>
                    <a:pt x="2100" y="1086"/>
                    <a:pt x="2100" y="1097"/>
                  </a:cubicBezTo>
                  <a:cubicBezTo>
                    <a:pt x="2100" y="1169"/>
                    <a:pt x="2100" y="1169"/>
                    <a:pt x="2100" y="1169"/>
                  </a:cubicBezTo>
                  <a:cubicBezTo>
                    <a:pt x="2100" y="1174"/>
                    <a:pt x="2100" y="1174"/>
                    <a:pt x="2100" y="1180"/>
                  </a:cubicBezTo>
                  <a:cubicBezTo>
                    <a:pt x="2105" y="1196"/>
                    <a:pt x="2105" y="1202"/>
                    <a:pt x="2105" y="1219"/>
                  </a:cubicBezTo>
                  <a:cubicBezTo>
                    <a:pt x="2111" y="1235"/>
                    <a:pt x="2116" y="1263"/>
                    <a:pt x="2133" y="1263"/>
                  </a:cubicBezTo>
                  <a:lnTo>
                    <a:pt x="2133" y="1263"/>
                  </a:lnTo>
                  <a:cubicBezTo>
                    <a:pt x="2133" y="1285"/>
                    <a:pt x="2139" y="1302"/>
                    <a:pt x="2133" y="1324"/>
                  </a:cubicBezTo>
                  <a:cubicBezTo>
                    <a:pt x="2128" y="1346"/>
                    <a:pt x="2111" y="1363"/>
                    <a:pt x="2111" y="1390"/>
                  </a:cubicBezTo>
                  <a:cubicBezTo>
                    <a:pt x="2111" y="1424"/>
                    <a:pt x="2111" y="1446"/>
                    <a:pt x="2128" y="1479"/>
                  </a:cubicBezTo>
                  <a:cubicBezTo>
                    <a:pt x="2128" y="1490"/>
                    <a:pt x="2133" y="1496"/>
                    <a:pt x="2139" y="1507"/>
                  </a:cubicBezTo>
                  <a:cubicBezTo>
                    <a:pt x="2150" y="1534"/>
                    <a:pt x="2150" y="1551"/>
                    <a:pt x="2161" y="1579"/>
                  </a:cubicBezTo>
                  <a:cubicBezTo>
                    <a:pt x="2172" y="1612"/>
                    <a:pt x="2189" y="1629"/>
                    <a:pt x="2194" y="1667"/>
                  </a:cubicBezTo>
                  <a:cubicBezTo>
                    <a:pt x="2161" y="1662"/>
                    <a:pt x="2144" y="1662"/>
                    <a:pt x="2111" y="166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9" name="Freeform 99">
              <a:extLst>
                <a:ext uri="{FF2B5EF4-FFF2-40B4-BE49-F238E27FC236}">
                  <a16:creationId xmlns:a16="http://schemas.microsoft.com/office/drawing/2014/main" id="{7DC6C5B2-2A94-4BB9-A8E8-CC15FFEA1A42}"/>
                </a:ext>
              </a:extLst>
            </p:cNvPr>
            <p:cNvSpPr>
              <a:spLocks noChangeArrowheads="1"/>
            </p:cNvSpPr>
            <p:nvPr/>
          </p:nvSpPr>
          <p:spPr bwMode="auto">
            <a:xfrm>
              <a:off x="4698256" y="1685965"/>
              <a:ext cx="534685" cy="493424"/>
            </a:xfrm>
            <a:custGeom>
              <a:avLst/>
              <a:gdLst>
                <a:gd name="T0" fmla="*/ 2161 w 2229"/>
                <a:gd name="T1" fmla="*/ 1159 h 2057"/>
                <a:gd name="T2" fmla="*/ 2189 w 2229"/>
                <a:gd name="T3" fmla="*/ 1153 h 2057"/>
                <a:gd name="T4" fmla="*/ 1679 w 2229"/>
                <a:gd name="T5" fmla="*/ 111 h 2057"/>
                <a:gd name="T6" fmla="*/ 1768 w 2229"/>
                <a:gd name="T7" fmla="*/ 244 h 2057"/>
                <a:gd name="T8" fmla="*/ 1857 w 2229"/>
                <a:gd name="T9" fmla="*/ 72 h 2057"/>
                <a:gd name="T10" fmla="*/ 1408 w 2229"/>
                <a:gd name="T11" fmla="*/ 1685 h 2057"/>
                <a:gd name="T12" fmla="*/ 1330 w 2229"/>
                <a:gd name="T13" fmla="*/ 1835 h 2057"/>
                <a:gd name="T14" fmla="*/ 1535 w 2229"/>
                <a:gd name="T15" fmla="*/ 1835 h 2057"/>
                <a:gd name="T16" fmla="*/ 1580 w 2229"/>
                <a:gd name="T17" fmla="*/ 1768 h 2057"/>
                <a:gd name="T18" fmla="*/ 1408 w 2229"/>
                <a:gd name="T19" fmla="*/ 1685 h 2057"/>
                <a:gd name="T20" fmla="*/ 1424 w 2229"/>
                <a:gd name="T21" fmla="*/ 1657 h 2057"/>
                <a:gd name="T22" fmla="*/ 1363 w 2229"/>
                <a:gd name="T23" fmla="*/ 1613 h 2057"/>
                <a:gd name="T24" fmla="*/ 1264 w 2229"/>
                <a:gd name="T25" fmla="*/ 1319 h 2057"/>
                <a:gd name="T26" fmla="*/ 1363 w 2229"/>
                <a:gd name="T27" fmla="*/ 1458 h 2057"/>
                <a:gd name="T28" fmla="*/ 1513 w 2229"/>
                <a:gd name="T29" fmla="*/ 1436 h 2057"/>
                <a:gd name="T30" fmla="*/ 1391 w 2229"/>
                <a:gd name="T31" fmla="*/ 1369 h 2057"/>
                <a:gd name="T32" fmla="*/ 1369 w 2229"/>
                <a:gd name="T33" fmla="*/ 1242 h 2057"/>
                <a:gd name="T34" fmla="*/ 1203 w 2229"/>
                <a:gd name="T35" fmla="*/ 1430 h 2057"/>
                <a:gd name="T36" fmla="*/ 1242 w 2229"/>
                <a:gd name="T37" fmla="*/ 1375 h 2057"/>
                <a:gd name="T38" fmla="*/ 1203 w 2229"/>
                <a:gd name="T39" fmla="*/ 1430 h 2057"/>
                <a:gd name="T40" fmla="*/ 1319 w 2229"/>
                <a:gd name="T41" fmla="*/ 1103 h 2057"/>
                <a:gd name="T42" fmla="*/ 1181 w 2229"/>
                <a:gd name="T43" fmla="*/ 1225 h 2057"/>
                <a:gd name="T44" fmla="*/ 1247 w 2229"/>
                <a:gd name="T45" fmla="*/ 1303 h 2057"/>
                <a:gd name="T46" fmla="*/ 1219 w 2229"/>
                <a:gd name="T47" fmla="*/ 1214 h 2057"/>
                <a:gd name="T48" fmla="*/ 1513 w 2229"/>
                <a:gd name="T49" fmla="*/ 1303 h 2057"/>
                <a:gd name="T50" fmla="*/ 1408 w 2229"/>
                <a:gd name="T51" fmla="*/ 1053 h 2057"/>
                <a:gd name="T52" fmla="*/ 1375 w 2229"/>
                <a:gd name="T53" fmla="*/ 876 h 2057"/>
                <a:gd name="T54" fmla="*/ 1358 w 2229"/>
                <a:gd name="T55" fmla="*/ 721 h 2057"/>
                <a:gd name="T56" fmla="*/ 1308 w 2229"/>
                <a:gd name="T57" fmla="*/ 610 h 2057"/>
                <a:gd name="T58" fmla="*/ 1380 w 2229"/>
                <a:gd name="T59" fmla="*/ 394 h 2057"/>
                <a:gd name="T60" fmla="*/ 1574 w 2229"/>
                <a:gd name="T61" fmla="*/ 178 h 2057"/>
                <a:gd name="T62" fmla="*/ 1508 w 2229"/>
                <a:gd name="T63" fmla="*/ 289 h 2057"/>
                <a:gd name="T64" fmla="*/ 1552 w 2229"/>
                <a:gd name="T65" fmla="*/ 560 h 2057"/>
                <a:gd name="T66" fmla="*/ 1430 w 2229"/>
                <a:gd name="T67" fmla="*/ 732 h 2057"/>
                <a:gd name="T68" fmla="*/ 1524 w 2229"/>
                <a:gd name="T69" fmla="*/ 743 h 2057"/>
                <a:gd name="T70" fmla="*/ 1629 w 2229"/>
                <a:gd name="T71" fmla="*/ 555 h 2057"/>
                <a:gd name="T72" fmla="*/ 1857 w 2229"/>
                <a:gd name="T73" fmla="*/ 460 h 2057"/>
                <a:gd name="T74" fmla="*/ 1812 w 2229"/>
                <a:gd name="T75" fmla="*/ 682 h 2057"/>
                <a:gd name="T76" fmla="*/ 1657 w 2229"/>
                <a:gd name="T77" fmla="*/ 776 h 2057"/>
                <a:gd name="T78" fmla="*/ 1812 w 2229"/>
                <a:gd name="T79" fmla="*/ 870 h 2057"/>
                <a:gd name="T80" fmla="*/ 1762 w 2229"/>
                <a:gd name="T81" fmla="*/ 954 h 2057"/>
                <a:gd name="T82" fmla="*/ 1563 w 2229"/>
                <a:gd name="T83" fmla="*/ 921 h 2057"/>
                <a:gd name="T84" fmla="*/ 1552 w 2229"/>
                <a:gd name="T85" fmla="*/ 1197 h 2057"/>
                <a:gd name="T86" fmla="*/ 1679 w 2229"/>
                <a:gd name="T87" fmla="*/ 1436 h 2057"/>
                <a:gd name="T88" fmla="*/ 1641 w 2229"/>
                <a:gd name="T89" fmla="*/ 1447 h 2057"/>
                <a:gd name="T90" fmla="*/ 1607 w 2229"/>
                <a:gd name="T91" fmla="*/ 133 h 2057"/>
                <a:gd name="T92" fmla="*/ 1447 w 2229"/>
                <a:gd name="T93" fmla="*/ 178 h 2057"/>
                <a:gd name="T94" fmla="*/ 1480 w 2229"/>
                <a:gd name="T95" fmla="*/ 167 h 2057"/>
                <a:gd name="T96" fmla="*/ 11 w 2229"/>
                <a:gd name="T97" fmla="*/ 1874 h 2057"/>
                <a:gd name="T98" fmla="*/ 150 w 2229"/>
                <a:gd name="T99" fmla="*/ 1818 h 2057"/>
                <a:gd name="T100" fmla="*/ 360 w 2229"/>
                <a:gd name="T101" fmla="*/ 1846 h 2057"/>
                <a:gd name="T102" fmla="*/ 410 w 2229"/>
                <a:gd name="T103" fmla="*/ 1851 h 2057"/>
                <a:gd name="T104" fmla="*/ 272 w 2229"/>
                <a:gd name="T105" fmla="*/ 1946 h 2057"/>
                <a:gd name="T106" fmla="*/ 0 w 2229"/>
                <a:gd name="T107" fmla="*/ 1890 h 2057"/>
                <a:gd name="T108" fmla="*/ 565 w 2229"/>
                <a:gd name="T109" fmla="*/ 1885 h 2057"/>
                <a:gd name="T110" fmla="*/ 687 w 2229"/>
                <a:gd name="T111" fmla="*/ 1929 h 2057"/>
                <a:gd name="T112" fmla="*/ 477 w 2229"/>
                <a:gd name="T113" fmla="*/ 1940 h 2057"/>
                <a:gd name="T114" fmla="*/ 654 w 2229"/>
                <a:gd name="T115" fmla="*/ 2023 h 2057"/>
                <a:gd name="T116" fmla="*/ 710 w 2229"/>
                <a:gd name="T117" fmla="*/ 1990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29" h="2057">
                  <a:moveTo>
                    <a:pt x="2134" y="1103"/>
                  </a:moveTo>
                  <a:lnTo>
                    <a:pt x="2134" y="1103"/>
                  </a:lnTo>
                  <a:lnTo>
                    <a:pt x="2134" y="1109"/>
                  </a:lnTo>
                  <a:cubicBezTo>
                    <a:pt x="2134" y="1131"/>
                    <a:pt x="2150" y="1142"/>
                    <a:pt x="2161" y="1159"/>
                  </a:cubicBezTo>
                  <a:cubicBezTo>
                    <a:pt x="2178" y="1181"/>
                    <a:pt x="2189" y="1203"/>
                    <a:pt x="2217" y="1203"/>
                  </a:cubicBezTo>
                  <a:cubicBezTo>
                    <a:pt x="2228" y="1203"/>
                    <a:pt x="2228" y="1203"/>
                    <a:pt x="2228" y="1203"/>
                  </a:cubicBezTo>
                  <a:cubicBezTo>
                    <a:pt x="2228" y="1186"/>
                    <a:pt x="2228" y="1186"/>
                    <a:pt x="2228" y="1186"/>
                  </a:cubicBezTo>
                  <a:cubicBezTo>
                    <a:pt x="2228" y="1164"/>
                    <a:pt x="2206" y="1164"/>
                    <a:pt x="2189" y="1153"/>
                  </a:cubicBezTo>
                  <a:cubicBezTo>
                    <a:pt x="2167" y="1136"/>
                    <a:pt x="2161" y="1114"/>
                    <a:pt x="2134" y="1103"/>
                  </a:cubicBezTo>
                  <a:close/>
                  <a:moveTo>
                    <a:pt x="1724" y="45"/>
                  </a:moveTo>
                  <a:lnTo>
                    <a:pt x="1724" y="45"/>
                  </a:lnTo>
                  <a:cubicBezTo>
                    <a:pt x="1702" y="67"/>
                    <a:pt x="1690" y="78"/>
                    <a:pt x="1679" y="111"/>
                  </a:cubicBezTo>
                  <a:cubicBezTo>
                    <a:pt x="1663" y="172"/>
                    <a:pt x="1668" y="117"/>
                    <a:pt x="1668" y="161"/>
                  </a:cubicBezTo>
                  <a:cubicBezTo>
                    <a:pt x="1668" y="200"/>
                    <a:pt x="1668" y="200"/>
                    <a:pt x="1668" y="200"/>
                  </a:cubicBezTo>
                  <a:cubicBezTo>
                    <a:pt x="1668" y="283"/>
                    <a:pt x="1696" y="233"/>
                    <a:pt x="1724" y="233"/>
                  </a:cubicBezTo>
                  <a:cubicBezTo>
                    <a:pt x="1740" y="233"/>
                    <a:pt x="1751" y="244"/>
                    <a:pt x="1768" y="244"/>
                  </a:cubicBezTo>
                  <a:cubicBezTo>
                    <a:pt x="1790" y="244"/>
                    <a:pt x="1790" y="222"/>
                    <a:pt x="1801" y="205"/>
                  </a:cubicBezTo>
                  <a:cubicBezTo>
                    <a:pt x="1812" y="189"/>
                    <a:pt x="1823" y="178"/>
                    <a:pt x="1829" y="161"/>
                  </a:cubicBezTo>
                  <a:cubicBezTo>
                    <a:pt x="1835" y="145"/>
                    <a:pt x="1835" y="128"/>
                    <a:pt x="1840" y="117"/>
                  </a:cubicBezTo>
                  <a:cubicBezTo>
                    <a:pt x="1846" y="100"/>
                    <a:pt x="1857" y="89"/>
                    <a:pt x="1857" y="72"/>
                  </a:cubicBezTo>
                  <a:cubicBezTo>
                    <a:pt x="1857" y="61"/>
                    <a:pt x="1851" y="56"/>
                    <a:pt x="1840" y="50"/>
                  </a:cubicBezTo>
                  <a:cubicBezTo>
                    <a:pt x="1779" y="6"/>
                    <a:pt x="1768" y="0"/>
                    <a:pt x="1724" y="45"/>
                  </a:cubicBezTo>
                  <a:close/>
                  <a:moveTo>
                    <a:pt x="1408" y="1685"/>
                  </a:moveTo>
                  <a:lnTo>
                    <a:pt x="1408" y="1685"/>
                  </a:lnTo>
                  <a:cubicBezTo>
                    <a:pt x="1397" y="1691"/>
                    <a:pt x="1391" y="1702"/>
                    <a:pt x="1380" y="1707"/>
                  </a:cubicBezTo>
                  <a:cubicBezTo>
                    <a:pt x="1363" y="1718"/>
                    <a:pt x="1347" y="1724"/>
                    <a:pt x="1319" y="1724"/>
                  </a:cubicBezTo>
                  <a:cubicBezTo>
                    <a:pt x="1308" y="1757"/>
                    <a:pt x="1297" y="1774"/>
                    <a:pt x="1297" y="1813"/>
                  </a:cubicBezTo>
                  <a:cubicBezTo>
                    <a:pt x="1297" y="1829"/>
                    <a:pt x="1314" y="1829"/>
                    <a:pt x="1330" y="1835"/>
                  </a:cubicBezTo>
                  <a:cubicBezTo>
                    <a:pt x="1347" y="1846"/>
                    <a:pt x="1352" y="1868"/>
                    <a:pt x="1375" y="1868"/>
                  </a:cubicBezTo>
                  <a:cubicBezTo>
                    <a:pt x="1413" y="1868"/>
                    <a:pt x="1430" y="1835"/>
                    <a:pt x="1469" y="1835"/>
                  </a:cubicBezTo>
                  <a:cubicBezTo>
                    <a:pt x="1502" y="1835"/>
                    <a:pt x="1502" y="1835"/>
                    <a:pt x="1502" y="1835"/>
                  </a:cubicBezTo>
                  <a:cubicBezTo>
                    <a:pt x="1519" y="1835"/>
                    <a:pt x="1524" y="1835"/>
                    <a:pt x="1535" y="1835"/>
                  </a:cubicBezTo>
                  <a:cubicBezTo>
                    <a:pt x="1569" y="1835"/>
                    <a:pt x="1580" y="1851"/>
                    <a:pt x="1607" y="1851"/>
                  </a:cubicBezTo>
                  <a:cubicBezTo>
                    <a:pt x="1635" y="1851"/>
                    <a:pt x="1635" y="1851"/>
                    <a:pt x="1635" y="1851"/>
                  </a:cubicBezTo>
                  <a:cubicBezTo>
                    <a:pt x="1635" y="1829"/>
                    <a:pt x="1635" y="1829"/>
                    <a:pt x="1635" y="1829"/>
                  </a:cubicBezTo>
                  <a:cubicBezTo>
                    <a:pt x="1635" y="1796"/>
                    <a:pt x="1613" y="1779"/>
                    <a:pt x="1580" y="1768"/>
                  </a:cubicBezTo>
                  <a:cubicBezTo>
                    <a:pt x="1563" y="1763"/>
                    <a:pt x="1557" y="1741"/>
                    <a:pt x="1535" y="1735"/>
                  </a:cubicBezTo>
                  <a:cubicBezTo>
                    <a:pt x="1519" y="1729"/>
                    <a:pt x="1508" y="1729"/>
                    <a:pt x="1485" y="1724"/>
                  </a:cubicBezTo>
                  <a:cubicBezTo>
                    <a:pt x="1469" y="1718"/>
                    <a:pt x="1463" y="1696"/>
                    <a:pt x="1447" y="1691"/>
                  </a:cubicBezTo>
                  <a:cubicBezTo>
                    <a:pt x="1408" y="1685"/>
                    <a:pt x="1408" y="1685"/>
                    <a:pt x="1408" y="1685"/>
                  </a:cubicBezTo>
                  <a:close/>
                  <a:moveTo>
                    <a:pt x="1363" y="1613"/>
                  </a:moveTo>
                  <a:lnTo>
                    <a:pt x="1363" y="1613"/>
                  </a:lnTo>
                  <a:cubicBezTo>
                    <a:pt x="1352" y="1613"/>
                    <a:pt x="1352" y="1630"/>
                    <a:pt x="1347" y="1641"/>
                  </a:cubicBezTo>
                  <a:cubicBezTo>
                    <a:pt x="1375" y="1652"/>
                    <a:pt x="1391" y="1652"/>
                    <a:pt x="1424" y="1657"/>
                  </a:cubicBezTo>
                  <a:cubicBezTo>
                    <a:pt x="1430" y="1646"/>
                    <a:pt x="1430" y="1646"/>
                    <a:pt x="1430" y="1646"/>
                  </a:cubicBezTo>
                  <a:cubicBezTo>
                    <a:pt x="1430" y="1641"/>
                    <a:pt x="1430" y="1641"/>
                    <a:pt x="1430" y="1641"/>
                  </a:cubicBezTo>
                  <a:cubicBezTo>
                    <a:pt x="1413" y="1641"/>
                    <a:pt x="1402" y="1641"/>
                    <a:pt x="1391" y="1630"/>
                  </a:cubicBezTo>
                  <a:cubicBezTo>
                    <a:pt x="1380" y="1624"/>
                    <a:pt x="1375" y="1613"/>
                    <a:pt x="1363" y="1613"/>
                  </a:cubicBezTo>
                  <a:close/>
                  <a:moveTo>
                    <a:pt x="1303" y="1253"/>
                  </a:moveTo>
                  <a:lnTo>
                    <a:pt x="1303" y="1253"/>
                  </a:lnTo>
                  <a:cubicBezTo>
                    <a:pt x="1286" y="1253"/>
                    <a:pt x="1275" y="1275"/>
                    <a:pt x="1275" y="1292"/>
                  </a:cubicBezTo>
                  <a:cubicBezTo>
                    <a:pt x="1269" y="1303"/>
                    <a:pt x="1264" y="1308"/>
                    <a:pt x="1264" y="1319"/>
                  </a:cubicBezTo>
                  <a:cubicBezTo>
                    <a:pt x="1264" y="1353"/>
                    <a:pt x="1291" y="1358"/>
                    <a:pt x="1319" y="1380"/>
                  </a:cubicBezTo>
                  <a:cubicBezTo>
                    <a:pt x="1325" y="1386"/>
                    <a:pt x="1336" y="1386"/>
                    <a:pt x="1336" y="1397"/>
                  </a:cubicBezTo>
                  <a:cubicBezTo>
                    <a:pt x="1336" y="1408"/>
                    <a:pt x="1330" y="1414"/>
                    <a:pt x="1330" y="1430"/>
                  </a:cubicBezTo>
                  <a:cubicBezTo>
                    <a:pt x="1330" y="1447"/>
                    <a:pt x="1347" y="1458"/>
                    <a:pt x="1363" y="1458"/>
                  </a:cubicBezTo>
                  <a:cubicBezTo>
                    <a:pt x="1380" y="1458"/>
                    <a:pt x="1386" y="1447"/>
                    <a:pt x="1402" y="1447"/>
                  </a:cubicBezTo>
                  <a:cubicBezTo>
                    <a:pt x="1413" y="1447"/>
                    <a:pt x="1413" y="1458"/>
                    <a:pt x="1419" y="1463"/>
                  </a:cubicBezTo>
                  <a:cubicBezTo>
                    <a:pt x="1430" y="1474"/>
                    <a:pt x="1441" y="1491"/>
                    <a:pt x="1463" y="1491"/>
                  </a:cubicBezTo>
                  <a:cubicBezTo>
                    <a:pt x="1491" y="1491"/>
                    <a:pt x="1513" y="1463"/>
                    <a:pt x="1513" y="1436"/>
                  </a:cubicBezTo>
                  <a:cubicBezTo>
                    <a:pt x="1513" y="1430"/>
                    <a:pt x="1502" y="1425"/>
                    <a:pt x="1496" y="1425"/>
                  </a:cubicBezTo>
                  <a:cubicBezTo>
                    <a:pt x="1485" y="1419"/>
                    <a:pt x="1480" y="1414"/>
                    <a:pt x="1469" y="1408"/>
                  </a:cubicBezTo>
                  <a:cubicBezTo>
                    <a:pt x="1452" y="1408"/>
                    <a:pt x="1436" y="1419"/>
                    <a:pt x="1419" y="1414"/>
                  </a:cubicBezTo>
                  <a:cubicBezTo>
                    <a:pt x="1402" y="1402"/>
                    <a:pt x="1397" y="1386"/>
                    <a:pt x="1391" y="1369"/>
                  </a:cubicBezTo>
                  <a:cubicBezTo>
                    <a:pt x="1402" y="1364"/>
                    <a:pt x="1408" y="1353"/>
                    <a:pt x="1413" y="1336"/>
                  </a:cubicBezTo>
                  <a:cubicBezTo>
                    <a:pt x="1413" y="1330"/>
                    <a:pt x="1424" y="1325"/>
                    <a:pt x="1424" y="1314"/>
                  </a:cubicBezTo>
                  <a:cubicBezTo>
                    <a:pt x="1424" y="1297"/>
                    <a:pt x="1408" y="1297"/>
                    <a:pt x="1397" y="1286"/>
                  </a:cubicBezTo>
                  <a:cubicBezTo>
                    <a:pt x="1386" y="1269"/>
                    <a:pt x="1380" y="1253"/>
                    <a:pt x="1369" y="1242"/>
                  </a:cubicBezTo>
                  <a:cubicBezTo>
                    <a:pt x="1358" y="1258"/>
                    <a:pt x="1352" y="1269"/>
                    <a:pt x="1341" y="1281"/>
                  </a:cubicBezTo>
                  <a:cubicBezTo>
                    <a:pt x="1336" y="1281"/>
                    <a:pt x="1336" y="1292"/>
                    <a:pt x="1325" y="1292"/>
                  </a:cubicBezTo>
                  <a:cubicBezTo>
                    <a:pt x="1314" y="1292"/>
                    <a:pt x="1314" y="1264"/>
                    <a:pt x="1303" y="1253"/>
                  </a:cubicBezTo>
                  <a:close/>
                  <a:moveTo>
                    <a:pt x="1203" y="1430"/>
                  </a:moveTo>
                  <a:lnTo>
                    <a:pt x="1203" y="1430"/>
                  </a:lnTo>
                  <a:cubicBezTo>
                    <a:pt x="1203" y="1419"/>
                    <a:pt x="1208" y="1414"/>
                    <a:pt x="1214" y="1408"/>
                  </a:cubicBezTo>
                  <a:cubicBezTo>
                    <a:pt x="1219" y="1391"/>
                    <a:pt x="1219" y="1369"/>
                    <a:pt x="1230" y="1369"/>
                  </a:cubicBezTo>
                  <a:cubicBezTo>
                    <a:pt x="1236" y="1369"/>
                    <a:pt x="1242" y="1375"/>
                    <a:pt x="1242" y="1375"/>
                  </a:cubicBezTo>
                  <a:cubicBezTo>
                    <a:pt x="1242" y="1402"/>
                    <a:pt x="1264" y="1414"/>
                    <a:pt x="1264" y="1447"/>
                  </a:cubicBezTo>
                  <a:cubicBezTo>
                    <a:pt x="1264" y="1452"/>
                    <a:pt x="1258" y="1452"/>
                    <a:pt x="1258" y="1458"/>
                  </a:cubicBezTo>
                  <a:cubicBezTo>
                    <a:pt x="1253" y="1452"/>
                    <a:pt x="1247" y="1447"/>
                    <a:pt x="1236" y="1447"/>
                  </a:cubicBezTo>
                  <a:cubicBezTo>
                    <a:pt x="1225" y="1447"/>
                    <a:pt x="1203" y="1447"/>
                    <a:pt x="1203" y="1430"/>
                  </a:cubicBezTo>
                  <a:close/>
                  <a:moveTo>
                    <a:pt x="1341" y="1081"/>
                  </a:moveTo>
                  <a:lnTo>
                    <a:pt x="1341" y="1081"/>
                  </a:lnTo>
                  <a:cubicBezTo>
                    <a:pt x="1336" y="1081"/>
                    <a:pt x="1336" y="1081"/>
                    <a:pt x="1330" y="1081"/>
                  </a:cubicBezTo>
                  <a:cubicBezTo>
                    <a:pt x="1319" y="1081"/>
                    <a:pt x="1319" y="1092"/>
                    <a:pt x="1319" y="1103"/>
                  </a:cubicBezTo>
                  <a:cubicBezTo>
                    <a:pt x="1319" y="1120"/>
                    <a:pt x="1325" y="1131"/>
                    <a:pt x="1336" y="1136"/>
                  </a:cubicBezTo>
                  <a:cubicBezTo>
                    <a:pt x="1341" y="1120"/>
                    <a:pt x="1341" y="1103"/>
                    <a:pt x="1341" y="1081"/>
                  </a:cubicBezTo>
                  <a:close/>
                  <a:moveTo>
                    <a:pt x="1181" y="1225"/>
                  </a:moveTo>
                  <a:lnTo>
                    <a:pt x="1181" y="1225"/>
                  </a:lnTo>
                  <a:cubicBezTo>
                    <a:pt x="1181" y="1319"/>
                    <a:pt x="1181" y="1319"/>
                    <a:pt x="1181" y="1319"/>
                  </a:cubicBezTo>
                  <a:cubicBezTo>
                    <a:pt x="1181" y="1330"/>
                    <a:pt x="1186" y="1347"/>
                    <a:pt x="1197" y="1347"/>
                  </a:cubicBezTo>
                  <a:cubicBezTo>
                    <a:pt x="1214" y="1347"/>
                    <a:pt x="1225" y="1336"/>
                    <a:pt x="1247" y="1336"/>
                  </a:cubicBezTo>
                  <a:cubicBezTo>
                    <a:pt x="1247" y="1303"/>
                    <a:pt x="1247" y="1303"/>
                    <a:pt x="1247" y="1303"/>
                  </a:cubicBezTo>
                  <a:cubicBezTo>
                    <a:pt x="1242" y="1292"/>
                    <a:pt x="1242" y="1292"/>
                    <a:pt x="1242" y="1292"/>
                  </a:cubicBezTo>
                  <a:cubicBezTo>
                    <a:pt x="1247" y="1275"/>
                    <a:pt x="1247" y="1264"/>
                    <a:pt x="1247" y="1253"/>
                  </a:cubicBezTo>
                  <a:cubicBezTo>
                    <a:pt x="1247" y="1247"/>
                    <a:pt x="1247" y="1242"/>
                    <a:pt x="1253" y="1236"/>
                  </a:cubicBezTo>
                  <a:cubicBezTo>
                    <a:pt x="1236" y="1236"/>
                    <a:pt x="1236" y="1220"/>
                    <a:pt x="1219" y="1214"/>
                  </a:cubicBezTo>
                  <a:cubicBezTo>
                    <a:pt x="1203" y="1214"/>
                    <a:pt x="1197" y="1225"/>
                    <a:pt x="1181" y="1225"/>
                  </a:cubicBezTo>
                  <a:close/>
                  <a:moveTo>
                    <a:pt x="1607" y="1430"/>
                  </a:moveTo>
                  <a:lnTo>
                    <a:pt x="1607" y="1430"/>
                  </a:lnTo>
                  <a:cubicBezTo>
                    <a:pt x="1546" y="1414"/>
                    <a:pt x="1552" y="1353"/>
                    <a:pt x="1513" y="1303"/>
                  </a:cubicBezTo>
                  <a:cubicBezTo>
                    <a:pt x="1491" y="1275"/>
                    <a:pt x="1485" y="1253"/>
                    <a:pt x="1458" y="1236"/>
                  </a:cubicBezTo>
                  <a:cubicBezTo>
                    <a:pt x="1447" y="1225"/>
                    <a:pt x="1430" y="1231"/>
                    <a:pt x="1424" y="1220"/>
                  </a:cubicBezTo>
                  <a:cubicBezTo>
                    <a:pt x="1413" y="1209"/>
                    <a:pt x="1419" y="1197"/>
                    <a:pt x="1419" y="1181"/>
                  </a:cubicBezTo>
                  <a:cubicBezTo>
                    <a:pt x="1419" y="1131"/>
                    <a:pt x="1408" y="1103"/>
                    <a:pt x="1408" y="1053"/>
                  </a:cubicBezTo>
                  <a:cubicBezTo>
                    <a:pt x="1408" y="1031"/>
                    <a:pt x="1413" y="1020"/>
                    <a:pt x="1413" y="998"/>
                  </a:cubicBezTo>
                  <a:cubicBezTo>
                    <a:pt x="1413" y="970"/>
                    <a:pt x="1424" y="948"/>
                    <a:pt x="1402" y="931"/>
                  </a:cubicBezTo>
                  <a:cubicBezTo>
                    <a:pt x="1391" y="921"/>
                    <a:pt x="1375" y="926"/>
                    <a:pt x="1375" y="909"/>
                  </a:cubicBezTo>
                  <a:cubicBezTo>
                    <a:pt x="1375" y="876"/>
                    <a:pt x="1375" y="876"/>
                    <a:pt x="1375" y="876"/>
                  </a:cubicBezTo>
                  <a:cubicBezTo>
                    <a:pt x="1369" y="848"/>
                    <a:pt x="1369" y="848"/>
                    <a:pt x="1369" y="848"/>
                  </a:cubicBezTo>
                  <a:cubicBezTo>
                    <a:pt x="1369" y="832"/>
                    <a:pt x="1369" y="821"/>
                    <a:pt x="1375" y="804"/>
                  </a:cubicBezTo>
                  <a:cubicBezTo>
                    <a:pt x="1380" y="793"/>
                    <a:pt x="1391" y="788"/>
                    <a:pt x="1391" y="771"/>
                  </a:cubicBezTo>
                  <a:cubicBezTo>
                    <a:pt x="1391" y="737"/>
                    <a:pt x="1358" y="749"/>
                    <a:pt x="1358" y="721"/>
                  </a:cubicBezTo>
                  <a:cubicBezTo>
                    <a:pt x="1358" y="665"/>
                    <a:pt x="1347" y="671"/>
                    <a:pt x="1319" y="671"/>
                  </a:cubicBezTo>
                  <a:cubicBezTo>
                    <a:pt x="1303" y="671"/>
                    <a:pt x="1303" y="660"/>
                    <a:pt x="1303" y="649"/>
                  </a:cubicBezTo>
                  <a:cubicBezTo>
                    <a:pt x="1303" y="638"/>
                    <a:pt x="1308" y="632"/>
                    <a:pt x="1314" y="627"/>
                  </a:cubicBezTo>
                  <a:cubicBezTo>
                    <a:pt x="1308" y="610"/>
                    <a:pt x="1308" y="610"/>
                    <a:pt x="1308" y="610"/>
                  </a:cubicBezTo>
                  <a:cubicBezTo>
                    <a:pt x="1319" y="577"/>
                    <a:pt x="1330" y="560"/>
                    <a:pt x="1341" y="527"/>
                  </a:cubicBezTo>
                  <a:cubicBezTo>
                    <a:pt x="1347" y="505"/>
                    <a:pt x="1363" y="499"/>
                    <a:pt x="1363" y="477"/>
                  </a:cubicBezTo>
                  <a:cubicBezTo>
                    <a:pt x="1363" y="471"/>
                    <a:pt x="1358" y="466"/>
                    <a:pt x="1358" y="460"/>
                  </a:cubicBezTo>
                  <a:cubicBezTo>
                    <a:pt x="1358" y="433"/>
                    <a:pt x="1375" y="416"/>
                    <a:pt x="1380" y="394"/>
                  </a:cubicBezTo>
                  <a:cubicBezTo>
                    <a:pt x="1391" y="350"/>
                    <a:pt x="1402" y="327"/>
                    <a:pt x="1430" y="300"/>
                  </a:cubicBezTo>
                  <a:cubicBezTo>
                    <a:pt x="1458" y="272"/>
                    <a:pt x="1474" y="261"/>
                    <a:pt x="1496" y="233"/>
                  </a:cubicBezTo>
                  <a:cubicBezTo>
                    <a:pt x="1513" y="211"/>
                    <a:pt x="1513" y="194"/>
                    <a:pt x="1530" y="183"/>
                  </a:cubicBezTo>
                  <a:cubicBezTo>
                    <a:pt x="1546" y="178"/>
                    <a:pt x="1557" y="178"/>
                    <a:pt x="1574" y="178"/>
                  </a:cubicBezTo>
                  <a:cubicBezTo>
                    <a:pt x="1574" y="183"/>
                    <a:pt x="1580" y="189"/>
                    <a:pt x="1580" y="194"/>
                  </a:cubicBezTo>
                  <a:cubicBezTo>
                    <a:pt x="1580" y="217"/>
                    <a:pt x="1569" y="228"/>
                    <a:pt x="1552" y="244"/>
                  </a:cubicBezTo>
                  <a:cubicBezTo>
                    <a:pt x="1541" y="256"/>
                    <a:pt x="1541" y="266"/>
                    <a:pt x="1530" y="278"/>
                  </a:cubicBezTo>
                  <a:cubicBezTo>
                    <a:pt x="1524" y="289"/>
                    <a:pt x="1513" y="283"/>
                    <a:pt x="1508" y="289"/>
                  </a:cubicBezTo>
                  <a:cubicBezTo>
                    <a:pt x="1496" y="305"/>
                    <a:pt x="1502" y="322"/>
                    <a:pt x="1502" y="344"/>
                  </a:cubicBezTo>
                  <a:cubicBezTo>
                    <a:pt x="1535" y="355"/>
                    <a:pt x="1574" y="366"/>
                    <a:pt x="1574" y="405"/>
                  </a:cubicBezTo>
                  <a:cubicBezTo>
                    <a:pt x="1574" y="449"/>
                    <a:pt x="1574" y="477"/>
                    <a:pt x="1574" y="522"/>
                  </a:cubicBezTo>
                  <a:cubicBezTo>
                    <a:pt x="1574" y="538"/>
                    <a:pt x="1557" y="544"/>
                    <a:pt x="1552" y="560"/>
                  </a:cubicBezTo>
                  <a:cubicBezTo>
                    <a:pt x="1546" y="588"/>
                    <a:pt x="1519" y="604"/>
                    <a:pt x="1519" y="638"/>
                  </a:cubicBezTo>
                  <a:cubicBezTo>
                    <a:pt x="1496" y="638"/>
                    <a:pt x="1480" y="643"/>
                    <a:pt x="1463" y="660"/>
                  </a:cubicBezTo>
                  <a:cubicBezTo>
                    <a:pt x="1436" y="677"/>
                    <a:pt x="1419" y="682"/>
                    <a:pt x="1397" y="704"/>
                  </a:cubicBezTo>
                  <a:cubicBezTo>
                    <a:pt x="1408" y="715"/>
                    <a:pt x="1419" y="721"/>
                    <a:pt x="1430" y="732"/>
                  </a:cubicBezTo>
                  <a:cubicBezTo>
                    <a:pt x="1441" y="743"/>
                    <a:pt x="1441" y="754"/>
                    <a:pt x="1452" y="760"/>
                  </a:cubicBezTo>
                  <a:cubicBezTo>
                    <a:pt x="1463" y="771"/>
                    <a:pt x="1474" y="765"/>
                    <a:pt x="1491" y="765"/>
                  </a:cubicBezTo>
                  <a:cubicBezTo>
                    <a:pt x="1496" y="771"/>
                    <a:pt x="1496" y="771"/>
                    <a:pt x="1502" y="771"/>
                  </a:cubicBezTo>
                  <a:cubicBezTo>
                    <a:pt x="1513" y="771"/>
                    <a:pt x="1519" y="760"/>
                    <a:pt x="1524" y="743"/>
                  </a:cubicBezTo>
                  <a:cubicBezTo>
                    <a:pt x="1546" y="715"/>
                    <a:pt x="1546" y="699"/>
                    <a:pt x="1563" y="665"/>
                  </a:cubicBezTo>
                  <a:cubicBezTo>
                    <a:pt x="1580" y="627"/>
                    <a:pt x="1629" y="638"/>
                    <a:pt x="1641" y="599"/>
                  </a:cubicBezTo>
                  <a:cubicBezTo>
                    <a:pt x="1629" y="593"/>
                    <a:pt x="1613" y="588"/>
                    <a:pt x="1613" y="577"/>
                  </a:cubicBezTo>
                  <a:cubicBezTo>
                    <a:pt x="1613" y="566"/>
                    <a:pt x="1624" y="566"/>
                    <a:pt x="1629" y="555"/>
                  </a:cubicBezTo>
                  <a:cubicBezTo>
                    <a:pt x="1646" y="532"/>
                    <a:pt x="1657" y="522"/>
                    <a:pt x="1679" y="505"/>
                  </a:cubicBezTo>
                  <a:cubicBezTo>
                    <a:pt x="1696" y="499"/>
                    <a:pt x="1702" y="483"/>
                    <a:pt x="1718" y="477"/>
                  </a:cubicBezTo>
                  <a:cubicBezTo>
                    <a:pt x="1762" y="455"/>
                    <a:pt x="1790" y="444"/>
                    <a:pt x="1840" y="444"/>
                  </a:cubicBezTo>
                  <a:cubicBezTo>
                    <a:pt x="1873" y="444"/>
                    <a:pt x="1857" y="438"/>
                    <a:pt x="1857" y="460"/>
                  </a:cubicBezTo>
                  <a:cubicBezTo>
                    <a:pt x="1857" y="494"/>
                    <a:pt x="1873" y="510"/>
                    <a:pt x="1873" y="544"/>
                  </a:cubicBezTo>
                  <a:cubicBezTo>
                    <a:pt x="1873" y="577"/>
                    <a:pt x="1868" y="599"/>
                    <a:pt x="1857" y="632"/>
                  </a:cubicBezTo>
                  <a:cubicBezTo>
                    <a:pt x="1851" y="643"/>
                    <a:pt x="1857" y="660"/>
                    <a:pt x="1846" y="671"/>
                  </a:cubicBezTo>
                  <a:cubicBezTo>
                    <a:pt x="1835" y="677"/>
                    <a:pt x="1823" y="677"/>
                    <a:pt x="1812" y="682"/>
                  </a:cubicBezTo>
                  <a:cubicBezTo>
                    <a:pt x="1790" y="693"/>
                    <a:pt x="1785" y="710"/>
                    <a:pt x="1762" y="715"/>
                  </a:cubicBezTo>
                  <a:cubicBezTo>
                    <a:pt x="1724" y="732"/>
                    <a:pt x="1685" y="726"/>
                    <a:pt x="1679" y="765"/>
                  </a:cubicBezTo>
                  <a:cubicBezTo>
                    <a:pt x="1657" y="765"/>
                    <a:pt x="1657" y="765"/>
                    <a:pt x="1657" y="765"/>
                  </a:cubicBezTo>
                  <a:cubicBezTo>
                    <a:pt x="1657" y="776"/>
                    <a:pt x="1657" y="776"/>
                    <a:pt x="1657" y="776"/>
                  </a:cubicBezTo>
                  <a:cubicBezTo>
                    <a:pt x="1657" y="793"/>
                    <a:pt x="1668" y="804"/>
                    <a:pt x="1674" y="821"/>
                  </a:cubicBezTo>
                  <a:cubicBezTo>
                    <a:pt x="1690" y="821"/>
                    <a:pt x="1702" y="837"/>
                    <a:pt x="1718" y="843"/>
                  </a:cubicBezTo>
                  <a:cubicBezTo>
                    <a:pt x="1735" y="848"/>
                    <a:pt x="1746" y="848"/>
                    <a:pt x="1768" y="848"/>
                  </a:cubicBezTo>
                  <a:cubicBezTo>
                    <a:pt x="1785" y="854"/>
                    <a:pt x="1796" y="865"/>
                    <a:pt x="1812" y="870"/>
                  </a:cubicBezTo>
                  <a:cubicBezTo>
                    <a:pt x="1829" y="882"/>
                    <a:pt x="1846" y="887"/>
                    <a:pt x="1846" y="904"/>
                  </a:cubicBezTo>
                  <a:cubicBezTo>
                    <a:pt x="1846" y="931"/>
                    <a:pt x="1840" y="948"/>
                    <a:pt x="1857" y="970"/>
                  </a:cubicBezTo>
                  <a:cubicBezTo>
                    <a:pt x="1956" y="1070"/>
                    <a:pt x="1873" y="992"/>
                    <a:pt x="1796" y="965"/>
                  </a:cubicBezTo>
                  <a:cubicBezTo>
                    <a:pt x="1779" y="965"/>
                    <a:pt x="1774" y="954"/>
                    <a:pt x="1762" y="954"/>
                  </a:cubicBezTo>
                  <a:cubicBezTo>
                    <a:pt x="1696" y="954"/>
                    <a:pt x="1696" y="954"/>
                    <a:pt x="1696" y="954"/>
                  </a:cubicBezTo>
                  <a:cubicBezTo>
                    <a:pt x="1690" y="954"/>
                    <a:pt x="1685" y="937"/>
                    <a:pt x="1679" y="937"/>
                  </a:cubicBezTo>
                  <a:cubicBezTo>
                    <a:pt x="1646" y="926"/>
                    <a:pt x="1629" y="921"/>
                    <a:pt x="1602" y="921"/>
                  </a:cubicBezTo>
                  <a:cubicBezTo>
                    <a:pt x="1563" y="921"/>
                    <a:pt x="1563" y="921"/>
                    <a:pt x="1563" y="921"/>
                  </a:cubicBezTo>
                  <a:cubicBezTo>
                    <a:pt x="1519" y="921"/>
                    <a:pt x="1530" y="965"/>
                    <a:pt x="1519" y="1015"/>
                  </a:cubicBezTo>
                  <a:cubicBezTo>
                    <a:pt x="1519" y="1037"/>
                    <a:pt x="1513" y="1048"/>
                    <a:pt x="1513" y="1064"/>
                  </a:cubicBezTo>
                  <a:cubicBezTo>
                    <a:pt x="1513" y="1098"/>
                    <a:pt x="1513" y="1120"/>
                    <a:pt x="1524" y="1148"/>
                  </a:cubicBezTo>
                  <a:cubicBezTo>
                    <a:pt x="1535" y="1164"/>
                    <a:pt x="1546" y="1175"/>
                    <a:pt x="1552" y="1197"/>
                  </a:cubicBezTo>
                  <a:cubicBezTo>
                    <a:pt x="1557" y="1214"/>
                    <a:pt x="1557" y="1220"/>
                    <a:pt x="1569" y="1236"/>
                  </a:cubicBezTo>
                  <a:cubicBezTo>
                    <a:pt x="1585" y="1269"/>
                    <a:pt x="1574" y="1292"/>
                    <a:pt x="1596" y="1325"/>
                  </a:cubicBezTo>
                  <a:cubicBezTo>
                    <a:pt x="1607" y="1353"/>
                    <a:pt x="1635" y="1358"/>
                    <a:pt x="1646" y="1386"/>
                  </a:cubicBezTo>
                  <a:cubicBezTo>
                    <a:pt x="1652" y="1408"/>
                    <a:pt x="1663" y="1419"/>
                    <a:pt x="1679" y="1436"/>
                  </a:cubicBezTo>
                  <a:cubicBezTo>
                    <a:pt x="1696" y="1458"/>
                    <a:pt x="1707" y="1474"/>
                    <a:pt x="1729" y="1491"/>
                  </a:cubicBezTo>
                  <a:cubicBezTo>
                    <a:pt x="1751" y="1502"/>
                    <a:pt x="1663" y="1502"/>
                    <a:pt x="1663" y="1469"/>
                  </a:cubicBezTo>
                  <a:cubicBezTo>
                    <a:pt x="1663" y="1469"/>
                    <a:pt x="1668" y="1463"/>
                    <a:pt x="1668" y="1458"/>
                  </a:cubicBezTo>
                  <a:cubicBezTo>
                    <a:pt x="1668" y="1447"/>
                    <a:pt x="1652" y="1452"/>
                    <a:pt x="1641" y="1447"/>
                  </a:cubicBezTo>
                  <a:cubicBezTo>
                    <a:pt x="1629" y="1447"/>
                    <a:pt x="1618" y="1436"/>
                    <a:pt x="1607" y="1430"/>
                  </a:cubicBezTo>
                  <a:close/>
                  <a:moveTo>
                    <a:pt x="1607" y="111"/>
                  </a:moveTo>
                  <a:lnTo>
                    <a:pt x="1607" y="111"/>
                  </a:lnTo>
                  <a:cubicBezTo>
                    <a:pt x="1607" y="133"/>
                    <a:pt x="1607" y="133"/>
                    <a:pt x="1607" y="133"/>
                  </a:cubicBezTo>
                  <a:cubicBezTo>
                    <a:pt x="1607" y="145"/>
                    <a:pt x="1613" y="150"/>
                    <a:pt x="1624" y="156"/>
                  </a:cubicBezTo>
                  <a:cubicBezTo>
                    <a:pt x="1624" y="145"/>
                    <a:pt x="1629" y="133"/>
                    <a:pt x="1629" y="117"/>
                  </a:cubicBezTo>
                  <a:cubicBezTo>
                    <a:pt x="1629" y="106"/>
                    <a:pt x="1613" y="111"/>
                    <a:pt x="1607" y="111"/>
                  </a:cubicBezTo>
                  <a:close/>
                  <a:moveTo>
                    <a:pt x="1447" y="178"/>
                  </a:moveTo>
                  <a:lnTo>
                    <a:pt x="1447" y="178"/>
                  </a:lnTo>
                  <a:cubicBezTo>
                    <a:pt x="1447" y="194"/>
                    <a:pt x="1447" y="194"/>
                    <a:pt x="1447" y="194"/>
                  </a:cubicBezTo>
                  <a:cubicBezTo>
                    <a:pt x="1452" y="194"/>
                    <a:pt x="1452" y="194"/>
                    <a:pt x="1458" y="194"/>
                  </a:cubicBezTo>
                  <a:cubicBezTo>
                    <a:pt x="1469" y="194"/>
                    <a:pt x="1480" y="183"/>
                    <a:pt x="1480" y="167"/>
                  </a:cubicBezTo>
                  <a:cubicBezTo>
                    <a:pt x="1480" y="161"/>
                    <a:pt x="1469" y="156"/>
                    <a:pt x="1458" y="156"/>
                  </a:cubicBezTo>
                  <a:cubicBezTo>
                    <a:pt x="1447" y="161"/>
                    <a:pt x="1447" y="167"/>
                    <a:pt x="1447" y="178"/>
                  </a:cubicBezTo>
                  <a:close/>
                  <a:moveTo>
                    <a:pt x="11" y="1874"/>
                  </a:moveTo>
                  <a:lnTo>
                    <a:pt x="11" y="1874"/>
                  </a:lnTo>
                  <a:cubicBezTo>
                    <a:pt x="17" y="1857"/>
                    <a:pt x="17" y="1851"/>
                    <a:pt x="17" y="1835"/>
                  </a:cubicBezTo>
                  <a:cubicBezTo>
                    <a:pt x="17" y="1818"/>
                    <a:pt x="39" y="1829"/>
                    <a:pt x="56" y="1824"/>
                  </a:cubicBezTo>
                  <a:cubicBezTo>
                    <a:pt x="83" y="1824"/>
                    <a:pt x="94" y="1813"/>
                    <a:pt x="122" y="1813"/>
                  </a:cubicBezTo>
                  <a:cubicBezTo>
                    <a:pt x="133" y="1813"/>
                    <a:pt x="139" y="1818"/>
                    <a:pt x="150" y="1818"/>
                  </a:cubicBezTo>
                  <a:cubicBezTo>
                    <a:pt x="194" y="1829"/>
                    <a:pt x="216" y="1824"/>
                    <a:pt x="255" y="1835"/>
                  </a:cubicBezTo>
                  <a:cubicBezTo>
                    <a:pt x="283" y="1846"/>
                    <a:pt x="294" y="1857"/>
                    <a:pt x="322" y="1868"/>
                  </a:cubicBezTo>
                  <a:cubicBezTo>
                    <a:pt x="327" y="1857"/>
                    <a:pt x="327" y="1851"/>
                    <a:pt x="333" y="1846"/>
                  </a:cubicBezTo>
                  <a:cubicBezTo>
                    <a:pt x="344" y="1846"/>
                    <a:pt x="349" y="1846"/>
                    <a:pt x="360" y="1846"/>
                  </a:cubicBezTo>
                  <a:cubicBezTo>
                    <a:pt x="360" y="1874"/>
                    <a:pt x="360" y="1874"/>
                    <a:pt x="360" y="1874"/>
                  </a:cubicBezTo>
                  <a:cubicBezTo>
                    <a:pt x="366" y="1879"/>
                    <a:pt x="366" y="1879"/>
                    <a:pt x="366" y="1879"/>
                  </a:cubicBezTo>
                  <a:cubicBezTo>
                    <a:pt x="372" y="1862"/>
                    <a:pt x="377" y="1857"/>
                    <a:pt x="388" y="1851"/>
                  </a:cubicBezTo>
                  <a:cubicBezTo>
                    <a:pt x="410" y="1851"/>
                    <a:pt x="410" y="1851"/>
                    <a:pt x="410" y="1851"/>
                  </a:cubicBezTo>
                  <a:cubicBezTo>
                    <a:pt x="410" y="1874"/>
                    <a:pt x="416" y="1890"/>
                    <a:pt x="427" y="1912"/>
                  </a:cubicBezTo>
                  <a:cubicBezTo>
                    <a:pt x="388" y="1929"/>
                    <a:pt x="366" y="1929"/>
                    <a:pt x="322" y="1929"/>
                  </a:cubicBezTo>
                  <a:cubicBezTo>
                    <a:pt x="316" y="1929"/>
                    <a:pt x="311" y="1929"/>
                    <a:pt x="299" y="1929"/>
                  </a:cubicBezTo>
                  <a:cubicBezTo>
                    <a:pt x="288" y="1934"/>
                    <a:pt x="283" y="1946"/>
                    <a:pt x="272" y="1946"/>
                  </a:cubicBezTo>
                  <a:cubicBezTo>
                    <a:pt x="255" y="1946"/>
                    <a:pt x="250" y="1923"/>
                    <a:pt x="227" y="1923"/>
                  </a:cubicBezTo>
                  <a:cubicBezTo>
                    <a:pt x="216" y="1923"/>
                    <a:pt x="211" y="1929"/>
                    <a:pt x="194" y="1934"/>
                  </a:cubicBezTo>
                  <a:cubicBezTo>
                    <a:pt x="144" y="1946"/>
                    <a:pt x="117" y="1973"/>
                    <a:pt x="61" y="1973"/>
                  </a:cubicBezTo>
                  <a:cubicBezTo>
                    <a:pt x="22" y="1973"/>
                    <a:pt x="0" y="1929"/>
                    <a:pt x="0" y="1890"/>
                  </a:cubicBezTo>
                  <a:cubicBezTo>
                    <a:pt x="0" y="1885"/>
                    <a:pt x="11" y="1879"/>
                    <a:pt x="11" y="1874"/>
                  </a:cubicBezTo>
                  <a:close/>
                  <a:moveTo>
                    <a:pt x="444" y="1879"/>
                  </a:moveTo>
                  <a:lnTo>
                    <a:pt x="444" y="1879"/>
                  </a:lnTo>
                  <a:cubicBezTo>
                    <a:pt x="488" y="1879"/>
                    <a:pt x="516" y="1885"/>
                    <a:pt x="565" y="1885"/>
                  </a:cubicBezTo>
                  <a:cubicBezTo>
                    <a:pt x="615" y="1885"/>
                    <a:pt x="643" y="1874"/>
                    <a:pt x="687" y="1874"/>
                  </a:cubicBezTo>
                  <a:cubicBezTo>
                    <a:pt x="748" y="1874"/>
                    <a:pt x="776" y="1879"/>
                    <a:pt x="837" y="1890"/>
                  </a:cubicBezTo>
                  <a:cubicBezTo>
                    <a:pt x="837" y="1901"/>
                    <a:pt x="837" y="1901"/>
                    <a:pt x="837" y="1901"/>
                  </a:cubicBezTo>
                  <a:cubicBezTo>
                    <a:pt x="782" y="1923"/>
                    <a:pt x="748" y="1929"/>
                    <a:pt x="687" y="1929"/>
                  </a:cubicBezTo>
                  <a:cubicBezTo>
                    <a:pt x="671" y="1929"/>
                    <a:pt x="660" y="1923"/>
                    <a:pt x="638" y="1923"/>
                  </a:cubicBezTo>
                  <a:cubicBezTo>
                    <a:pt x="626" y="1923"/>
                    <a:pt x="621" y="1934"/>
                    <a:pt x="610" y="1934"/>
                  </a:cubicBezTo>
                  <a:cubicBezTo>
                    <a:pt x="571" y="1940"/>
                    <a:pt x="549" y="1946"/>
                    <a:pt x="505" y="1946"/>
                  </a:cubicBezTo>
                  <a:cubicBezTo>
                    <a:pt x="493" y="1946"/>
                    <a:pt x="488" y="1946"/>
                    <a:pt x="477" y="1940"/>
                  </a:cubicBezTo>
                  <a:cubicBezTo>
                    <a:pt x="471" y="1934"/>
                    <a:pt x="471" y="1923"/>
                    <a:pt x="466" y="1918"/>
                  </a:cubicBezTo>
                  <a:cubicBezTo>
                    <a:pt x="460" y="1912"/>
                    <a:pt x="449" y="1918"/>
                    <a:pt x="438" y="1918"/>
                  </a:cubicBezTo>
                  <a:cubicBezTo>
                    <a:pt x="444" y="1879"/>
                    <a:pt x="444" y="1879"/>
                    <a:pt x="444" y="1879"/>
                  </a:cubicBezTo>
                  <a:close/>
                  <a:moveTo>
                    <a:pt x="654" y="2023"/>
                  </a:moveTo>
                  <a:lnTo>
                    <a:pt x="654" y="2023"/>
                  </a:lnTo>
                  <a:cubicBezTo>
                    <a:pt x="654" y="2040"/>
                    <a:pt x="654" y="2056"/>
                    <a:pt x="671" y="2056"/>
                  </a:cubicBezTo>
                  <a:cubicBezTo>
                    <a:pt x="687" y="2056"/>
                    <a:pt x="687" y="2040"/>
                    <a:pt x="693" y="2023"/>
                  </a:cubicBezTo>
                  <a:cubicBezTo>
                    <a:pt x="698" y="2012"/>
                    <a:pt x="710" y="2001"/>
                    <a:pt x="710" y="1990"/>
                  </a:cubicBezTo>
                  <a:cubicBezTo>
                    <a:pt x="710" y="1968"/>
                    <a:pt x="698" y="1951"/>
                    <a:pt x="682" y="1957"/>
                  </a:cubicBezTo>
                  <a:cubicBezTo>
                    <a:pt x="671" y="1957"/>
                    <a:pt x="665" y="1962"/>
                    <a:pt x="665" y="1968"/>
                  </a:cubicBezTo>
                  <a:cubicBezTo>
                    <a:pt x="654" y="1990"/>
                    <a:pt x="654" y="2001"/>
                    <a:pt x="654" y="202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0" name="Freeform 100">
              <a:extLst>
                <a:ext uri="{FF2B5EF4-FFF2-40B4-BE49-F238E27FC236}">
                  <a16:creationId xmlns:a16="http://schemas.microsoft.com/office/drawing/2014/main" id="{72E9E552-97C3-42D8-8FF7-D6F660EBAA96}"/>
                </a:ext>
              </a:extLst>
            </p:cNvPr>
            <p:cNvSpPr>
              <a:spLocks noChangeArrowheads="1"/>
            </p:cNvSpPr>
            <p:nvPr/>
          </p:nvSpPr>
          <p:spPr bwMode="auto">
            <a:xfrm>
              <a:off x="4839074" y="2239744"/>
              <a:ext cx="933845" cy="569661"/>
            </a:xfrm>
            <a:custGeom>
              <a:avLst/>
              <a:gdLst>
                <a:gd name="T0" fmla="*/ 3014 w 3891"/>
                <a:gd name="T1" fmla="*/ 1313 h 2373"/>
                <a:gd name="T2" fmla="*/ 3169 w 3891"/>
                <a:gd name="T3" fmla="*/ 1064 h 2373"/>
                <a:gd name="T4" fmla="*/ 3092 w 3891"/>
                <a:gd name="T5" fmla="*/ 1258 h 2373"/>
                <a:gd name="T6" fmla="*/ 3812 w 3891"/>
                <a:gd name="T7" fmla="*/ 1175 h 2373"/>
                <a:gd name="T8" fmla="*/ 3668 w 3891"/>
                <a:gd name="T9" fmla="*/ 1241 h 2373"/>
                <a:gd name="T10" fmla="*/ 3663 w 3891"/>
                <a:gd name="T11" fmla="*/ 1352 h 2373"/>
                <a:gd name="T12" fmla="*/ 3807 w 3891"/>
                <a:gd name="T13" fmla="*/ 1518 h 2373"/>
                <a:gd name="T14" fmla="*/ 3812 w 3891"/>
                <a:gd name="T15" fmla="*/ 1346 h 2373"/>
                <a:gd name="T16" fmla="*/ 3812 w 3891"/>
                <a:gd name="T17" fmla="*/ 1175 h 2373"/>
                <a:gd name="T18" fmla="*/ 3685 w 3891"/>
                <a:gd name="T19" fmla="*/ 1496 h 2373"/>
                <a:gd name="T20" fmla="*/ 3591 w 3891"/>
                <a:gd name="T21" fmla="*/ 1369 h 2373"/>
                <a:gd name="T22" fmla="*/ 3762 w 3891"/>
                <a:gd name="T23" fmla="*/ 1524 h 2373"/>
                <a:gd name="T24" fmla="*/ 3574 w 3891"/>
                <a:gd name="T25" fmla="*/ 1441 h 2373"/>
                <a:gd name="T26" fmla="*/ 3685 w 3891"/>
                <a:gd name="T27" fmla="*/ 1690 h 2373"/>
                <a:gd name="T28" fmla="*/ 3563 w 3891"/>
                <a:gd name="T29" fmla="*/ 1684 h 2373"/>
                <a:gd name="T30" fmla="*/ 3585 w 3891"/>
                <a:gd name="T31" fmla="*/ 1496 h 2373"/>
                <a:gd name="T32" fmla="*/ 3840 w 3891"/>
                <a:gd name="T33" fmla="*/ 1623 h 2373"/>
                <a:gd name="T34" fmla="*/ 3884 w 3891"/>
                <a:gd name="T35" fmla="*/ 1546 h 2373"/>
                <a:gd name="T36" fmla="*/ 1341 w 3891"/>
                <a:gd name="T37" fmla="*/ 2288 h 2373"/>
                <a:gd name="T38" fmla="*/ 1341 w 3891"/>
                <a:gd name="T39" fmla="*/ 2288 h 2373"/>
                <a:gd name="T40" fmla="*/ 1767 w 3891"/>
                <a:gd name="T41" fmla="*/ 2172 h 2373"/>
                <a:gd name="T42" fmla="*/ 1247 w 3891"/>
                <a:gd name="T43" fmla="*/ 1884 h 2373"/>
                <a:gd name="T44" fmla="*/ 2255 w 3891"/>
                <a:gd name="T45" fmla="*/ 1967 h 2373"/>
                <a:gd name="T46" fmla="*/ 2255 w 3891"/>
                <a:gd name="T47" fmla="*/ 1967 h 2373"/>
                <a:gd name="T48" fmla="*/ 2283 w 3891"/>
                <a:gd name="T49" fmla="*/ 2083 h 2373"/>
                <a:gd name="T50" fmla="*/ 2238 w 3891"/>
                <a:gd name="T51" fmla="*/ 2316 h 2373"/>
                <a:gd name="T52" fmla="*/ 2194 w 3891"/>
                <a:gd name="T53" fmla="*/ 2316 h 2373"/>
                <a:gd name="T54" fmla="*/ 2632 w 3891"/>
                <a:gd name="T55" fmla="*/ 1834 h 2373"/>
                <a:gd name="T56" fmla="*/ 2632 w 3891"/>
                <a:gd name="T57" fmla="*/ 1834 h 2373"/>
                <a:gd name="T58" fmla="*/ 2421 w 3891"/>
                <a:gd name="T59" fmla="*/ 1934 h 2373"/>
                <a:gd name="T60" fmla="*/ 2538 w 3891"/>
                <a:gd name="T61" fmla="*/ 1856 h 2373"/>
                <a:gd name="T62" fmla="*/ 2471 w 3891"/>
                <a:gd name="T63" fmla="*/ 2095 h 2373"/>
                <a:gd name="T64" fmla="*/ 2338 w 3891"/>
                <a:gd name="T65" fmla="*/ 2216 h 2373"/>
                <a:gd name="T66" fmla="*/ 2327 w 3891"/>
                <a:gd name="T67" fmla="*/ 2095 h 2373"/>
                <a:gd name="T68" fmla="*/ 698 w 3891"/>
                <a:gd name="T69" fmla="*/ 2067 h 2373"/>
                <a:gd name="T70" fmla="*/ 920 w 3891"/>
                <a:gd name="T71" fmla="*/ 2261 h 2373"/>
                <a:gd name="T72" fmla="*/ 1025 w 3891"/>
                <a:gd name="T73" fmla="*/ 2266 h 2373"/>
                <a:gd name="T74" fmla="*/ 110 w 3891"/>
                <a:gd name="T75" fmla="*/ 2072 h 2373"/>
                <a:gd name="T76" fmla="*/ 255 w 3891"/>
                <a:gd name="T77" fmla="*/ 2200 h 2373"/>
                <a:gd name="T78" fmla="*/ 454 w 3891"/>
                <a:gd name="T79" fmla="*/ 2061 h 2373"/>
                <a:gd name="T80" fmla="*/ 183 w 3891"/>
                <a:gd name="T81" fmla="*/ 2100 h 2373"/>
                <a:gd name="T82" fmla="*/ 986 w 3891"/>
                <a:gd name="T83" fmla="*/ 238 h 2373"/>
                <a:gd name="T84" fmla="*/ 1224 w 3891"/>
                <a:gd name="T85" fmla="*/ 271 h 2373"/>
                <a:gd name="T86" fmla="*/ 1524 w 3891"/>
                <a:gd name="T87" fmla="*/ 271 h 2373"/>
                <a:gd name="T88" fmla="*/ 1806 w 3891"/>
                <a:gd name="T89" fmla="*/ 277 h 2373"/>
                <a:gd name="T90" fmla="*/ 2178 w 3891"/>
                <a:gd name="T91" fmla="*/ 465 h 2373"/>
                <a:gd name="T92" fmla="*/ 2117 w 3891"/>
                <a:gd name="T93" fmla="*/ 260 h 2373"/>
                <a:gd name="T94" fmla="*/ 1873 w 3891"/>
                <a:gd name="T95" fmla="*/ 94 h 2373"/>
                <a:gd name="T96" fmla="*/ 1474 w 3891"/>
                <a:gd name="T97" fmla="*/ 61 h 2373"/>
                <a:gd name="T98" fmla="*/ 1152 w 3891"/>
                <a:gd name="T99" fmla="*/ 39 h 2373"/>
                <a:gd name="T100" fmla="*/ 1252 w 3891"/>
                <a:gd name="T101" fmla="*/ 310 h 2373"/>
                <a:gd name="T102" fmla="*/ 1252 w 3891"/>
                <a:gd name="T103" fmla="*/ 310 h 2373"/>
                <a:gd name="T104" fmla="*/ 1147 w 3891"/>
                <a:gd name="T105" fmla="*/ 310 h 2373"/>
                <a:gd name="T106" fmla="*/ 1097 w 3891"/>
                <a:gd name="T107" fmla="*/ 354 h 2373"/>
                <a:gd name="T108" fmla="*/ 881 w 3891"/>
                <a:gd name="T109" fmla="*/ 188 h 2373"/>
                <a:gd name="T110" fmla="*/ 947 w 3891"/>
                <a:gd name="T111" fmla="*/ 61 h 2373"/>
                <a:gd name="T112" fmla="*/ 748 w 3891"/>
                <a:gd name="T113" fmla="*/ 216 h 2373"/>
                <a:gd name="T114" fmla="*/ 338 w 3891"/>
                <a:gd name="T115" fmla="*/ 116 h 2373"/>
                <a:gd name="T116" fmla="*/ 149 w 3891"/>
                <a:gd name="T117" fmla="*/ 266 h 2373"/>
                <a:gd name="T118" fmla="*/ 426 w 3891"/>
                <a:gd name="T119" fmla="*/ 454 h 2373"/>
                <a:gd name="T120" fmla="*/ 648 w 3891"/>
                <a:gd name="T121" fmla="*/ 321 h 2373"/>
                <a:gd name="T122" fmla="*/ 532 w 3891"/>
                <a:gd name="T123" fmla="*/ 155 h 2373"/>
                <a:gd name="T124" fmla="*/ 598 w 3891"/>
                <a:gd name="T125" fmla="*/ 460 h 2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91" h="2373">
                  <a:moveTo>
                    <a:pt x="2953" y="1219"/>
                  </a:moveTo>
                  <a:lnTo>
                    <a:pt x="2953" y="1219"/>
                  </a:lnTo>
                  <a:cubicBezTo>
                    <a:pt x="2953" y="1241"/>
                    <a:pt x="2964" y="1252"/>
                    <a:pt x="2964" y="1269"/>
                  </a:cubicBezTo>
                  <a:cubicBezTo>
                    <a:pt x="2964" y="1297"/>
                    <a:pt x="2959" y="1308"/>
                    <a:pt x="2959" y="1330"/>
                  </a:cubicBezTo>
                  <a:cubicBezTo>
                    <a:pt x="2976" y="1335"/>
                    <a:pt x="2987" y="1335"/>
                    <a:pt x="3003" y="1346"/>
                  </a:cubicBezTo>
                  <a:cubicBezTo>
                    <a:pt x="3014" y="1335"/>
                    <a:pt x="3014" y="1324"/>
                    <a:pt x="3014" y="1313"/>
                  </a:cubicBezTo>
                  <a:cubicBezTo>
                    <a:pt x="3014" y="1285"/>
                    <a:pt x="3003" y="1269"/>
                    <a:pt x="2992" y="1241"/>
                  </a:cubicBezTo>
                  <a:cubicBezTo>
                    <a:pt x="2981" y="1230"/>
                    <a:pt x="2987" y="1219"/>
                    <a:pt x="2981" y="1208"/>
                  </a:cubicBezTo>
                  <a:cubicBezTo>
                    <a:pt x="2976" y="1191"/>
                    <a:pt x="2953" y="1208"/>
                    <a:pt x="2953" y="1219"/>
                  </a:cubicBezTo>
                  <a:close/>
                  <a:moveTo>
                    <a:pt x="3181" y="1069"/>
                  </a:moveTo>
                  <a:lnTo>
                    <a:pt x="3181" y="1069"/>
                  </a:lnTo>
                  <a:cubicBezTo>
                    <a:pt x="3175" y="1064"/>
                    <a:pt x="3175" y="1064"/>
                    <a:pt x="3169" y="1064"/>
                  </a:cubicBezTo>
                  <a:cubicBezTo>
                    <a:pt x="3158" y="1064"/>
                    <a:pt x="3158" y="1064"/>
                    <a:pt x="3158" y="1064"/>
                  </a:cubicBezTo>
                  <a:cubicBezTo>
                    <a:pt x="3153" y="1103"/>
                    <a:pt x="3136" y="1119"/>
                    <a:pt x="3125" y="1152"/>
                  </a:cubicBezTo>
                  <a:cubicBezTo>
                    <a:pt x="3114" y="1169"/>
                    <a:pt x="3120" y="1186"/>
                    <a:pt x="3109" y="1208"/>
                  </a:cubicBezTo>
                  <a:cubicBezTo>
                    <a:pt x="3103" y="1219"/>
                    <a:pt x="3092" y="1219"/>
                    <a:pt x="3075" y="1219"/>
                  </a:cubicBezTo>
                  <a:cubicBezTo>
                    <a:pt x="3075" y="1269"/>
                    <a:pt x="3031" y="1474"/>
                    <a:pt x="3086" y="1285"/>
                  </a:cubicBezTo>
                  <a:cubicBezTo>
                    <a:pt x="3092" y="1274"/>
                    <a:pt x="3086" y="1269"/>
                    <a:pt x="3092" y="1258"/>
                  </a:cubicBezTo>
                  <a:cubicBezTo>
                    <a:pt x="3097" y="1241"/>
                    <a:pt x="3114" y="1236"/>
                    <a:pt x="3125" y="1219"/>
                  </a:cubicBezTo>
                  <a:cubicBezTo>
                    <a:pt x="3136" y="1202"/>
                    <a:pt x="3153" y="1197"/>
                    <a:pt x="3158" y="1180"/>
                  </a:cubicBezTo>
                  <a:cubicBezTo>
                    <a:pt x="3175" y="1152"/>
                    <a:pt x="3175" y="1130"/>
                    <a:pt x="3181" y="1103"/>
                  </a:cubicBezTo>
                  <a:cubicBezTo>
                    <a:pt x="3181" y="1091"/>
                    <a:pt x="3186" y="1080"/>
                    <a:pt x="3181" y="1069"/>
                  </a:cubicBezTo>
                  <a:close/>
                  <a:moveTo>
                    <a:pt x="3812" y="1175"/>
                  </a:moveTo>
                  <a:lnTo>
                    <a:pt x="3812" y="1175"/>
                  </a:lnTo>
                  <a:cubicBezTo>
                    <a:pt x="3812" y="1130"/>
                    <a:pt x="3812" y="1130"/>
                    <a:pt x="3812" y="1130"/>
                  </a:cubicBezTo>
                  <a:cubicBezTo>
                    <a:pt x="3796" y="1130"/>
                    <a:pt x="3790" y="1125"/>
                    <a:pt x="3779" y="1119"/>
                  </a:cubicBezTo>
                  <a:cubicBezTo>
                    <a:pt x="3746" y="1125"/>
                    <a:pt x="3746" y="1125"/>
                    <a:pt x="3746" y="1125"/>
                  </a:cubicBezTo>
                  <a:cubicBezTo>
                    <a:pt x="3740" y="1147"/>
                    <a:pt x="3746" y="1164"/>
                    <a:pt x="3729" y="1175"/>
                  </a:cubicBezTo>
                  <a:cubicBezTo>
                    <a:pt x="3724" y="1175"/>
                    <a:pt x="3713" y="1175"/>
                    <a:pt x="3713" y="1186"/>
                  </a:cubicBezTo>
                  <a:cubicBezTo>
                    <a:pt x="3696" y="1208"/>
                    <a:pt x="3696" y="1241"/>
                    <a:pt x="3668" y="1241"/>
                  </a:cubicBezTo>
                  <a:cubicBezTo>
                    <a:pt x="3663" y="1241"/>
                    <a:pt x="3657" y="1230"/>
                    <a:pt x="3646" y="1230"/>
                  </a:cubicBezTo>
                  <a:cubicBezTo>
                    <a:pt x="3624" y="1230"/>
                    <a:pt x="3624" y="1230"/>
                    <a:pt x="3624" y="1230"/>
                  </a:cubicBezTo>
                  <a:cubicBezTo>
                    <a:pt x="3624" y="1252"/>
                    <a:pt x="3624" y="1252"/>
                    <a:pt x="3624" y="1252"/>
                  </a:cubicBezTo>
                  <a:cubicBezTo>
                    <a:pt x="3624" y="1285"/>
                    <a:pt x="3690" y="1269"/>
                    <a:pt x="3690" y="1302"/>
                  </a:cubicBezTo>
                  <a:cubicBezTo>
                    <a:pt x="3690" y="1308"/>
                    <a:pt x="3674" y="1308"/>
                    <a:pt x="3674" y="1313"/>
                  </a:cubicBezTo>
                  <a:cubicBezTo>
                    <a:pt x="3674" y="1330"/>
                    <a:pt x="3663" y="1335"/>
                    <a:pt x="3663" y="1352"/>
                  </a:cubicBezTo>
                  <a:cubicBezTo>
                    <a:pt x="3663" y="1357"/>
                    <a:pt x="3668" y="1363"/>
                    <a:pt x="3668" y="1369"/>
                  </a:cubicBezTo>
                  <a:cubicBezTo>
                    <a:pt x="3668" y="1385"/>
                    <a:pt x="3646" y="1391"/>
                    <a:pt x="3646" y="1407"/>
                  </a:cubicBezTo>
                  <a:cubicBezTo>
                    <a:pt x="3646" y="1424"/>
                    <a:pt x="3663" y="1430"/>
                    <a:pt x="3674" y="1446"/>
                  </a:cubicBezTo>
                  <a:cubicBezTo>
                    <a:pt x="3685" y="1457"/>
                    <a:pt x="3701" y="1463"/>
                    <a:pt x="3718" y="1474"/>
                  </a:cubicBezTo>
                  <a:cubicBezTo>
                    <a:pt x="3740" y="1485"/>
                    <a:pt x="3751" y="1490"/>
                    <a:pt x="3774" y="1502"/>
                  </a:cubicBezTo>
                  <a:cubicBezTo>
                    <a:pt x="3785" y="1507"/>
                    <a:pt x="3790" y="1518"/>
                    <a:pt x="3807" y="1518"/>
                  </a:cubicBezTo>
                  <a:cubicBezTo>
                    <a:pt x="3818" y="1518"/>
                    <a:pt x="3823" y="1513"/>
                    <a:pt x="3829" y="1507"/>
                  </a:cubicBezTo>
                  <a:cubicBezTo>
                    <a:pt x="3840" y="1496"/>
                    <a:pt x="3851" y="1485"/>
                    <a:pt x="3851" y="1468"/>
                  </a:cubicBezTo>
                  <a:cubicBezTo>
                    <a:pt x="3851" y="1457"/>
                    <a:pt x="3846" y="1452"/>
                    <a:pt x="3846" y="1441"/>
                  </a:cubicBezTo>
                  <a:cubicBezTo>
                    <a:pt x="3846" y="1430"/>
                    <a:pt x="3851" y="1424"/>
                    <a:pt x="3851" y="1418"/>
                  </a:cubicBezTo>
                  <a:cubicBezTo>
                    <a:pt x="3851" y="1385"/>
                    <a:pt x="3823" y="1380"/>
                    <a:pt x="3807" y="1352"/>
                  </a:cubicBezTo>
                  <a:cubicBezTo>
                    <a:pt x="3812" y="1346"/>
                    <a:pt x="3812" y="1346"/>
                    <a:pt x="3812" y="1346"/>
                  </a:cubicBezTo>
                  <a:cubicBezTo>
                    <a:pt x="3823" y="1346"/>
                    <a:pt x="3834" y="1352"/>
                    <a:pt x="3846" y="1346"/>
                  </a:cubicBezTo>
                  <a:cubicBezTo>
                    <a:pt x="3857" y="1335"/>
                    <a:pt x="3851" y="1324"/>
                    <a:pt x="3851" y="1313"/>
                  </a:cubicBezTo>
                  <a:cubicBezTo>
                    <a:pt x="3851" y="1297"/>
                    <a:pt x="3834" y="1297"/>
                    <a:pt x="3834" y="1280"/>
                  </a:cubicBezTo>
                  <a:cubicBezTo>
                    <a:pt x="3834" y="1258"/>
                    <a:pt x="3846" y="1241"/>
                    <a:pt x="3846" y="1219"/>
                  </a:cubicBezTo>
                  <a:cubicBezTo>
                    <a:pt x="3846" y="1202"/>
                    <a:pt x="3812" y="1208"/>
                    <a:pt x="3812" y="1186"/>
                  </a:cubicBezTo>
                  <a:lnTo>
                    <a:pt x="3812" y="1175"/>
                  </a:lnTo>
                  <a:close/>
                  <a:moveTo>
                    <a:pt x="3624" y="1374"/>
                  </a:moveTo>
                  <a:lnTo>
                    <a:pt x="3624" y="1374"/>
                  </a:lnTo>
                  <a:cubicBezTo>
                    <a:pt x="3624" y="1380"/>
                    <a:pt x="3624" y="1385"/>
                    <a:pt x="3624" y="1391"/>
                  </a:cubicBezTo>
                  <a:cubicBezTo>
                    <a:pt x="3624" y="1413"/>
                    <a:pt x="3641" y="1430"/>
                    <a:pt x="3657" y="1452"/>
                  </a:cubicBezTo>
                  <a:cubicBezTo>
                    <a:pt x="3668" y="1463"/>
                    <a:pt x="3690" y="1468"/>
                    <a:pt x="3690" y="1485"/>
                  </a:cubicBezTo>
                  <a:cubicBezTo>
                    <a:pt x="3690" y="1490"/>
                    <a:pt x="3685" y="1490"/>
                    <a:pt x="3685" y="1496"/>
                  </a:cubicBezTo>
                  <a:cubicBezTo>
                    <a:pt x="3668" y="1485"/>
                    <a:pt x="3657" y="1479"/>
                    <a:pt x="3635" y="1463"/>
                  </a:cubicBezTo>
                  <a:cubicBezTo>
                    <a:pt x="3629" y="1463"/>
                    <a:pt x="3618" y="1463"/>
                    <a:pt x="3613" y="1452"/>
                  </a:cubicBezTo>
                  <a:cubicBezTo>
                    <a:pt x="3613" y="1446"/>
                    <a:pt x="3613" y="1441"/>
                    <a:pt x="3613" y="1441"/>
                  </a:cubicBezTo>
                  <a:cubicBezTo>
                    <a:pt x="3607" y="1424"/>
                    <a:pt x="3591" y="1424"/>
                    <a:pt x="3591" y="1413"/>
                  </a:cubicBezTo>
                  <a:cubicBezTo>
                    <a:pt x="3585" y="1402"/>
                    <a:pt x="3585" y="1396"/>
                    <a:pt x="3585" y="1385"/>
                  </a:cubicBezTo>
                  <a:cubicBezTo>
                    <a:pt x="3585" y="1380"/>
                    <a:pt x="3585" y="1374"/>
                    <a:pt x="3591" y="1369"/>
                  </a:cubicBezTo>
                  <a:cubicBezTo>
                    <a:pt x="3596" y="1374"/>
                    <a:pt x="3602" y="1380"/>
                    <a:pt x="3613" y="1380"/>
                  </a:cubicBezTo>
                  <a:cubicBezTo>
                    <a:pt x="3618" y="1380"/>
                    <a:pt x="3618" y="1380"/>
                    <a:pt x="3624" y="1374"/>
                  </a:cubicBezTo>
                  <a:close/>
                  <a:moveTo>
                    <a:pt x="3690" y="1507"/>
                  </a:moveTo>
                  <a:lnTo>
                    <a:pt x="3690" y="1507"/>
                  </a:lnTo>
                  <a:cubicBezTo>
                    <a:pt x="3690" y="1490"/>
                    <a:pt x="3718" y="1479"/>
                    <a:pt x="3729" y="1490"/>
                  </a:cubicBezTo>
                  <a:cubicBezTo>
                    <a:pt x="3746" y="1496"/>
                    <a:pt x="3746" y="1513"/>
                    <a:pt x="3762" y="1524"/>
                  </a:cubicBezTo>
                  <a:cubicBezTo>
                    <a:pt x="3774" y="1529"/>
                    <a:pt x="3790" y="1535"/>
                    <a:pt x="3790" y="1546"/>
                  </a:cubicBezTo>
                  <a:cubicBezTo>
                    <a:pt x="3790" y="1563"/>
                    <a:pt x="3779" y="1585"/>
                    <a:pt x="3762" y="1585"/>
                  </a:cubicBezTo>
                  <a:cubicBezTo>
                    <a:pt x="3746" y="1585"/>
                    <a:pt x="3746" y="1563"/>
                    <a:pt x="3735" y="1551"/>
                  </a:cubicBezTo>
                  <a:cubicBezTo>
                    <a:pt x="3724" y="1529"/>
                    <a:pt x="3690" y="1535"/>
                    <a:pt x="3690" y="1507"/>
                  </a:cubicBezTo>
                  <a:close/>
                  <a:moveTo>
                    <a:pt x="3574" y="1441"/>
                  </a:moveTo>
                  <a:lnTo>
                    <a:pt x="3574" y="1441"/>
                  </a:lnTo>
                  <a:cubicBezTo>
                    <a:pt x="3596" y="1457"/>
                    <a:pt x="3613" y="1463"/>
                    <a:pt x="3635" y="1479"/>
                  </a:cubicBezTo>
                  <a:cubicBezTo>
                    <a:pt x="3652" y="1496"/>
                    <a:pt x="3652" y="1513"/>
                    <a:pt x="3668" y="1529"/>
                  </a:cubicBezTo>
                  <a:cubicBezTo>
                    <a:pt x="3679" y="1546"/>
                    <a:pt x="3701" y="1540"/>
                    <a:pt x="3713" y="1557"/>
                  </a:cubicBezTo>
                  <a:cubicBezTo>
                    <a:pt x="3724" y="1568"/>
                    <a:pt x="3724" y="1579"/>
                    <a:pt x="3729" y="1590"/>
                  </a:cubicBezTo>
                  <a:cubicBezTo>
                    <a:pt x="3735" y="1607"/>
                    <a:pt x="3740" y="1612"/>
                    <a:pt x="3740" y="1623"/>
                  </a:cubicBezTo>
                  <a:cubicBezTo>
                    <a:pt x="3740" y="1657"/>
                    <a:pt x="3696" y="1657"/>
                    <a:pt x="3685" y="1690"/>
                  </a:cubicBezTo>
                  <a:cubicBezTo>
                    <a:pt x="3674" y="1723"/>
                    <a:pt x="3652" y="1751"/>
                    <a:pt x="3618" y="1751"/>
                  </a:cubicBezTo>
                  <a:cubicBezTo>
                    <a:pt x="3607" y="1751"/>
                    <a:pt x="3607" y="1751"/>
                    <a:pt x="3596" y="1751"/>
                  </a:cubicBezTo>
                  <a:cubicBezTo>
                    <a:pt x="3596" y="1729"/>
                    <a:pt x="3596" y="1729"/>
                    <a:pt x="3596" y="1729"/>
                  </a:cubicBezTo>
                  <a:cubicBezTo>
                    <a:pt x="3580" y="1729"/>
                    <a:pt x="3574" y="1723"/>
                    <a:pt x="3557" y="1723"/>
                  </a:cubicBezTo>
                  <a:cubicBezTo>
                    <a:pt x="3557" y="1707"/>
                    <a:pt x="3557" y="1707"/>
                    <a:pt x="3557" y="1707"/>
                  </a:cubicBezTo>
                  <a:cubicBezTo>
                    <a:pt x="3563" y="1684"/>
                    <a:pt x="3563" y="1684"/>
                    <a:pt x="3563" y="1684"/>
                  </a:cubicBezTo>
                  <a:cubicBezTo>
                    <a:pt x="3563" y="1646"/>
                    <a:pt x="3563" y="1646"/>
                    <a:pt x="3563" y="1646"/>
                  </a:cubicBezTo>
                  <a:cubicBezTo>
                    <a:pt x="3563" y="1629"/>
                    <a:pt x="3568" y="1623"/>
                    <a:pt x="3568" y="1607"/>
                  </a:cubicBezTo>
                  <a:cubicBezTo>
                    <a:pt x="3568" y="1574"/>
                    <a:pt x="3568" y="1574"/>
                    <a:pt x="3568" y="1574"/>
                  </a:cubicBezTo>
                  <a:cubicBezTo>
                    <a:pt x="3585" y="1574"/>
                    <a:pt x="3591" y="1574"/>
                    <a:pt x="3602" y="1568"/>
                  </a:cubicBezTo>
                  <a:cubicBezTo>
                    <a:pt x="3602" y="1557"/>
                    <a:pt x="3591" y="1557"/>
                    <a:pt x="3591" y="1546"/>
                  </a:cubicBezTo>
                  <a:cubicBezTo>
                    <a:pt x="3591" y="1524"/>
                    <a:pt x="3585" y="1513"/>
                    <a:pt x="3585" y="1496"/>
                  </a:cubicBezTo>
                  <a:cubicBezTo>
                    <a:pt x="3580" y="1479"/>
                    <a:pt x="3568" y="1468"/>
                    <a:pt x="3568" y="1446"/>
                  </a:cubicBezTo>
                  <a:cubicBezTo>
                    <a:pt x="3568" y="1446"/>
                    <a:pt x="3568" y="1441"/>
                    <a:pt x="3574" y="1441"/>
                  </a:cubicBezTo>
                  <a:close/>
                  <a:moveTo>
                    <a:pt x="3796" y="1684"/>
                  </a:moveTo>
                  <a:lnTo>
                    <a:pt x="3796" y="1684"/>
                  </a:lnTo>
                  <a:cubicBezTo>
                    <a:pt x="3801" y="1690"/>
                    <a:pt x="3807" y="1690"/>
                    <a:pt x="3812" y="1690"/>
                  </a:cubicBezTo>
                  <a:cubicBezTo>
                    <a:pt x="3840" y="1690"/>
                    <a:pt x="3840" y="1651"/>
                    <a:pt x="3840" y="1623"/>
                  </a:cubicBezTo>
                  <a:cubicBezTo>
                    <a:pt x="3840" y="1612"/>
                    <a:pt x="3818" y="1623"/>
                    <a:pt x="3818" y="1635"/>
                  </a:cubicBezTo>
                  <a:cubicBezTo>
                    <a:pt x="3812" y="1640"/>
                    <a:pt x="3812" y="1646"/>
                    <a:pt x="3812" y="1657"/>
                  </a:cubicBezTo>
                  <a:cubicBezTo>
                    <a:pt x="3812" y="1662"/>
                    <a:pt x="3801" y="1657"/>
                    <a:pt x="3796" y="1668"/>
                  </a:cubicBezTo>
                  <a:cubicBezTo>
                    <a:pt x="3796" y="1673"/>
                    <a:pt x="3796" y="1679"/>
                    <a:pt x="3796" y="1684"/>
                  </a:cubicBezTo>
                  <a:close/>
                  <a:moveTo>
                    <a:pt x="3884" y="1546"/>
                  </a:moveTo>
                  <a:lnTo>
                    <a:pt x="3884" y="1546"/>
                  </a:lnTo>
                  <a:lnTo>
                    <a:pt x="3879" y="1546"/>
                  </a:lnTo>
                  <a:cubicBezTo>
                    <a:pt x="3868" y="1546"/>
                    <a:pt x="3868" y="1557"/>
                    <a:pt x="3868" y="1568"/>
                  </a:cubicBezTo>
                  <a:cubicBezTo>
                    <a:pt x="3868" y="1585"/>
                    <a:pt x="3873" y="1590"/>
                    <a:pt x="3868" y="1607"/>
                  </a:cubicBezTo>
                  <a:cubicBezTo>
                    <a:pt x="3873" y="1607"/>
                    <a:pt x="3873" y="1607"/>
                    <a:pt x="3873" y="1607"/>
                  </a:cubicBezTo>
                  <a:cubicBezTo>
                    <a:pt x="3890" y="1590"/>
                    <a:pt x="3884" y="1568"/>
                    <a:pt x="3884" y="1546"/>
                  </a:cubicBezTo>
                  <a:close/>
                  <a:moveTo>
                    <a:pt x="1341" y="2288"/>
                  </a:moveTo>
                  <a:lnTo>
                    <a:pt x="1341" y="2288"/>
                  </a:lnTo>
                  <a:cubicBezTo>
                    <a:pt x="1335" y="2294"/>
                    <a:pt x="1335" y="2300"/>
                    <a:pt x="1335" y="2305"/>
                  </a:cubicBezTo>
                  <a:cubicBezTo>
                    <a:pt x="1352" y="2316"/>
                    <a:pt x="1363" y="2305"/>
                    <a:pt x="1380" y="2311"/>
                  </a:cubicBezTo>
                  <a:cubicBezTo>
                    <a:pt x="1391" y="2316"/>
                    <a:pt x="1391" y="2327"/>
                    <a:pt x="1402" y="2327"/>
                  </a:cubicBezTo>
                  <a:cubicBezTo>
                    <a:pt x="1413" y="2327"/>
                    <a:pt x="1413" y="2316"/>
                    <a:pt x="1413" y="2305"/>
                  </a:cubicBezTo>
                  <a:cubicBezTo>
                    <a:pt x="1413" y="2277"/>
                    <a:pt x="1368" y="2288"/>
                    <a:pt x="1341" y="2288"/>
                  </a:cubicBezTo>
                  <a:close/>
                  <a:moveTo>
                    <a:pt x="1668" y="2128"/>
                  </a:moveTo>
                  <a:lnTo>
                    <a:pt x="1668" y="2128"/>
                  </a:lnTo>
                  <a:cubicBezTo>
                    <a:pt x="1657" y="2128"/>
                    <a:pt x="1646" y="2144"/>
                    <a:pt x="1646" y="2155"/>
                  </a:cubicBezTo>
                  <a:cubicBezTo>
                    <a:pt x="1646" y="2178"/>
                    <a:pt x="1662" y="2183"/>
                    <a:pt x="1679" y="2194"/>
                  </a:cubicBezTo>
                  <a:cubicBezTo>
                    <a:pt x="1695" y="2216"/>
                    <a:pt x="1706" y="2239"/>
                    <a:pt x="1734" y="2239"/>
                  </a:cubicBezTo>
                  <a:cubicBezTo>
                    <a:pt x="1740" y="2211"/>
                    <a:pt x="1767" y="2205"/>
                    <a:pt x="1767" y="2172"/>
                  </a:cubicBezTo>
                  <a:cubicBezTo>
                    <a:pt x="1767" y="2155"/>
                    <a:pt x="1762" y="2150"/>
                    <a:pt x="1756" y="2128"/>
                  </a:cubicBezTo>
                  <a:cubicBezTo>
                    <a:pt x="1668" y="2128"/>
                    <a:pt x="1668" y="2128"/>
                    <a:pt x="1668" y="2128"/>
                  </a:cubicBezTo>
                  <a:close/>
                  <a:moveTo>
                    <a:pt x="1202" y="1840"/>
                  </a:moveTo>
                  <a:lnTo>
                    <a:pt x="1202" y="1840"/>
                  </a:lnTo>
                  <a:cubicBezTo>
                    <a:pt x="1202" y="1851"/>
                    <a:pt x="1202" y="1851"/>
                    <a:pt x="1202" y="1851"/>
                  </a:cubicBezTo>
                  <a:cubicBezTo>
                    <a:pt x="1224" y="1856"/>
                    <a:pt x="1230" y="1873"/>
                    <a:pt x="1247" y="1884"/>
                  </a:cubicBezTo>
                  <a:cubicBezTo>
                    <a:pt x="1252" y="1867"/>
                    <a:pt x="1252" y="1851"/>
                    <a:pt x="1263" y="1834"/>
                  </a:cubicBezTo>
                  <a:cubicBezTo>
                    <a:pt x="1252" y="1829"/>
                    <a:pt x="1252" y="1817"/>
                    <a:pt x="1241" y="1812"/>
                  </a:cubicBezTo>
                  <a:cubicBezTo>
                    <a:pt x="1230" y="1812"/>
                    <a:pt x="1230" y="1823"/>
                    <a:pt x="1224" y="1823"/>
                  </a:cubicBezTo>
                  <a:cubicBezTo>
                    <a:pt x="1213" y="1829"/>
                    <a:pt x="1208" y="1834"/>
                    <a:pt x="1202" y="1840"/>
                  </a:cubicBezTo>
                  <a:close/>
                  <a:moveTo>
                    <a:pt x="2255" y="1967"/>
                  </a:moveTo>
                  <a:lnTo>
                    <a:pt x="2255" y="1967"/>
                  </a:lnTo>
                  <a:cubicBezTo>
                    <a:pt x="2255" y="1984"/>
                    <a:pt x="2255" y="1984"/>
                    <a:pt x="2255" y="1984"/>
                  </a:cubicBezTo>
                  <a:cubicBezTo>
                    <a:pt x="2255" y="1995"/>
                    <a:pt x="2266" y="2006"/>
                    <a:pt x="2277" y="2006"/>
                  </a:cubicBezTo>
                  <a:cubicBezTo>
                    <a:pt x="2283" y="2006"/>
                    <a:pt x="2283" y="2000"/>
                    <a:pt x="2294" y="1995"/>
                  </a:cubicBezTo>
                  <a:cubicBezTo>
                    <a:pt x="2305" y="1989"/>
                    <a:pt x="2316" y="1984"/>
                    <a:pt x="2322" y="1967"/>
                  </a:cubicBezTo>
                  <a:cubicBezTo>
                    <a:pt x="2322" y="1962"/>
                    <a:pt x="2322" y="1962"/>
                    <a:pt x="2322" y="1962"/>
                  </a:cubicBezTo>
                  <a:cubicBezTo>
                    <a:pt x="2294" y="1956"/>
                    <a:pt x="2283" y="1967"/>
                    <a:pt x="2255" y="1967"/>
                  </a:cubicBezTo>
                  <a:close/>
                  <a:moveTo>
                    <a:pt x="2266" y="2078"/>
                  </a:moveTo>
                  <a:lnTo>
                    <a:pt x="2266" y="2078"/>
                  </a:lnTo>
                  <a:cubicBezTo>
                    <a:pt x="2227" y="2078"/>
                    <a:pt x="2227" y="2078"/>
                    <a:pt x="2227" y="2078"/>
                  </a:cubicBezTo>
                  <a:cubicBezTo>
                    <a:pt x="2227" y="2083"/>
                    <a:pt x="2227" y="2089"/>
                    <a:pt x="2227" y="2095"/>
                  </a:cubicBezTo>
                  <a:cubicBezTo>
                    <a:pt x="2227" y="2106"/>
                    <a:pt x="2227" y="2117"/>
                    <a:pt x="2233" y="2117"/>
                  </a:cubicBezTo>
                  <a:cubicBezTo>
                    <a:pt x="2255" y="2117"/>
                    <a:pt x="2272" y="2100"/>
                    <a:pt x="2283" y="2083"/>
                  </a:cubicBezTo>
                  <a:cubicBezTo>
                    <a:pt x="2277" y="2078"/>
                    <a:pt x="2272" y="2078"/>
                    <a:pt x="2266" y="2078"/>
                  </a:cubicBezTo>
                  <a:close/>
                  <a:moveTo>
                    <a:pt x="2261" y="2255"/>
                  </a:moveTo>
                  <a:lnTo>
                    <a:pt x="2261" y="2255"/>
                  </a:lnTo>
                  <a:cubicBezTo>
                    <a:pt x="2250" y="2266"/>
                    <a:pt x="2222" y="2266"/>
                    <a:pt x="2222" y="2288"/>
                  </a:cubicBezTo>
                  <a:cubicBezTo>
                    <a:pt x="2222" y="2294"/>
                    <a:pt x="2222" y="2300"/>
                    <a:pt x="2216" y="2305"/>
                  </a:cubicBezTo>
                  <a:cubicBezTo>
                    <a:pt x="2227" y="2311"/>
                    <a:pt x="2227" y="2316"/>
                    <a:pt x="2238" y="2316"/>
                  </a:cubicBezTo>
                  <a:cubicBezTo>
                    <a:pt x="2261" y="2316"/>
                    <a:pt x="2266" y="2305"/>
                    <a:pt x="2288" y="2294"/>
                  </a:cubicBezTo>
                  <a:cubicBezTo>
                    <a:pt x="2294" y="2294"/>
                    <a:pt x="2311" y="2288"/>
                    <a:pt x="2311" y="2277"/>
                  </a:cubicBezTo>
                  <a:cubicBezTo>
                    <a:pt x="2311" y="2266"/>
                    <a:pt x="2299" y="2266"/>
                    <a:pt x="2294" y="2266"/>
                  </a:cubicBezTo>
                  <a:cubicBezTo>
                    <a:pt x="2283" y="2261"/>
                    <a:pt x="2272" y="2250"/>
                    <a:pt x="2261" y="2255"/>
                  </a:cubicBezTo>
                  <a:close/>
                  <a:moveTo>
                    <a:pt x="2194" y="2316"/>
                  </a:moveTo>
                  <a:lnTo>
                    <a:pt x="2194" y="2316"/>
                  </a:lnTo>
                  <a:cubicBezTo>
                    <a:pt x="2183" y="2338"/>
                    <a:pt x="2166" y="2349"/>
                    <a:pt x="2161" y="2372"/>
                  </a:cubicBezTo>
                  <a:cubicBezTo>
                    <a:pt x="2183" y="2366"/>
                    <a:pt x="2205" y="2355"/>
                    <a:pt x="2205" y="2333"/>
                  </a:cubicBezTo>
                  <a:cubicBezTo>
                    <a:pt x="2205" y="2327"/>
                    <a:pt x="2205" y="2322"/>
                    <a:pt x="2205" y="2316"/>
                  </a:cubicBezTo>
                  <a:cubicBezTo>
                    <a:pt x="2200" y="2316"/>
                    <a:pt x="2200" y="2311"/>
                    <a:pt x="2194" y="2311"/>
                  </a:cubicBezTo>
                  <a:cubicBezTo>
                    <a:pt x="2194" y="2316"/>
                    <a:pt x="2194" y="2316"/>
                    <a:pt x="2194" y="2316"/>
                  </a:cubicBezTo>
                  <a:close/>
                  <a:moveTo>
                    <a:pt x="2632" y="1834"/>
                  </a:moveTo>
                  <a:lnTo>
                    <a:pt x="2632" y="1834"/>
                  </a:lnTo>
                  <a:cubicBezTo>
                    <a:pt x="2610" y="1840"/>
                    <a:pt x="2599" y="1845"/>
                    <a:pt x="2577" y="1845"/>
                  </a:cubicBezTo>
                  <a:cubicBezTo>
                    <a:pt x="2577" y="1851"/>
                    <a:pt x="2577" y="1851"/>
                    <a:pt x="2577" y="1851"/>
                  </a:cubicBezTo>
                  <a:cubicBezTo>
                    <a:pt x="2621" y="1862"/>
                    <a:pt x="2637" y="1878"/>
                    <a:pt x="2671" y="1901"/>
                  </a:cubicBezTo>
                  <a:cubicBezTo>
                    <a:pt x="2671" y="1895"/>
                    <a:pt x="2671" y="1895"/>
                    <a:pt x="2671" y="1889"/>
                  </a:cubicBezTo>
                  <a:cubicBezTo>
                    <a:pt x="2671" y="1867"/>
                    <a:pt x="2654" y="1834"/>
                    <a:pt x="2632" y="1834"/>
                  </a:cubicBezTo>
                  <a:close/>
                  <a:moveTo>
                    <a:pt x="2327" y="2061"/>
                  </a:moveTo>
                  <a:lnTo>
                    <a:pt x="2327" y="2061"/>
                  </a:lnTo>
                  <a:cubicBezTo>
                    <a:pt x="2327" y="2045"/>
                    <a:pt x="2344" y="2039"/>
                    <a:pt x="2349" y="2022"/>
                  </a:cubicBezTo>
                  <a:cubicBezTo>
                    <a:pt x="2355" y="2000"/>
                    <a:pt x="2355" y="1984"/>
                    <a:pt x="2371" y="1978"/>
                  </a:cubicBezTo>
                  <a:cubicBezTo>
                    <a:pt x="2383" y="1973"/>
                    <a:pt x="2394" y="1978"/>
                    <a:pt x="2405" y="1967"/>
                  </a:cubicBezTo>
                  <a:cubicBezTo>
                    <a:pt x="2410" y="1956"/>
                    <a:pt x="2410" y="1939"/>
                    <a:pt x="2421" y="1934"/>
                  </a:cubicBezTo>
                  <a:cubicBezTo>
                    <a:pt x="2432" y="1928"/>
                    <a:pt x="2438" y="1934"/>
                    <a:pt x="2444" y="1928"/>
                  </a:cubicBezTo>
                  <a:cubicBezTo>
                    <a:pt x="2460" y="1917"/>
                    <a:pt x="2455" y="1901"/>
                    <a:pt x="2471" y="1884"/>
                  </a:cubicBezTo>
                  <a:cubicBezTo>
                    <a:pt x="2471" y="1884"/>
                    <a:pt x="2482" y="1884"/>
                    <a:pt x="2482" y="1878"/>
                  </a:cubicBezTo>
                  <a:cubicBezTo>
                    <a:pt x="2493" y="1867"/>
                    <a:pt x="2482" y="1851"/>
                    <a:pt x="2493" y="1845"/>
                  </a:cubicBezTo>
                  <a:cubicBezTo>
                    <a:pt x="2510" y="1834"/>
                    <a:pt x="2521" y="1840"/>
                    <a:pt x="2538" y="1834"/>
                  </a:cubicBezTo>
                  <a:cubicBezTo>
                    <a:pt x="2538" y="1845"/>
                    <a:pt x="2532" y="1851"/>
                    <a:pt x="2538" y="1856"/>
                  </a:cubicBezTo>
                  <a:cubicBezTo>
                    <a:pt x="2543" y="1862"/>
                    <a:pt x="2560" y="1862"/>
                    <a:pt x="2560" y="1873"/>
                  </a:cubicBezTo>
                  <a:cubicBezTo>
                    <a:pt x="2560" y="1889"/>
                    <a:pt x="2527" y="1884"/>
                    <a:pt x="2527" y="1906"/>
                  </a:cubicBezTo>
                  <a:cubicBezTo>
                    <a:pt x="2527" y="1928"/>
                    <a:pt x="2527" y="1939"/>
                    <a:pt x="2538" y="1962"/>
                  </a:cubicBezTo>
                  <a:lnTo>
                    <a:pt x="2543" y="1962"/>
                  </a:lnTo>
                  <a:cubicBezTo>
                    <a:pt x="2543" y="2022"/>
                    <a:pt x="2516" y="2045"/>
                    <a:pt x="2488" y="2095"/>
                  </a:cubicBezTo>
                  <a:cubicBezTo>
                    <a:pt x="2471" y="2095"/>
                    <a:pt x="2471" y="2095"/>
                    <a:pt x="2471" y="2095"/>
                  </a:cubicBezTo>
                  <a:cubicBezTo>
                    <a:pt x="2466" y="2100"/>
                    <a:pt x="2460" y="2106"/>
                    <a:pt x="2455" y="2117"/>
                  </a:cubicBezTo>
                  <a:cubicBezTo>
                    <a:pt x="2444" y="2139"/>
                    <a:pt x="2432" y="2144"/>
                    <a:pt x="2421" y="2167"/>
                  </a:cubicBezTo>
                  <a:cubicBezTo>
                    <a:pt x="2416" y="2172"/>
                    <a:pt x="2405" y="2172"/>
                    <a:pt x="2405" y="2178"/>
                  </a:cubicBezTo>
                  <a:cubicBezTo>
                    <a:pt x="2394" y="2194"/>
                    <a:pt x="2405" y="2222"/>
                    <a:pt x="2383" y="2228"/>
                  </a:cubicBezTo>
                  <a:cubicBezTo>
                    <a:pt x="2383" y="2216"/>
                    <a:pt x="2383" y="2211"/>
                    <a:pt x="2383" y="2200"/>
                  </a:cubicBezTo>
                  <a:cubicBezTo>
                    <a:pt x="2366" y="2205"/>
                    <a:pt x="2360" y="2216"/>
                    <a:pt x="2338" y="2216"/>
                  </a:cubicBezTo>
                  <a:cubicBezTo>
                    <a:pt x="2327" y="2216"/>
                    <a:pt x="2322" y="2216"/>
                    <a:pt x="2311" y="2216"/>
                  </a:cubicBezTo>
                  <a:cubicBezTo>
                    <a:pt x="2311" y="2189"/>
                    <a:pt x="2299" y="2178"/>
                    <a:pt x="2299" y="2150"/>
                  </a:cubicBezTo>
                  <a:cubicBezTo>
                    <a:pt x="2299" y="2133"/>
                    <a:pt x="2316" y="2128"/>
                    <a:pt x="2316" y="2111"/>
                  </a:cubicBezTo>
                  <a:cubicBezTo>
                    <a:pt x="2316" y="2106"/>
                    <a:pt x="2311" y="2100"/>
                    <a:pt x="2311" y="2095"/>
                  </a:cubicBezTo>
                  <a:cubicBezTo>
                    <a:pt x="2311" y="2095"/>
                    <a:pt x="2311" y="2095"/>
                    <a:pt x="2316" y="2089"/>
                  </a:cubicBezTo>
                  <a:cubicBezTo>
                    <a:pt x="2327" y="2095"/>
                    <a:pt x="2327" y="2095"/>
                    <a:pt x="2327" y="2095"/>
                  </a:cubicBezTo>
                  <a:cubicBezTo>
                    <a:pt x="2333" y="2089"/>
                    <a:pt x="2333" y="2089"/>
                    <a:pt x="2333" y="2089"/>
                  </a:cubicBezTo>
                  <a:cubicBezTo>
                    <a:pt x="2333" y="2078"/>
                    <a:pt x="2327" y="2072"/>
                    <a:pt x="2327" y="2061"/>
                  </a:cubicBezTo>
                  <a:close/>
                  <a:moveTo>
                    <a:pt x="709" y="2006"/>
                  </a:moveTo>
                  <a:lnTo>
                    <a:pt x="709" y="2006"/>
                  </a:lnTo>
                  <a:cubicBezTo>
                    <a:pt x="709" y="2045"/>
                    <a:pt x="709" y="2045"/>
                    <a:pt x="709" y="2045"/>
                  </a:cubicBezTo>
                  <a:cubicBezTo>
                    <a:pt x="709" y="2050"/>
                    <a:pt x="703" y="2056"/>
                    <a:pt x="698" y="2067"/>
                  </a:cubicBezTo>
                  <a:cubicBezTo>
                    <a:pt x="703" y="2067"/>
                    <a:pt x="703" y="2067"/>
                    <a:pt x="709" y="2067"/>
                  </a:cubicBezTo>
                  <a:cubicBezTo>
                    <a:pt x="720" y="2067"/>
                    <a:pt x="726" y="2056"/>
                    <a:pt x="737" y="2045"/>
                  </a:cubicBezTo>
                  <a:cubicBezTo>
                    <a:pt x="748" y="2039"/>
                    <a:pt x="770" y="2039"/>
                    <a:pt x="770" y="2028"/>
                  </a:cubicBezTo>
                  <a:cubicBezTo>
                    <a:pt x="770" y="2022"/>
                    <a:pt x="759" y="2022"/>
                    <a:pt x="753" y="2022"/>
                  </a:cubicBezTo>
                  <a:cubicBezTo>
                    <a:pt x="731" y="2011"/>
                    <a:pt x="726" y="2006"/>
                    <a:pt x="709" y="2006"/>
                  </a:cubicBezTo>
                  <a:close/>
                  <a:moveTo>
                    <a:pt x="920" y="2261"/>
                  </a:moveTo>
                  <a:lnTo>
                    <a:pt x="920" y="2261"/>
                  </a:lnTo>
                  <a:cubicBezTo>
                    <a:pt x="908" y="2255"/>
                    <a:pt x="897" y="2261"/>
                    <a:pt x="886" y="2261"/>
                  </a:cubicBezTo>
                  <a:cubicBezTo>
                    <a:pt x="886" y="2277"/>
                    <a:pt x="886" y="2277"/>
                    <a:pt x="886" y="2277"/>
                  </a:cubicBezTo>
                  <a:cubicBezTo>
                    <a:pt x="897" y="2288"/>
                    <a:pt x="903" y="2305"/>
                    <a:pt x="925" y="2311"/>
                  </a:cubicBezTo>
                  <a:cubicBezTo>
                    <a:pt x="947" y="2316"/>
                    <a:pt x="964" y="2311"/>
                    <a:pt x="986" y="2327"/>
                  </a:cubicBezTo>
                  <a:cubicBezTo>
                    <a:pt x="1008" y="2311"/>
                    <a:pt x="1019" y="2294"/>
                    <a:pt x="1025" y="2266"/>
                  </a:cubicBezTo>
                  <a:cubicBezTo>
                    <a:pt x="1019" y="2266"/>
                    <a:pt x="1019" y="2266"/>
                    <a:pt x="1014" y="2266"/>
                  </a:cubicBezTo>
                  <a:cubicBezTo>
                    <a:pt x="992" y="2266"/>
                    <a:pt x="981" y="2272"/>
                    <a:pt x="953" y="2272"/>
                  </a:cubicBezTo>
                  <a:cubicBezTo>
                    <a:pt x="942" y="2272"/>
                    <a:pt x="931" y="2266"/>
                    <a:pt x="920" y="2261"/>
                  </a:cubicBezTo>
                  <a:close/>
                  <a:moveTo>
                    <a:pt x="183" y="2100"/>
                  </a:moveTo>
                  <a:lnTo>
                    <a:pt x="183" y="2100"/>
                  </a:lnTo>
                  <a:cubicBezTo>
                    <a:pt x="155" y="2100"/>
                    <a:pt x="138" y="2072"/>
                    <a:pt x="110" y="2072"/>
                  </a:cubicBezTo>
                  <a:cubicBezTo>
                    <a:pt x="94" y="2072"/>
                    <a:pt x="99" y="2095"/>
                    <a:pt x="94" y="2106"/>
                  </a:cubicBezTo>
                  <a:cubicBezTo>
                    <a:pt x="83" y="2122"/>
                    <a:pt x="66" y="2122"/>
                    <a:pt x="55" y="2139"/>
                  </a:cubicBezTo>
                  <a:cubicBezTo>
                    <a:pt x="44" y="2155"/>
                    <a:pt x="50" y="2167"/>
                    <a:pt x="38" y="2183"/>
                  </a:cubicBezTo>
                  <a:cubicBezTo>
                    <a:pt x="0" y="2250"/>
                    <a:pt x="66" y="2200"/>
                    <a:pt x="105" y="2200"/>
                  </a:cubicBezTo>
                  <a:cubicBezTo>
                    <a:pt x="138" y="2200"/>
                    <a:pt x="155" y="2216"/>
                    <a:pt x="183" y="2216"/>
                  </a:cubicBezTo>
                  <a:cubicBezTo>
                    <a:pt x="210" y="2216"/>
                    <a:pt x="227" y="2205"/>
                    <a:pt x="255" y="2200"/>
                  </a:cubicBezTo>
                  <a:cubicBezTo>
                    <a:pt x="288" y="2194"/>
                    <a:pt x="316" y="2189"/>
                    <a:pt x="338" y="2161"/>
                  </a:cubicBezTo>
                  <a:cubicBezTo>
                    <a:pt x="354" y="2139"/>
                    <a:pt x="376" y="2128"/>
                    <a:pt x="404" y="2117"/>
                  </a:cubicBezTo>
                  <a:cubicBezTo>
                    <a:pt x="426" y="2111"/>
                    <a:pt x="437" y="2111"/>
                    <a:pt x="460" y="2106"/>
                  </a:cubicBezTo>
                  <a:cubicBezTo>
                    <a:pt x="465" y="2106"/>
                    <a:pt x="476" y="2106"/>
                    <a:pt x="476" y="2095"/>
                  </a:cubicBezTo>
                  <a:cubicBezTo>
                    <a:pt x="476" y="2089"/>
                    <a:pt x="471" y="2089"/>
                    <a:pt x="465" y="2083"/>
                  </a:cubicBezTo>
                  <a:cubicBezTo>
                    <a:pt x="465" y="2072"/>
                    <a:pt x="465" y="2061"/>
                    <a:pt x="454" y="2061"/>
                  </a:cubicBezTo>
                  <a:cubicBezTo>
                    <a:pt x="437" y="2061"/>
                    <a:pt x="426" y="2072"/>
                    <a:pt x="415" y="2067"/>
                  </a:cubicBezTo>
                  <a:cubicBezTo>
                    <a:pt x="404" y="2061"/>
                    <a:pt x="404" y="2045"/>
                    <a:pt x="393" y="2039"/>
                  </a:cubicBezTo>
                  <a:cubicBezTo>
                    <a:pt x="365" y="2028"/>
                    <a:pt x="349" y="2045"/>
                    <a:pt x="321" y="2056"/>
                  </a:cubicBezTo>
                  <a:cubicBezTo>
                    <a:pt x="310" y="2061"/>
                    <a:pt x="304" y="2072"/>
                    <a:pt x="293" y="2078"/>
                  </a:cubicBezTo>
                  <a:cubicBezTo>
                    <a:pt x="271" y="2083"/>
                    <a:pt x="255" y="2083"/>
                    <a:pt x="232" y="2089"/>
                  </a:cubicBezTo>
                  <a:cubicBezTo>
                    <a:pt x="216" y="2089"/>
                    <a:pt x="205" y="2100"/>
                    <a:pt x="183" y="2100"/>
                  </a:cubicBezTo>
                  <a:close/>
                  <a:moveTo>
                    <a:pt x="908" y="160"/>
                  </a:moveTo>
                  <a:lnTo>
                    <a:pt x="908" y="160"/>
                  </a:lnTo>
                  <a:cubicBezTo>
                    <a:pt x="920" y="188"/>
                    <a:pt x="942" y="205"/>
                    <a:pt x="942" y="238"/>
                  </a:cubicBezTo>
                  <a:cubicBezTo>
                    <a:pt x="942" y="282"/>
                    <a:pt x="942" y="282"/>
                    <a:pt x="942" y="282"/>
                  </a:cubicBezTo>
                  <a:cubicBezTo>
                    <a:pt x="953" y="288"/>
                    <a:pt x="953" y="288"/>
                    <a:pt x="953" y="288"/>
                  </a:cubicBezTo>
                  <a:cubicBezTo>
                    <a:pt x="964" y="266"/>
                    <a:pt x="981" y="260"/>
                    <a:pt x="986" y="238"/>
                  </a:cubicBezTo>
                  <a:cubicBezTo>
                    <a:pt x="1003" y="194"/>
                    <a:pt x="997" y="155"/>
                    <a:pt x="1036" y="122"/>
                  </a:cubicBezTo>
                  <a:cubicBezTo>
                    <a:pt x="1041" y="138"/>
                    <a:pt x="1041" y="144"/>
                    <a:pt x="1041" y="160"/>
                  </a:cubicBezTo>
                  <a:cubicBezTo>
                    <a:pt x="1080" y="166"/>
                    <a:pt x="1108" y="177"/>
                    <a:pt x="1136" y="210"/>
                  </a:cubicBezTo>
                  <a:cubicBezTo>
                    <a:pt x="1141" y="221"/>
                    <a:pt x="1152" y="227"/>
                    <a:pt x="1163" y="244"/>
                  </a:cubicBezTo>
                  <a:cubicBezTo>
                    <a:pt x="1174" y="260"/>
                    <a:pt x="1169" y="282"/>
                    <a:pt x="1191" y="282"/>
                  </a:cubicBezTo>
                  <a:cubicBezTo>
                    <a:pt x="1202" y="282"/>
                    <a:pt x="1208" y="271"/>
                    <a:pt x="1224" y="271"/>
                  </a:cubicBezTo>
                  <a:cubicBezTo>
                    <a:pt x="1247" y="266"/>
                    <a:pt x="1258" y="266"/>
                    <a:pt x="1280" y="266"/>
                  </a:cubicBezTo>
                  <a:cubicBezTo>
                    <a:pt x="1280" y="244"/>
                    <a:pt x="1280" y="227"/>
                    <a:pt x="1296" y="210"/>
                  </a:cubicBezTo>
                  <a:cubicBezTo>
                    <a:pt x="1319" y="188"/>
                    <a:pt x="1352" y="199"/>
                    <a:pt x="1380" y="183"/>
                  </a:cubicBezTo>
                  <a:cubicBezTo>
                    <a:pt x="1380" y="238"/>
                    <a:pt x="1380" y="238"/>
                    <a:pt x="1380" y="238"/>
                  </a:cubicBezTo>
                  <a:cubicBezTo>
                    <a:pt x="1407" y="238"/>
                    <a:pt x="1424" y="232"/>
                    <a:pt x="1452" y="244"/>
                  </a:cubicBezTo>
                  <a:cubicBezTo>
                    <a:pt x="1485" y="249"/>
                    <a:pt x="1496" y="266"/>
                    <a:pt x="1524" y="271"/>
                  </a:cubicBezTo>
                  <a:cubicBezTo>
                    <a:pt x="1551" y="277"/>
                    <a:pt x="1562" y="277"/>
                    <a:pt x="1590" y="277"/>
                  </a:cubicBezTo>
                  <a:cubicBezTo>
                    <a:pt x="1607" y="277"/>
                    <a:pt x="1618" y="277"/>
                    <a:pt x="1634" y="266"/>
                  </a:cubicBezTo>
                  <a:cubicBezTo>
                    <a:pt x="1623" y="244"/>
                    <a:pt x="1623" y="244"/>
                    <a:pt x="1623" y="244"/>
                  </a:cubicBezTo>
                  <a:cubicBezTo>
                    <a:pt x="1623" y="232"/>
                    <a:pt x="1623" y="232"/>
                    <a:pt x="1623" y="232"/>
                  </a:cubicBezTo>
                  <a:cubicBezTo>
                    <a:pt x="1756" y="232"/>
                    <a:pt x="1756" y="232"/>
                    <a:pt x="1756" y="232"/>
                  </a:cubicBezTo>
                  <a:cubicBezTo>
                    <a:pt x="1784" y="232"/>
                    <a:pt x="1795" y="249"/>
                    <a:pt x="1806" y="277"/>
                  </a:cubicBezTo>
                  <a:cubicBezTo>
                    <a:pt x="1817" y="293"/>
                    <a:pt x="1839" y="288"/>
                    <a:pt x="1856" y="293"/>
                  </a:cubicBezTo>
                  <a:cubicBezTo>
                    <a:pt x="1889" y="299"/>
                    <a:pt x="1900" y="321"/>
                    <a:pt x="1928" y="338"/>
                  </a:cubicBezTo>
                  <a:cubicBezTo>
                    <a:pt x="1945" y="343"/>
                    <a:pt x="1956" y="343"/>
                    <a:pt x="1967" y="349"/>
                  </a:cubicBezTo>
                  <a:cubicBezTo>
                    <a:pt x="2011" y="377"/>
                    <a:pt x="2033" y="393"/>
                    <a:pt x="2083" y="410"/>
                  </a:cubicBezTo>
                  <a:cubicBezTo>
                    <a:pt x="2100" y="415"/>
                    <a:pt x="2111" y="415"/>
                    <a:pt x="2128" y="426"/>
                  </a:cubicBezTo>
                  <a:cubicBezTo>
                    <a:pt x="2144" y="443"/>
                    <a:pt x="2155" y="465"/>
                    <a:pt x="2178" y="465"/>
                  </a:cubicBezTo>
                  <a:cubicBezTo>
                    <a:pt x="2178" y="454"/>
                    <a:pt x="2178" y="449"/>
                    <a:pt x="2178" y="438"/>
                  </a:cubicBezTo>
                  <a:cubicBezTo>
                    <a:pt x="2178" y="404"/>
                    <a:pt x="2178" y="388"/>
                    <a:pt x="2194" y="360"/>
                  </a:cubicBezTo>
                  <a:cubicBezTo>
                    <a:pt x="2194" y="349"/>
                    <a:pt x="2200" y="343"/>
                    <a:pt x="2200" y="338"/>
                  </a:cubicBezTo>
                  <a:cubicBezTo>
                    <a:pt x="2200" y="316"/>
                    <a:pt x="2178" y="310"/>
                    <a:pt x="2172" y="293"/>
                  </a:cubicBezTo>
                  <a:cubicBezTo>
                    <a:pt x="2166" y="282"/>
                    <a:pt x="2166" y="271"/>
                    <a:pt x="2155" y="266"/>
                  </a:cubicBezTo>
                  <a:cubicBezTo>
                    <a:pt x="2144" y="260"/>
                    <a:pt x="2128" y="271"/>
                    <a:pt x="2117" y="260"/>
                  </a:cubicBezTo>
                  <a:cubicBezTo>
                    <a:pt x="2105" y="244"/>
                    <a:pt x="2100" y="227"/>
                    <a:pt x="2094" y="205"/>
                  </a:cubicBezTo>
                  <a:cubicBezTo>
                    <a:pt x="2089" y="183"/>
                    <a:pt x="2094" y="166"/>
                    <a:pt x="2078" y="144"/>
                  </a:cubicBezTo>
                  <a:cubicBezTo>
                    <a:pt x="2067" y="127"/>
                    <a:pt x="2045" y="133"/>
                    <a:pt x="2033" y="122"/>
                  </a:cubicBezTo>
                  <a:cubicBezTo>
                    <a:pt x="2017" y="111"/>
                    <a:pt x="2017" y="94"/>
                    <a:pt x="2006" y="83"/>
                  </a:cubicBezTo>
                  <a:cubicBezTo>
                    <a:pt x="1995" y="77"/>
                    <a:pt x="1989" y="83"/>
                    <a:pt x="1972" y="83"/>
                  </a:cubicBezTo>
                  <a:cubicBezTo>
                    <a:pt x="1873" y="94"/>
                    <a:pt x="1873" y="94"/>
                    <a:pt x="1873" y="94"/>
                  </a:cubicBezTo>
                  <a:cubicBezTo>
                    <a:pt x="1823" y="94"/>
                    <a:pt x="1801" y="66"/>
                    <a:pt x="1751" y="44"/>
                  </a:cubicBezTo>
                  <a:cubicBezTo>
                    <a:pt x="1745" y="39"/>
                    <a:pt x="1734" y="44"/>
                    <a:pt x="1723" y="39"/>
                  </a:cubicBezTo>
                  <a:cubicBezTo>
                    <a:pt x="1673" y="16"/>
                    <a:pt x="1646" y="5"/>
                    <a:pt x="1596" y="5"/>
                  </a:cubicBezTo>
                  <a:cubicBezTo>
                    <a:pt x="1579" y="5"/>
                    <a:pt x="1573" y="0"/>
                    <a:pt x="1562" y="5"/>
                  </a:cubicBezTo>
                  <a:cubicBezTo>
                    <a:pt x="1546" y="11"/>
                    <a:pt x="1546" y="27"/>
                    <a:pt x="1529" y="39"/>
                  </a:cubicBezTo>
                  <a:cubicBezTo>
                    <a:pt x="1513" y="55"/>
                    <a:pt x="1496" y="55"/>
                    <a:pt x="1474" y="61"/>
                  </a:cubicBezTo>
                  <a:cubicBezTo>
                    <a:pt x="1468" y="66"/>
                    <a:pt x="1468" y="72"/>
                    <a:pt x="1463" y="72"/>
                  </a:cubicBezTo>
                  <a:cubicBezTo>
                    <a:pt x="1429" y="72"/>
                    <a:pt x="1435" y="5"/>
                    <a:pt x="1402" y="5"/>
                  </a:cubicBezTo>
                  <a:cubicBezTo>
                    <a:pt x="1380" y="5"/>
                    <a:pt x="1368" y="33"/>
                    <a:pt x="1346" y="33"/>
                  </a:cubicBezTo>
                  <a:cubicBezTo>
                    <a:pt x="1313" y="33"/>
                    <a:pt x="1291" y="22"/>
                    <a:pt x="1258" y="22"/>
                  </a:cubicBezTo>
                  <a:cubicBezTo>
                    <a:pt x="1219" y="22"/>
                    <a:pt x="1219" y="22"/>
                    <a:pt x="1219" y="22"/>
                  </a:cubicBezTo>
                  <a:cubicBezTo>
                    <a:pt x="1191" y="22"/>
                    <a:pt x="1180" y="39"/>
                    <a:pt x="1152" y="39"/>
                  </a:cubicBezTo>
                  <a:cubicBezTo>
                    <a:pt x="1119" y="39"/>
                    <a:pt x="1102" y="27"/>
                    <a:pt x="1064" y="27"/>
                  </a:cubicBezTo>
                  <a:cubicBezTo>
                    <a:pt x="1053" y="27"/>
                    <a:pt x="1047" y="44"/>
                    <a:pt x="1036" y="55"/>
                  </a:cubicBezTo>
                  <a:cubicBezTo>
                    <a:pt x="1025" y="77"/>
                    <a:pt x="1014" y="88"/>
                    <a:pt x="1003" y="111"/>
                  </a:cubicBezTo>
                  <a:cubicBezTo>
                    <a:pt x="997" y="133"/>
                    <a:pt x="969" y="127"/>
                    <a:pt x="953" y="133"/>
                  </a:cubicBezTo>
                  <a:cubicBezTo>
                    <a:pt x="936" y="138"/>
                    <a:pt x="925" y="155"/>
                    <a:pt x="908" y="160"/>
                  </a:cubicBezTo>
                  <a:close/>
                  <a:moveTo>
                    <a:pt x="1252" y="310"/>
                  </a:moveTo>
                  <a:lnTo>
                    <a:pt x="1252" y="310"/>
                  </a:lnTo>
                  <a:cubicBezTo>
                    <a:pt x="1269" y="310"/>
                    <a:pt x="1280" y="316"/>
                    <a:pt x="1285" y="327"/>
                  </a:cubicBezTo>
                  <a:cubicBezTo>
                    <a:pt x="1274" y="338"/>
                    <a:pt x="1263" y="349"/>
                    <a:pt x="1247" y="349"/>
                  </a:cubicBezTo>
                  <a:cubicBezTo>
                    <a:pt x="1235" y="349"/>
                    <a:pt x="1235" y="338"/>
                    <a:pt x="1230" y="327"/>
                  </a:cubicBezTo>
                  <a:cubicBezTo>
                    <a:pt x="1224" y="321"/>
                    <a:pt x="1219" y="316"/>
                    <a:pt x="1219" y="310"/>
                  </a:cubicBezTo>
                  <a:cubicBezTo>
                    <a:pt x="1252" y="310"/>
                    <a:pt x="1252" y="310"/>
                    <a:pt x="1252" y="310"/>
                  </a:cubicBezTo>
                  <a:close/>
                  <a:moveTo>
                    <a:pt x="1163" y="310"/>
                  </a:moveTo>
                  <a:lnTo>
                    <a:pt x="1163" y="310"/>
                  </a:lnTo>
                  <a:cubicBezTo>
                    <a:pt x="1186" y="310"/>
                    <a:pt x="1197" y="316"/>
                    <a:pt x="1208" y="332"/>
                  </a:cubicBezTo>
                  <a:cubicBezTo>
                    <a:pt x="1208" y="349"/>
                    <a:pt x="1208" y="349"/>
                    <a:pt x="1208" y="349"/>
                  </a:cubicBezTo>
                  <a:cubicBezTo>
                    <a:pt x="1186" y="349"/>
                    <a:pt x="1169" y="360"/>
                    <a:pt x="1147" y="360"/>
                  </a:cubicBezTo>
                  <a:cubicBezTo>
                    <a:pt x="1147" y="338"/>
                    <a:pt x="1147" y="332"/>
                    <a:pt x="1147" y="310"/>
                  </a:cubicBezTo>
                  <a:cubicBezTo>
                    <a:pt x="1152" y="310"/>
                    <a:pt x="1158" y="310"/>
                    <a:pt x="1163" y="310"/>
                  </a:cubicBezTo>
                  <a:close/>
                  <a:moveTo>
                    <a:pt x="1064" y="321"/>
                  </a:moveTo>
                  <a:lnTo>
                    <a:pt x="1064" y="321"/>
                  </a:lnTo>
                  <a:cubicBezTo>
                    <a:pt x="1064" y="305"/>
                    <a:pt x="1086" y="288"/>
                    <a:pt x="1097" y="299"/>
                  </a:cubicBezTo>
                  <a:cubicBezTo>
                    <a:pt x="1108" y="305"/>
                    <a:pt x="1114" y="316"/>
                    <a:pt x="1114" y="327"/>
                  </a:cubicBezTo>
                  <a:cubicBezTo>
                    <a:pt x="1114" y="338"/>
                    <a:pt x="1108" y="354"/>
                    <a:pt x="1097" y="354"/>
                  </a:cubicBezTo>
                  <a:cubicBezTo>
                    <a:pt x="1080" y="354"/>
                    <a:pt x="1064" y="338"/>
                    <a:pt x="1064" y="321"/>
                  </a:cubicBezTo>
                  <a:close/>
                  <a:moveTo>
                    <a:pt x="831" y="183"/>
                  </a:moveTo>
                  <a:lnTo>
                    <a:pt x="831" y="183"/>
                  </a:lnTo>
                  <a:cubicBezTo>
                    <a:pt x="831" y="194"/>
                    <a:pt x="842" y="194"/>
                    <a:pt x="853" y="194"/>
                  </a:cubicBezTo>
                  <a:cubicBezTo>
                    <a:pt x="881" y="194"/>
                    <a:pt x="881" y="194"/>
                    <a:pt x="881" y="194"/>
                  </a:cubicBezTo>
                  <a:cubicBezTo>
                    <a:pt x="881" y="194"/>
                    <a:pt x="881" y="194"/>
                    <a:pt x="881" y="188"/>
                  </a:cubicBezTo>
                  <a:cubicBezTo>
                    <a:pt x="881" y="177"/>
                    <a:pt x="881" y="160"/>
                    <a:pt x="870" y="155"/>
                  </a:cubicBezTo>
                  <a:cubicBezTo>
                    <a:pt x="859" y="149"/>
                    <a:pt x="853" y="160"/>
                    <a:pt x="848" y="166"/>
                  </a:cubicBezTo>
                  <a:cubicBezTo>
                    <a:pt x="842" y="172"/>
                    <a:pt x="831" y="172"/>
                    <a:pt x="831" y="183"/>
                  </a:cubicBezTo>
                  <a:close/>
                  <a:moveTo>
                    <a:pt x="936" y="77"/>
                  </a:moveTo>
                  <a:lnTo>
                    <a:pt x="936" y="77"/>
                  </a:lnTo>
                  <a:cubicBezTo>
                    <a:pt x="936" y="66"/>
                    <a:pt x="942" y="66"/>
                    <a:pt x="947" y="61"/>
                  </a:cubicBezTo>
                  <a:cubicBezTo>
                    <a:pt x="953" y="55"/>
                    <a:pt x="958" y="39"/>
                    <a:pt x="969" y="44"/>
                  </a:cubicBezTo>
                  <a:cubicBezTo>
                    <a:pt x="975" y="44"/>
                    <a:pt x="981" y="55"/>
                    <a:pt x="981" y="61"/>
                  </a:cubicBezTo>
                  <a:cubicBezTo>
                    <a:pt x="981" y="77"/>
                    <a:pt x="975" y="88"/>
                    <a:pt x="964" y="88"/>
                  </a:cubicBezTo>
                  <a:cubicBezTo>
                    <a:pt x="953" y="88"/>
                    <a:pt x="936" y="88"/>
                    <a:pt x="936" y="77"/>
                  </a:cubicBezTo>
                  <a:close/>
                  <a:moveTo>
                    <a:pt x="748" y="216"/>
                  </a:moveTo>
                  <a:lnTo>
                    <a:pt x="748" y="216"/>
                  </a:lnTo>
                  <a:cubicBezTo>
                    <a:pt x="753" y="221"/>
                    <a:pt x="759" y="227"/>
                    <a:pt x="764" y="238"/>
                  </a:cubicBezTo>
                  <a:cubicBezTo>
                    <a:pt x="781" y="232"/>
                    <a:pt x="792" y="221"/>
                    <a:pt x="803" y="205"/>
                  </a:cubicBezTo>
                  <a:cubicBezTo>
                    <a:pt x="803" y="199"/>
                    <a:pt x="803" y="199"/>
                    <a:pt x="803" y="199"/>
                  </a:cubicBezTo>
                  <a:cubicBezTo>
                    <a:pt x="781" y="194"/>
                    <a:pt x="764" y="199"/>
                    <a:pt x="748" y="216"/>
                  </a:cubicBezTo>
                  <a:close/>
                  <a:moveTo>
                    <a:pt x="338" y="116"/>
                  </a:moveTo>
                  <a:lnTo>
                    <a:pt x="338" y="116"/>
                  </a:lnTo>
                  <a:cubicBezTo>
                    <a:pt x="299" y="116"/>
                    <a:pt x="277" y="133"/>
                    <a:pt x="238" y="144"/>
                  </a:cubicBezTo>
                  <a:cubicBezTo>
                    <a:pt x="227" y="144"/>
                    <a:pt x="221" y="160"/>
                    <a:pt x="205" y="160"/>
                  </a:cubicBezTo>
                  <a:cubicBezTo>
                    <a:pt x="188" y="160"/>
                    <a:pt x="188" y="133"/>
                    <a:pt x="166" y="133"/>
                  </a:cubicBezTo>
                  <a:cubicBezTo>
                    <a:pt x="160" y="133"/>
                    <a:pt x="155" y="144"/>
                    <a:pt x="149" y="149"/>
                  </a:cubicBezTo>
                  <a:cubicBezTo>
                    <a:pt x="144" y="166"/>
                    <a:pt x="127" y="172"/>
                    <a:pt x="127" y="188"/>
                  </a:cubicBezTo>
                  <a:cubicBezTo>
                    <a:pt x="127" y="216"/>
                    <a:pt x="138" y="238"/>
                    <a:pt x="149" y="266"/>
                  </a:cubicBezTo>
                  <a:cubicBezTo>
                    <a:pt x="149" y="277"/>
                    <a:pt x="166" y="271"/>
                    <a:pt x="171" y="282"/>
                  </a:cubicBezTo>
                  <a:cubicBezTo>
                    <a:pt x="188" y="293"/>
                    <a:pt x="183" y="321"/>
                    <a:pt x="194" y="343"/>
                  </a:cubicBezTo>
                  <a:cubicBezTo>
                    <a:pt x="199" y="354"/>
                    <a:pt x="221" y="349"/>
                    <a:pt x="232" y="354"/>
                  </a:cubicBezTo>
                  <a:cubicBezTo>
                    <a:pt x="260" y="360"/>
                    <a:pt x="277" y="377"/>
                    <a:pt x="293" y="404"/>
                  </a:cubicBezTo>
                  <a:cubicBezTo>
                    <a:pt x="316" y="426"/>
                    <a:pt x="338" y="432"/>
                    <a:pt x="365" y="438"/>
                  </a:cubicBezTo>
                  <a:cubicBezTo>
                    <a:pt x="393" y="443"/>
                    <a:pt x="404" y="454"/>
                    <a:pt x="426" y="454"/>
                  </a:cubicBezTo>
                  <a:cubicBezTo>
                    <a:pt x="471" y="454"/>
                    <a:pt x="471" y="454"/>
                    <a:pt x="471" y="454"/>
                  </a:cubicBezTo>
                  <a:cubicBezTo>
                    <a:pt x="487" y="454"/>
                    <a:pt x="493" y="449"/>
                    <a:pt x="504" y="438"/>
                  </a:cubicBezTo>
                  <a:cubicBezTo>
                    <a:pt x="509" y="426"/>
                    <a:pt x="515" y="426"/>
                    <a:pt x="526" y="421"/>
                  </a:cubicBezTo>
                  <a:cubicBezTo>
                    <a:pt x="543" y="404"/>
                    <a:pt x="548" y="382"/>
                    <a:pt x="576" y="377"/>
                  </a:cubicBezTo>
                  <a:cubicBezTo>
                    <a:pt x="598" y="371"/>
                    <a:pt x="620" y="377"/>
                    <a:pt x="637" y="360"/>
                  </a:cubicBezTo>
                  <a:cubicBezTo>
                    <a:pt x="648" y="349"/>
                    <a:pt x="648" y="338"/>
                    <a:pt x="648" y="321"/>
                  </a:cubicBezTo>
                  <a:cubicBezTo>
                    <a:pt x="648" y="288"/>
                    <a:pt x="642" y="266"/>
                    <a:pt x="637" y="232"/>
                  </a:cubicBezTo>
                  <a:cubicBezTo>
                    <a:pt x="620" y="232"/>
                    <a:pt x="609" y="244"/>
                    <a:pt x="593" y="244"/>
                  </a:cubicBezTo>
                  <a:cubicBezTo>
                    <a:pt x="582" y="244"/>
                    <a:pt x="570" y="227"/>
                    <a:pt x="570" y="216"/>
                  </a:cubicBezTo>
                  <a:cubicBezTo>
                    <a:pt x="570" y="199"/>
                    <a:pt x="570" y="199"/>
                    <a:pt x="570" y="199"/>
                  </a:cubicBezTo>
                  <a:cubicBezTo>
                    <a:pt x="582" y="199"/>
                    <a:pt x="587" y="199"/>
                    <a:pt x="598" y="194"/>
                  </a:cubicBezTo>
                  <a:cubicBezTo>
                    <a:pt x="587" y="166"/>
                    <a:pt x="559" y="160"/>
                    <a:pt x="532" y="155"/>
                  </a:cubicBezTo>
                  <a:cubicBezTo>
                    <a:pt x="509" y="149"/>
                    <a:pt x="498" y="144"/>
                    <a:pt x="487" y="127"/>
                  </a:cubicBezTo>
                  <a:cubicBezTo>
                    <a:pt x="476" y="122"/>
                    <a:pt x="476" y="111"/>
                    <a:pt x="465" y="111"/>
                  </a:cubicBezTo>
                  <a:cubicBezTo>
                    <a:pt x="432" y="111"/>
                    <a:pt x="415" y="127"/>
                    <a:pt x="382" y="127"/>
                  </a:cubicBezTo>
                  <a:cubicBezTo>
                    <a:pt x="365" y="127"/>
                    <a:pt x="354" y="122"/>
                    <a:pt x="338" y="116"/>
                  </a:cubicBezTo>
                  <a:close/>
                  <a:moveTo>
                    <a:pt x="598" y="460"/>
                  </a:moveTo>
                  <a:lnTo>
                    <a:pt x="598" y="460"/>
                  </a:lnTo>
                  <a:cubicBezTo>
                    <a:pt x="609" y="449"/>
                    <a:pt x="609" y="426"/>
                    <a:pt x="626" y="426"/>
                  </a:cubicBezTo>
                  <a:cubicBezTo>
                    <a:pt x="637" y="426"/>
                    <a:pt x="637" y="438"/>
                    <a:pt x="642" y="449"/>
                  </a:cubicBezTo>
                  <a:cubicBezTo>
                    <a:pt x="648" y="454"/>
                    <a:pt x="654" y="454"/>
                    <a:pt x="654" y="460"/>
                  </a:cubicBezTo>
                  <a:cubicBezTo>
                    <a:pt x="654" y="465"/>
                    <a:pt x="648" y="465"/>
                    <a:pt x="648" y="471"/>
                  </a:cubicBezTo>
                  <a:cubicBezTo>
                    <a:pt x="626" y="465"/>
                    <a:pt x="615" y="465"/>
                    <a:pt x="598" y="4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1" name="Freeform 101">
              <a:extLst>
                <a:ext uri="{FF2B5EF4-FFF2-40B4-BE49-F238E27FC236}">
                  <a16:creationId xmlns:a16="http://schemas.microsoft.com/office/drawing/2014/main" id="{F63FB1F5-BDEC-42E1-96D9-1A28D12327F7}"/>
                </a:ext>
              </a:extLst>
            </p:cNvPr>
            <p:cNvSpPr>
              <a:spLocks noChangeArrowheads="1"/>
            </p:cNvSpPr>
            <p:nvPr/>
          </p:nvSpPr>
          <p:spPr bwMode="auto">
            <a:xfrm>
              <a:off x="4341447" y="2241862"/>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926 w 1193"/>
                <a:gd name="T33" fmla="*/ 676 h 1226"/>
                <a:gd name="T34" fmla="*/ 1003 w 1193"/>
                <a:gd name="T35" fmla="*/ 809 h 1226"/>
                <a:gd name="T36" fmla="*/ 1014 w 1193"/>
                <a:gd name="T37" fmla="*/ 853 h 1226"/>
                <a:gd name="T38" fmla="*/ 948 w 1193"/>
                <a:gd name="T39" fmla="*/ 826 h 1226"/>
                <a:gd name="T40" fmla="*/ 909 w 1193"/>
                <a:gd name="T41" fmla="*/ 992 h 1226"/>
                <a:gd name="T42" fmla="*/ 970 w 1193"/>
                <a:gd name="T43" fmla="*/ 1014 h 1226"/>
                <a:gd name="T44" fmla="*/ 931 w 1193"/>
                <a:gd name="T45" fmla="*/ 1103 h 1226"/>
                <a:gd name="T46" fmla="*/ 870 w 1193"/>
                <a:gd name="T47" fmla="*/ 1147 h 1226"/>
                <a:gd name="T48" fmla="*/ 809 w 1193"/>
                <a:gd name="T49" fmla="*/ 1202 h 1226"/>
                <a:gd name="T50" fmla="*/ 732 w 1193"/>
                <a:gd name="T51" fmla="*/ 1158 h 1226"/>
                <a:gd name="T52" fmla="*/ 831 w 1193"/>
                <a:gd name="T53" fmla="*/ 1020 h 1226"/>
                <a:gd name="T54" fmla="*/ 826 w 1193"/>
                <a:gd name="T55" fmla="*/ 953 h 1226"/>
                <a:gd name="T56" fmla="*/ 859 w 1193"/>
                <a:gd name="T57" fmla="*/ 82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660 w 1193"/>
                <a:gd name="T69" fmla="*/ 122 h 1226"/>
                <a:gd name="T70" fmla="*/ 621 w 1193"/>
                <a:gd name="T71" fmla="*/ 205 h 1226"/>
                <a:gd name="T72" fmla="*/ 593 w 1193"/>
                <a:gd name="T73" fmla="*/ 227 h 1226"/>
                <a:gd name="T74" fmla="*/ 698 w 1193"/>
                <a:gd name="T75" fmla="*/ 415 h 1226"/>
                <a:gd name="T76" fmla="*/ 870 w 1193"/>
                <a:gd name="T77" fmla="*/ 593 h 1226"/>
                <a:gd name="T78" fmla="*/ 765 w 1193"/>
                <a:gd name="T79" fmla="*/ 681 h 1226"/>
                <a:gd name="T80" fmla="*/ 554 w 1193"/>
                <a:gd name="T81" fmla="*/ 720 h 1226"/>
                <a:gd name="T82" fmla="*/ 543 w 1193"/>
                <a:gd name="T83" fmla="*/ 848 h 1226"/>
                <a:gd name="T84" fmla="*/ 366 w 1193"/>
                <a:gd name="T85" fmla="*/ 859 h 1226"/>
                <a:gd name="T86" fmla="*/ 272 w 1193"/>
                <a:gd name="T87" fmla="*/ 787 h 1226"/>
                <a:gd name="T88" fmla="*/ 283 w 1193"/>
                <a:gd name="T89" fmla="*/ 609 h 1226"/>
                <a:gd name="T90" fmla="*/ 305 w 1193"/>
                <a:gd name="T91" fmla="*/ 526 h 1226"/>
                <a:gd name="T92" fmla="*/ 172 w 1193"/>
                <a:gd name="T93" fmla="*/ 454 h 1226"/>
                <a:gd name="T94" fmla="*/ 39 w 1193"/>
                <a:gd name="T95" fmla="*/ 227 h 1226"/>
                <a:gd name="T96" fmla="*/ 94 w 1193"/>
                <a:gd name="T97" fmla="*/ 100 h 1226"/>
                <a:gd name="T98" fmla="*/ 355 w 1193"/>
                <a:gd name="T99" fmla="*/ 66 h 1226"/>
                <a:gd name="T100" fmla="*/ 249 w 1193"/>
                <a:gd name="T101" fmla="*/ 55 h 1226"/>
                <a:gd name="T102" fmla="*/ 94 w 1193"/>
                <a:gd name="T103" fmla="*/ 2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737"/>
                    <a:pt x="881" y="698"/>
                    <a:pt x="926" y="676"/>
                  </a:cubicBezTo>
                  <a:cubicBezTo>
                    <a:pt x="942" y="665"/>
                    <a:pt x="948" y="698"/>
                    <a:pt x="964" y="715"/>
                  </a:cubicBezTo>
                  <a:cubicBezTo>
                    <a:pt x="975" y="731"/>
                    <a:pt x="998" y="737"/>
                    <a:pt x="998" y="759"/>
                  </a:cubicBezTo>
                  <a:cubicBezTo>
                    <a:pt x="998" y="776"/>
                    <a:pt x="992" y="787"/>
                    <a:pt x="1003" y="809"/>
                  </a:cubicBezTo>
                  <a:cubicBezTo>
                    <a:pt x="1009" y="820"/>
                    <a:pt x="1020" y="826"/>
                    <a:pt x="1020" y="842"/>
                  </a:cubicBezTo>
                  <a:lnTo>
                    <a:pt x="1020" y="848"/>
                  </a:lnTo>
                  <a:cubicBezTo>
                    <a:pt x="1014" y="853"/>
                    <a:pt x="1014" y="853"/>
                    <a:pt x="1014" y="853"/>
                  </a:cubicBezTo>
                  <a:cubicBezTo>
                    <a:pt x="998" y="842"/>
                    <a:pt x="998" y="814"/>
                    <a:pt x="981" y="814"/>
                  </a:cubicBezTo>
                  <a:cubicBezTo>
                    <a:pt x="970" y="814"/>
                    <a:pt x="970" y="831"/>
                    <a:pt x="964" y="831"/>
                  </a:cubicBezTo>
                  <a:cubicBezTo>
                    <a:pt x="959" y="831"/>
                    <a:pt x="953" y="826"/>
                    <a:pt x="948" y="826"/>
                  </a:cubicBezTo>
                  <a:cubicBezTo>
                    <a:pt x="926" y="826"/>
                    <a:pt x="931" y="853"/>
                    <a:pt x="926" y="875"/>
                  </a:cubicBezTo>
                  <a:cubicBezTo>
                    <a:pt x="926" y="903"/>
                    <a:pt x="909" y="914"/>
                    <a:pt x="909" y="942"/>
                  </a:cubicBezTo>
                  <a:cubicBezTo>
                    <a:pt x="909" y="959"/>
                    <a:pt x="909" y="975"/>
                    <a:pt x="909" y="992"/>
                  </a:cubicBezTo>
                  <a:cubicBezTo>
                    <a:pt x="926" y="992"/>
                    <a:pt x="926" y="992"/>
                    <a:pt x="926" y="992"/>
                  </a:cubicBezTo>
                  <a:cubicBezTo>
                    <a:pt x="931" y="992"/>
                    <a:pt x="937" y="992"/>
                    <a:pt x="942" y="992"/>
                  </a:cubicBezTo>
                  <a:cubicBezTo>
                    <a:pt x="959" y="992"/>
                    <a:pt x="964" y="1003"/>
                    <a:pt x="970" y="1014"/>
                  </a:cubicBezTo>
                  <a:cubicBezTo>
                    <a:pt x="981" y="1031"/>
                    <a:pt x="998" y="1036"/>
                    <a:pt x="998" y="1053"/>
                  </a:cubicBezTo>
                  <a:cubicBezTo>
                    <a:pt x="998" y="1069"/>
                    <a:pt x="975" y="1075"/>
                    <a:pt x="959" y="1086"/>
                  </a:cubicBezTo>
                  <a:cubicBezTo>
                    <a:pt x="948" y="1086"/>
                    <a:pt x="942" y="1103"/>
                    <a:pt x="931" y="1103"/>
                  </a:cubicBezTo>
                  <a:cubicBezTo>
                    <a:pt x="926" y="1103"/>
                    <a:pt x="926" y="1097"/>
                    <a:pt x="920" y="1092"/>
                  </a:cubicBezTo>
                  <a:cubicBezTo>
                    <a:pt x="865" y="1130"/>
                    <a:pt x="865" y="1130"/>
                    <a:pt x="865" y="1130"/>
                  </a:cubicBezTo>
                  <a:cubicBezTo>
                    <a:pt x="865" y="1136"/>
                    <a:pt x="870" y="1141"/>
                    <a:pt x="870" y="1147"/>
                  </a:cubicBezTo>
                  <a:cubicBezTo>
                    <a:pt x="870" y="1164"/>
                    <a:pt x="865" y="1169"/>
                    <a:pt x="865" y="1186"/>
                  </a:cubicBezTo>
                  <a:cubicBezTo>
                    <a:pt x="865" y="1202"/>
                    <a:pt x="859" y="1219"/>
                    <a:pt x="842" y="1219"/>
                  </a:cubicBezTo>
                  <a:cubicBezTo>
                    <a:pt x="826" y="1219"/>
                    <a:pt x="820" y="1213"/>
                    <a:pt x="809" y="1202"/>
                  </a:cubicBezTo>
                  <a:cubicBezTo>
                    <a:pt x="798" y="1208"/>
                    <a:pt x="793" y="1225"/>
                    <a:pt x="776" y="1225"/>
                  </a:cubicBezTo>
                  <a:cubicBezTo>
                    <a:pt x="765" y="1225"/>
                    <a:pt x="765" y="1213"/>
                    <a:pt x="759" y="1202"/>
                  </a:cubicBezTo>
                  <a:cubicBezTo>
                    <a:pt x="743" y="1186"/>
                    <a:pt x="732" y="1180"/>
                    <a:pt x="732" y="1158"/>
                  </a:cubicBezTo>
                  <a:cubicBezTo>
                    <a:pt x="732" y="1136"/>
                    <a:pt x="754" y="1125"/>
                    <a:pt x="770" y="1108"/>
                  </a:cubicBezTo>
                  <a:cubicBezTo>
                    <a:pt x="781" y="1092"/>
                    <a:pt x="787" y="1075"/>
                    <a:pt x="798" y="1058"/>
                  </a:cubicBezTo>
                  <a:cubicBezTo>
                    <a:pt x="809" y="1042"/>
                    <a:pt x="820" y="1036"/>
                    <a:pt x="831" y="1020"/>
                  </a:cubicBezTo>
                  <a:cubicBezTo>
                    <a:pt x="826" y="1020"/>
                    <a:pt x="815" y="1020"/>
                    <a:pt x="815" y="1014"/>
                  </a:cubicBezTo>
                  <a:cubicBezTo>
                    <a:pt x="815" y="997"/>
                    <a:pt x="831" y="992"/>
                    <a:pt x="831" y="975"/>
                  </a:cubicBezTo>
                  <a:cubicBezTo>
                    <a:pt x="831" y="964"/>
                    <a:pt x="826" y="959"/>
                    <a:pt x="826" y="953"/>
                  </a:cubicBezTo>
                  <a:cubicBezTo>
                    <a:pt x="826" y="942"/>
                    <a:pt x="837" y="936"/>
                    <a:pt x="837" y="925"/>
                  </a:cubicBezTo>
                  <a:cubicBezTo>
                    <a:pt x="848" y="909"/>
                    <a:pt x="837" y="898"/>
                    <a:pt x="842" y="881"/>
                  </a:cubicBezTo>
                  <a:cubicBezTo>
                    <a:pt x="848" y="859"/>
                    <a:pt x="859" y="848"/>
                    <a:pt x="859" y="826"/>
                  </a:cubicBezTo>
                  <a:cubicBezTo>
                    <a:pt x="859" y="787"/>
                    <a:pt x="859" y="78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cubicBezTo>
                    <a:pt x="355" y="66"/>
                    <a:pt x="355" y="66"/>
                    <a:pt x="355" y="66"/>
                  </a:cubicBezTo>
                  <a:close/>
                  <a:moveTo>
                    <a:pt x="94" y="28"/>
                  </a:moveTo>
                  <a:lnTo>
                    <a:pt x="94" y="28"/>
                  </a:lnTo>
                  <a:cubicBezTo>
                    <a:pt x="621" y="116"/>
                    <a:pt x="621" y="116"/>
                    <a:pt x="621" y="116"/>
                  </a:cubicBezTo>
                  <a:cubicBezTo>
                    <a:pt x="637" y="122"/>
                    <a:pt x="643" y="116"/>
                    <a:pt x="660" y="122"/>
                  </a:cubicBezTo>
                  <a:cubicBezTo>
                    <a:pt x="676" y="122"/>
                    <a:pt x="676" y="144"/>
                    <a:pt x="676" y="161"/>
                  </a:cubicBezTo>
                  <a:cubicBezTo>
                    <a:pt x="676" y="177"/>
                    <a:pt x="660" y="183"/>
                    <a:pt x="643" y="194"/>
                  </a:cubicBezTo>
                  <a:cubicBezTo>
                    <a:pt x="632" y="194"/>
                    <a:pt x="621" y="199"/>
                    <a:pt x="621" y="205"/>
                  </a:cubicBezTo>
                  <a:cubicBezTo>
                    <a:pt x="621" y="210"/>
                    <a:pt x="665" y="288"/>
                    <a:pt x="626" y="244"/>
                  </a:cubicBezTo>
                  <a:cubicBezTo>
                    <a:pt x="621" y="238"/>
                    <a:pt x="615" y="227"/>
                    <a:pt x="604" y="227"/>
                  </a:cubicBezTo>
                  <a:cubicBezTo>
                    <a:pt x="604" y="227"/>
                    <a:pt x="599" y="227"/>
                    <a:pt x="593" y="227"/>
                  </a:cubicBezTo>
                  <a:cubicBezTo>
                    <a:pt x="599" y="249"/>
                    <a:pt x="604" y="260"/>
                    <a:pt x="604" y="282"/>
                  </a:cubicBezTo>
                  <a:cubicBezTo>
                    <a:pt x="604" y="299"/>
                    <a:pt x="582" y="305"/>
                    <a:pt x="582" y="321"/>
                  </a:cubicBezTo>
                  <a:cubicBezTo>
                    <a:pt x="582" y="377"/>
                    <a:pt x="676" y="360"/>
                    <a:pt x="698" y="415"/>
                  </a:cubicBezTo>
                  <a:cubicBezTo>
                    <a:pt x="720" y="449"/>
                    <a:pt x="748" y="460"/>
                    <a:pt x="765" y="499"/>
                  </a:cubicBezTo>
                  <a:cubicBezTo>
                    <a:pt x="770" y="521"/>
                    <a:pt x="781" y="548"/>
                    <a:pt x="809" y="548"/>
                  </a:cubicBezTo>
                  <a:cubicBezTo>
                    <a:pt x="848" y="548"/>
                    <a:pt x="870" y="515"/>
                    <a:pt x="870" y="593"/>
                  </a:cubicBezTo>
                  <a:cubicBezTo>
                    <a:pt x="870" y="742"/>
                    <a:pt x="804" y="609"/>
                    <a:pt x="804" y="693"/>
                  </a:cubicBezTo>
                  <a:cubicBezTo>
                    <a:pt x="804" y="704"/>
                    <a:pt x="804" y="715"/>
                    <a:pt x="793" y="715"/>
                  </a:cubicBezTo>
                  <a:cubicBezTo>
                    <a:pt x="776" y="715"/>
                    <a:pt x="781" y="687"/>
                    <a:pt x="765" y="681"/>
                  </a:cubicBezTo>
                  <a:cubicBezTo>
                    <a:pt x="748" y="676"/>
                    <a:pt x="737" y="681"/>
                    <a:pt x="720" y="681"/>
                  </a:cubicBezTo>
                  <a:cubicBezTo>
                    <a:pt x="676" y="681"/>
                    <a:pt x="648" y="698"/>
                    <a:pt x="599" y="709"/>
                  </a:cubicBezTo>
                  <a:cubicBezTo>
                    <a:pt x="582" y="715"/>
                    <a:pt x="571" y="715"/>
                    <a:pt x="554" y="720"/>
                  </a:cubicBezTo>
                  <a:cubicBezTo>
                    <a:pt x="543" y="726"/>
                    <a:pt x="543" y="737"/>
                    <a:pt x="532" y="742"/>
                  </a:cubicBezTo>
                  <a:cubicBezTo>
                    <a:pt x="515" y="759"/>
                    <a:pt x="504" y="770"/>
                    <a:pt x="504" y="792"/>
                  </a:cubicBezTo>
                  <a:cubicBezTo>
                    <a:pt x="504" y="820"/>
                    <a:pt x="527" y="831"/>
                    <a:pt x="543" y="848"/>
                  </a:cubicBezTo>
                  <a:cubicBezTo>
                    <a:pt x="521" y="859"/>
                    <a:pt x="504" y="859"/>
                    <a:pt x="477" y="859"/>
                  </a:cubicBezTo>
                  <a:cubicBezTo>
                    <a:pt x="449" y="859"/>
                    <a:pt x="432" y="853"/>
                    <a:pt x="405" y="853"/>
                  </a:cubicBezTo>
                  <a:cubicBezTo>
                    <a:pt x="388" y="853"/>
                    <a:pt x="382" y="859"/>
                    <a:pt x="366" y="859"/>
                  </a:cubicBezTo>
                  <a:cubicBezTo>
                    <a:pt x="349" y="859"/>
                    <a:pt x="344" y="837"/>
                    <a:pt x="327" y="831"/>
                  </a:cubicBezTo>
                  <a:cubicBezTo>
                    <a:pt x="310" y="826"/>
                    <a:pt x="294" y="837"/>
                    <a:pt x="283" y="826"/>
                  </a:cubicBezTo>
                  <a:cubicBezTo>
                    <a:pt x="272" y="814"/>
                    <a:pt x="272" y="803"/>
                    <a:pt x="272" y="787"/>
                  </a:cubicBezTo>
                  <a:cubicBezTo>
                    <a:pt x="266" y="770"/>
                    <a:pt x="266" y="765"/>
                    <a:pt x="266" y="748"/>
                  </a:cubicBezTo>
                  <a:cubicBezTo>
                    <a:pt x="266" y="709"/>
                    <a:pt x="283" y="693"/>
                    <a:pt x="283" y="654"/>
                  </a:cubicBezTo>
                  <a:cubicBezTo>
                    <a:pt x="283" y="609"/>
                    <a:pt x="283" y="609"/>
                    <a:pt x="283" y="609"/>
                  </a:cubicBezTo>
                  <a:cubicBezTo>
                    <a:pt x="310" y="609"/>
                    <a:pt x="321" y="593"/>
                    <a:pt x="333" y="571"/>
                  </a:cubicBezTo>
                  <a:cubicBezTo>
                    <a:pt x="338" y="560"/>
                    <a:pt x="344" y="554"/>
                    <a:pt x="344" y="543"/>
                  </a:cubicBezTo>
                  <a:cubicBezTo>
                    <a:pt x="344" y="526"/>
                    <a:pt x="321" y="532"/>
                    <a:pt x="305" y="526"/>
                  </a:cubicBezTo>
                  <a:cubicBezTo>
                    <a:pt x="288" y="526"/>
                    <a:pt x="272" y="521"/>
                    <a:pt x="261" y="510"/>
                  </a:cubicBezTo>
                  <a:cubicBezTo>
                    <a:pt x="244" y="493"/>
                    <a:pt x="233" y="482"/>
                    <a:pt x="216" y="476"/>
                  </a:cubicBezTo>
                  <a:cubicBezTo>
                    <a:pt x="194" y="471"/>
                    <a:pt x="177" y="471"/>
                    <a:pt x="172" y="454"/>
                  </a:cubicBezTo>
                  <a:cubicBezTo>
                    <a:pt x="155" y="388"/>
                    <a:pt x="94" y="382"/>
                    <a:pt x="39" y="338"/>
                  </a:cubicBezTo>
                  <a:cubicBezTo>
                    <a:pt x="22" y="327"/>
                    <a:pt x="0" y="321"/>
                    <a:pt x="0" y="299"/>
                  </a:cubicBezTo>
                  <a:cubicBezTo>
                    <a:pt x="0" y="266"/>
                    <a:pt x="22" y="255"/>
                    <a:pt x="39" y="227"/>
                  </a:cubicBezTo>
                  <a:cubicBezTo>
                    <a:pt x="50" y="210"/>
                    <a:pt x="50" y="194"/>
                    <a:pt x="67" y="183"/>
                  </a:cubicBezTo>
                  <a:cubicBezTo>
                    <a:pt x="78" y="172"/>
                    <a:pt x="94" y="166"/>
                    <a:pt x="94" y="149"/>
                  </a:cubicBezTo>
                  <a:cubicBezTo>
                    <a:pt x="94" y="100"/>
                    <a:pt x="94" y="100"/>
                    <a:pt x="94" y="100"/>
                  </a:cubicBezTo>
                  <a:cubicBezTo>
                    <a:pt x="94" y="83"/>
                    <a:pt x="100" y="72"/>
                    <a:pt x="100" y="55"/>
                  </a:cubicBezTo>
                  <a:cubicBezTo>
                    <a:pt x="100" y="44"/>
                    <a:pt x="100" y="39"/>
                    <a:pt x="94" y="28"/>
                  </a:cubicBezTo>
                  <a:cubicBezTo>
                    <a:pt x="355" y="66"/>
                    <a:pt x="355" y="66"/>
                    <a:pt x="355" y="66"/>
                  </a:cubicBezTo>
                  <a:cubicBezTo>
                    <a:pt x="344" y="66"/>
                    <a:pt x="338" y="72"/>
                    <a:pt x="327" y="72"/>
                  </a:cubicBezTo>
                  <a:cubicBezTo>
                    <a:pt x="283" y="72"/>
                    <a:pt x="283" y="72"/>
                    <a:pt x="283" y="72"/>
                  </a:cubicBezTo>
                  <a:cubicBezTo>
                    <a:pt x="266" y="72"/>
                    <a:pt x="261" y="66"/>
                    <a:pt x="249" y="55"/>
                  </a:cubicBezTo>
                  <a:cubicBezTo>
                    <a:pt x="238" y="55"/>
                    <a:pt x="233" y="55"/>
                    <a:pt x="222" y="50"/>
                  </a:cubicBezTo>
                  <a:cubicBezTo>
                    <a:pt x="205" y="28"/>
                    <a:pt x="200" y="0"/>
                    <a:pt x="172" y="0"/>
                  </a:cubicBezTo>
                  <a:cubicBezTo>
                    <a:pt x="139" y="0"/>
                    <a:pt x="128" y="11"/>
                    <a:pt x="94" y="28"/>
                  </a:cubicBezTo>
                  <a:close/>
                </a:path>
              </a:pathLst>
            </a:custGeom>
            <a:solidFill>
              <a:schemeClr val="bg1">
                <a:lumMod val="85000"/>
              </a:schemeClr>
            </a:solidFill>
            <a:ln w="9525" cap="flat">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2" name="Freeform 102">
              <a:extLst>
                <a:ext uri="{FF2B5EF4-FFF2-40B4-BE49-F238E27FC236}">
                  <a16:creationId xmlns:a16="http://schemas.microsoft.com/office/drawing/2014/main" id="{574D2B61-8C51-4238-B5BC-AAAA8277CE93}"/>
                </a:ext>
              </a:extLst>
            </p:cNvPr>
            <p:cNvSpPr>
              <a:spLocks noChangeArrowheads="1"/>
            </p:cNvSpPr>
            <p:nvPr/>
          </p:nvSpPr>
          <p:spPr bwMode="auto">
            <a:xfrm>
              <a:off x="4341447" y="2241862"/>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859 w 1193"/>
                <a:gd name="T33" fmla="*/ 826 h 1226"/>
                <a:gd name="T34" fmla="*/ 826 w 1193"/>
                <a:gd name="T35" fmla="*/ 953 h 1226"/>
                <a:gd name="T36" fmla="*/ 831 w 1193"/>
                <a:gd name="T37" fmla="*/ 1020 h 1226"/>
                <a:gd name="T38" fmla="*/ 732 w 1193"/>
                <a:gd name="T39" fmla="*/ 1158 h 1226"/>
                <a:gd name="T40" fmla="*/ 809 w 1193"/>
                <a:gd name="T41" fmla="*/ 1202 h 1226"/>
                <a:gd name="T42" fmla="*/ 870 w 1193"/>
                <a:gd name="T43" fmla="*/ 1147 h 1226"/>
                <a:gd name="T44" fmla="*/ 931 w 1193"/>
                <a:gd name="T45" fmla="*/ 1103 h 1226"/>
                <a:gd name="T46" fmla="*/ 970 w 1193"/>
                <a:gd name="T47" fmla="*/ 1014 h 1226"/>
                <a:gd name="T48" fmla="*/ 909 w 1193"/>
                <a:gd name="T49" fmla="*/ 992 h 1226"/>
                <a:gd name="T50" fmla="*/ 948 w 1193"/>
                <a:gd name="T51" fmla="*/ 826 h 1226"/>
                <a:gd name="T52" fmla="*/ 1014 w 1193"/>
                <a:gd name="T53" fmla="*/ 853 h 1226"/>
                <a:gd name="T54" fmla="*/ 1003 w 1193"/>
                <a:gd name="T55" fmla="*/ 809 h 1226"/>
                <a:gd name="T56" fmla="*/ 926 w 1193"/>
                <a:gd name="T57" fmla="*/ 67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249 w 1193"/>
                <a:gd name="T69" fmla="*/ 55 h 1226"/>
                <a:gd name="T70" fmla="*/ 355 w 1193"/>
                <a:gd name="T71" fmla="*/ 66 h 1226"/>
                <a:gd name="T72" fmla="*/ 94 w 1193"/>
                <a:gd name="T73" fmla="*/ 100 h 1226"/>
                <a:gd name="T74" fmla="*/ 39 w 1193"/>
                <a:gd name="T75" fmla="*/ 227 h 1226"/>
                <a:gd name="T76" fmla="*/ 172 w 1193"/>
                <a:gd name="T77" fmla="*/ 454 h 1226"/>
                <a:gd name="T78" fmla="*/ 305 w 1193"/>
                <a:gd name="T79" fmla="*/ 526 h 1226"/>
                <a:gd name="T80" fmla="*/ 283 w 1193"/>
                <a:gd name="T81" fmla="*/ 609 h 1226"/>
                <a:gd name="T82" fmla="*/ 272 w 1193"/>
                <a:gd name="T83" fmla="*/ 787 h 1226"/>
                <a:gd name="T84" fmla="*/ 366 w 1193"/>
                <a:gd name="T85" fmla="*/ 859 h 1226"/>
                <a:gd name="T86" fmla="*/ 543 w 1193"/>
                <a:gd name="T87" fmla="*/ 848 h 1226"/>
                <a:gd name="T88" fmla="*/ 554 w 1193"/>
                <a:gd name="T89" fmla="*/ 720 h 1226"/>
                <a:gd name="T90" fmla="*/ 765 w 1193"/>
                <a:gd name="T91" fmla="*/ 681 h 1226"/>
                <a:gd name="T92" fmla="*/ 870 w 1193"/>
                <a:gd name="T93" fmla="*/ 593 h 1226"/>
                <a:gd name="T94" fmla="*/ 698 w 1193"/>
                <a:gd name="T95" fmla="*/ 415 h 1226"/>
                <a:gd name="T96" fmla="*/ 593 w 1193"/>
                <a:gd name="T97" fmla="*/ 227 h 1226"/>
                <a:gd name="T98" fmla="*/ 621 w 1193"/>
                <a:gd name="T99" fmla="*/ 205 h 1226"/>
                <a:gd name="T100" fmla="*/ 660 w 1193"/>
                <a:gd name="T101" fmla="*/ 1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826"/>
                    <a:pt x="859" y="826"/>
                    <a:pt x="859" y="826"/>
                  </a:cubicBezTo>
                  <a:cubicBezTo>
                    <a:pt x="859" y="848"/>
                    <a:pt x="848" y="859"/>
                    <a:pt x="842" y="881"/>
                  </a:cubicBezTo>
                  <a:cubicBezTo>
                    <a:pt x="837" y="898"/>
                    <a:pt x="848" y="909"/>
                    <a:pt x="837" y="925"/>
                  </a:cubicBezTo>
                  <a:cubicBezTo>
                    <a:pt x="837" y="936"/>
                    <a:pt x="826" y="942"/>
                    <a:pt x="826" y="953"/>
                  </a:cubicBezTo>
                  <a:cubicBezTo>
                    <a:pt x="826" y="959"/>
                    <a:pt x="831" y="964"/>
                    <a:pt x="831" y="975"/>
                  </a:cubicBezTo>
                  <a:cubicBezTo>
                    <a:pt x="831" y="992"/>
                    <a:pt x="815" y="997"/>
                    <a:pt x="815" y="1014"/>
                  </a:cubicBezTo>
                  <a:cubicBezTo>
                    <a:pt x="815" y="1020"/>
                    <a:pt x="826" y="1020"/>
                    <a:pt x="831" y="1020"/>
                  </a:cubicBezTo>
                  <a:cubicBezTo>
                    <a:pt x="820" y="1036"/>
                    <a:pt x="809" y="1042"/>
                    <a:pt x="798" y="1058"/>
                  </a:cubicBezTo>
                  <a:cubicBezTo>
                    <a:pt x="787" y="1075"/>
                    <a:pt x="781" y="1092"/>
                    <a:pt x="770" y="1108"/>
                  </a:cubicBezTo>
                  <a:cubicBezTo>
                    <a:pt x="754" y="1125"/>
                    <a:pt x="732" y="1136"/>
                    <a:pt x="732" y="1158"/>
                  </a:cubicBezTo>
                  <a:cubicBezTo>
                    <a:pt x="732" y="1180"/>
                    <a:pt x="743" y="1186"/>
                    <a:pt x="759" y="1202"/>
                  </a:cubicBezTo>
                  <a:cubicBezTo>
                    <a:pt x="765" y="1213"/>
                    <a:pt x="765" y="1225"/>
                    <a:pt x="776" y="1225"/>
                  </a:cubicBezTo>
                  <a:cubicBezTo>
                    <a:pt x="793" y="1225"/>
                    <a:pt x="798" y="1208"/>
                    <a:pt x="809" y="1202"/>
                  </a:cubicBezTo>
                  <a:cubicBezTo>
                    <a:pt x="820" y="1213"/>
                    <a:pt x="826" y="1219"/>
                    <a:pt x="842" y="1219"/>
                  </a:cubicBezTo>
                  <a:cubicBezTo>
                    <a:pt x="859" y="1219"/>
                    <a:pt x="865" y="1202"/>
                    <a:pt x="865" y="1186"/>
                  </a:cubicBezTo>
                  <a:cubicBezTo>
                    <a:pt x="865" y="1169"/>
                    <a:pt x="870" y="1164"/>
                    <a:pt x="870" y="1147"/>
                  </a:cubicBezTo>
                  <a:cubicBezTo>
                    <a:pt x="870" y="1141"/>
                    <a:pt x="865" y="1136"/>
                    <a:pt x="865" y="1130"/>
                  </a:cubicBezTo>
                  <a:cubicBezTo>
                    <a:pt x="920" y="1092"/>
                    <a:pt x="920" y="1092"/>
                    <a:pt x="920" y="1092"/>
                  </a:cubicBezTo>
                  <a:cubicBezTo>
                    <a:pt x="926" y="1097"/>
                    <a:pt x="926" y="1103"/>
                    <a:pt x="931" y="1103"/>
                  </a:cubicBezTo>
                  <a:cubicBezTo>
                    <a:pt x="942" y="1103"/>
                    <a:pt x="948" y="1086"/>
                    <a:pt x="959" y="1086"/>
                  </a:cubicBezTo>
                  <a:cubicBezTo>
                    <a:pt x="975" y="1075"/>
                    <a:pt x="998" y="1069"/>
                    <a:pt x="998" y="1053"/>
                  </a:cubicBezTo>
                  <a:cubicBezTo>
                    <a:pt x="998" y="1036"/>
                    <a:pt x="981" y="1031"/>
                    <a:pt x="970" y="1014"/>
                  </a:cubicBezTo>
                  <a:cubicBezTo>
                    <a:pt x="964" y="1003"/>
                    <a:pt x="959" y="992"/>
                    <a:pt x="942" y="992"/>
                  </a:cubicBezTo>
                  <a:cubicBezTo>
                    <a:pt x="937" y="992"/>
                    <a:pt x="931" y="992"/>
                    <a:pt x="926" y="992"/>
                  </a:cubicBezTo>
                  <a:cubicBezTo>
                    <a:pt x="909" y="992"/>
                    <a:pt x="909" y="992"/>
                    <a:pt x="909" y="992"/>
                  </a:cubicBezTo>
                  <a:cubicBezTo>
                    <a:pt x="909" y="975"/>
                    <a:pt x="909" y="959"/>
                    <a:pt x="909" y="942"/>
                  </a:cubicBezTo>
                  <a:cubicBezTo>
                    <a:pt x="909" y="914"/>
                    <a:pt x="926" y="903"/>
                    <a:pt x="926" y="875"/>
                  </a:cubicBezTo>
                  <a:cubicBezTo>
                    <a:pt x="931" y="853"/>
                    <a:pt x="926" y="826"/>
                    <a:pt x="948" y="826"/>
                  </a:cubicBezTo>
                  <a:cubicBezTo>
                    <a:pt x="953" y="826"/>
                    <a:pt x="959" y="831"/>
                    <a:pt x="964" y="831"/>
                  </a:cubicBezTo>
                  <a:cubicBezTo>
                    <a:pt x="970" y="831"/>
                    <a:pt x="970" y="814"/>
                    <a:pt x="981" y="814"/>
                  </a:cubicBezTo>
                  <a:cubicBezTo>
                    <a:pt x="998" y="814"/>
                    <a:pt x="998" y="842"/>
                    <a:pt x="1014" y="853"/>
                  </a:cubicBezTo>
                  <a:cubicBezTo>
                    <a:pt x="1020" y="848"/>
                    <a:pt x="1020" y="848"/>
                    <a:pt x="1020" y="848"/>
                  </a:cubicBezTo>
                  <a:lnTo>
                    <a:pt x="1020" y="842"/>
                  </a:lnTo>
                  <a:cubicBezTo>
                    <a:pt x="1020" y="826"/>
                    <a:pt x="1009" y="820"/>
                    <a:pt x="1003" y="809"/>
                  </a:cubicBezTo>
                  <a:cubicBezTo>
                    <a:pt x="992" y="787"/>
                    <a:pt x="998" y="776"/>
                    <a:pt x="998" y="759"/>
                  </a:cubicBezTo>
                  <a:cubicBezTo>
                    <a:pt x="998" y="737"/>
                    <a:pt x="975" y="731"/>
                    <a:pt x="964" y="715"/>
                  </a:cubicBezTo>
                  <a:cubicBezTo>
                    <a:pt x="948" y="698"/>
                    <a:pt x="942" y="665"/>
                    <a:pt x="926" y="676"/>
                  </a:cubicBezTo>
                  <a:cubicBezTo>
                    <a:pt x="881" y="698"/>
                    <a:pt x="859" y="73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lnTo>
                    <a:pt x="94" y="28"/>
                  </a:lnTo>
                  <a:lnTo>
                    <a:pt x="94" y="28"/>
                  </a:lnTo>
                  <a:cubicBezTo>
                    <a:pt x="128" y="11"/>
                    <a:pt x="139" y="0"/>
                    <a:pt x="172" y="0"/>
                  </a:cubicBezTo>
                  <a:cubicBezTo>
                    <a:pt x="200" y="0"/>
                    <a:pt x="205" y="28"/>
                    <a:pt x="222" y="50"/>
                  </a:cubicBezTo>
                  <a:cubicBezTo>
                    <a:pt x="233" y="55"/>
                    <a:pt x="238" y="55"/>
                    <a:pt x="249" y="55"/>
                  </a:cubicBezTo>
                  <a:cubicBezTo>
                    <a:pt x="261" y="66"/>
                    <a:pt x="266" y="72"/>
                    <a:pt x="283" y="72"/>
                  </a:cubicBezTo>
                  <a:cubicBezTo>
                    <a:pt x="327" y="72"/>
                    <a:pt x="327" y="72"/>
                    <a:pt x="327" y="72"/>
                  </a:cubicBezTo>
                  <a:cubicBezTo>
                    <a:pt x="338" y="72"/>
                    <a:pt x="344" y="66"/>
                    <a:pt x="355" y="66"/>
                  </a:cubicBezTo>
                  <a:cubicBezTo>
                    <a:pt x="94" y="28"/>
                    <a:pt x="94" y="28"/>
                    <a:pt x="94" y="28"/>
                  </a:cubicBezTo>
                  <a:cubicBezTo>
                    <a:pt x="100" y="39"/>
                    <a:pt x="100" y="44"/>
                    <a:pt x="100" y="55"/>
                  </a:cubicBezTo>
                  <a:cubicBezTo>
                    <a:pt x="100" y="72"/>
                    <a:pt x="94" y="83"/>
                    <a:pt x="94" y="100"/>
                  </a:cubicBezTo>
                  <a:cubicBezTo>
                    <a:pt x="94" y="149"/>
                    <a:pt x="94" y="149"/>
                    <a:pt x="94" y="149"/>
                  </a:cubicBezTo>
                  <a:cubicBezTo>
                    <a:pt x="94" y="166"/>
                    <a:pt x="78" y="172"/>
                    <a:pt x="67" y="183"/>
                  </a:cubicBezTo>
                  <a:cubicBezTo>
                    <a:pt x="50" y="194"/>
                    <a:pt x="50" y="210"/>
                    <a:pt x="39" y="227"/>
                  </a:cubicBezTo>
                  <a:cubicBezTo>
                    <a:pt x="22" y="255"/>
                    <a:pt x="0" y="266"/>
                    <a:pt x="0" y="299"/>
                  </a:cubicBezTo>
                  <a:cubicBezTo>
                    <a:pt x="0" y="321"/>
                    <a:pt x="22" y="327"/>
                    <a:pt x="39" y="338"/>
                  </a:cubicBezTo>
                  <a:cubicBezTo>
                    <a:pt x="94" y="382"/>
                    <a:pt x="155" y="388"/>
                    <a:pt x="172" y="454"/>
                  </a:cubicBezTo>
                  <a:cubicBezTo>
                    <a:pt x="177" y="471"/>
                    <a:pt x="194" y="471"/>
                    <a:pt x="216" y="476"/>
                  </a:cubicBezTo>
                  <a:cubicBezTo>
                    <a:pt x="233" y="482"/>
                    <a:pt x="244" y="493"/>
                    <a:pt x="261" y="510"/>
                  </a:cubicBezTo>
                  <a:cubicBezTo>
                    <a:pt x="272" y="521"/>
                    <a:pt x="288" y="526"/>
                    <a:pt x="305" y="526"/>
                  </a:cubicBezTo>
                  <a:cubicBezTo>
                    <a:pt x="321" y="532"/>
                    <a:pt x="344" y="526"/>
                    <a:pt x="344" y="543"/>
                  </a:cubicBezTo>
                  <a:cubicBezTo>
                    <a:pt x="344" y="554"/>
                    <a:pt x="338" y="560"/>
                    <a:pt x="333" y="571"/>
                  </a:cubicBezTo>
                  <a:cubicBezTo>
                    <a:pt x="321" y="593"/>
                    <a:pt x="310" y="609"/>
                    <a:pt x="283" y="609"/>
                  </a:cubicBezTo>
                  <a:cubicBezTo>
                    <a:pt x="283" y="654"/>
                    <a:pt x="283" y="654"/>
                    <a:pt x="283" y="654"/>
                  </a:cubicBezTo>
                  <a:cubicBezTo>
                    <a:pt x="283" y="693"/>
                    <a:pt x="266" y="709"/>
                    <a:pt x="266" y="748"/>
                  </a:cubicBezTo>
                  <a:cubicBezTo>
                    <a:pt x="266" y="765"/>
                    <a:pt x="266" y="770"/>
                    <a:pt x="272" y="787"/>
                  </a:cubicBezTo>
                  <a:cubicBezTo>
                    <a:pt x="272" y="803"/>
                    <a:pt x="272" y="814"/>
                    <a:pt x="283" y="826"/>
                  </a:cubicBezTo>
                  <a:cubicBezTo>
                    <a:pt x="294" y="837"/>
                    <a:pt x="310" y="826"/>
                    <a:pt x="327" y="831"/>
                  </a:cubicBezTo>
                  <a:cubicBezTo>
                    <a:pt x="344" y="837"/>
                    <a:pt x="349" y="859"/>
                    <a:pt x="366" y="859"/>
                  </a:cubicBezTo>
                  <a:cubicBezTo>
                    <a:pt x="382" y="859"/>
                    <a:pt x="388" y="853"/>
                    <a:pt x="405" y="853"/>
                  </a:cubicBezTo>
                  <a:cubicBezTo>
                    <a:pt x="432" y="853"/>
                    <a:pt x="449" y="859"/>
                    <a:pt x="477" y="859"/>
                  </a:cubicBezTo>
                  <a:cubicBezTo>
                    <a:pt x="504" y="859"/>
                    <a:pt x="521" y="859"/>
                    <a:pt x="543" y="848"/>
                  </a:cubicBezTo>
                  <a:cubicBezTo>
                    <a:pt x="527" y="831"/>
                    <a:pt x="504" y="820"/>
                    <a:pt x="504" y="792"/>
                  </a:cubicBezTo>
                  <a:cubicBezTo>
                    <a:pt x="504" y="770"/>
                    <a:pt x="515" y="759"/>
                    <a:pt x="532" y="742"/>
                  </a:cubicBezTo>
                  <a:cubicBezTo>
                    <a:pt x="543" y="737"/>
                    <a:pt x="543" y="726"/>
                    <a:pt x="554" y="720"/>
                  </a:cubicBezTo>
                  <a:cubicBezTo>
                    <a:pt x="571" y="715"/>
                    <a:pt x="582" y="715"/>
                    <a:pt x="599" y="709"/>
                  </a:cubicBezTo>
                  <a:cubicBezTo>
                    <a:pt x="648" y="698"/>
                    <a:pt x="676" y="681"/>
                    <a:pt x="720" y="681"/>
                  </a:cubicBezTo>
                  <a:cubicBezTo>
                    <a:pt x="737" y="681"/>
                    <a:pt x="748" y="676"/>
                    <a:pt x="765" y="681"/>
                  </a:cubicBezTo>
                  <a:cubicBezTo>
                    <a:pt x="781" y="687"/>
                    <a:pt x="776" y="715"/>
                    <a:pt x="793" y="715"/>
                  </a:cubicBezTo>
                  <a:cubicBezTo>
                    <a:pt x="804" y="715"/>
                    <a:pt x="804" y="704"/>
                    <a:pt x="804" y="693"/>
                  </a:cubicBezTo>
                  <a:cubicBezTo>
                    <a:pt x="804" y="609"/>
                    <a:pt x="870" y="742"/>
                    <a:pt x="870" y="593"/>
                  </a:cubicBezTo>
                  <a:cubicBezTo>
                    <a:pt x="870" y="515"/>
                    <a:pt x="848" y="548"/>
                    <a:pt x="809" y="548"/>
                  </a:cubicBezTo>
                  <a:cubicBezTo>
                    <a:pt x="781" y="548"/>
                    <a:pt x="770" y="521"/>
                    <a:pt x="765" y="499"/>
                  </a:cubicBezTo>
                  <a:cubicBezTo>
                    <a:pt x="748" y="460"/>
                    <a:pt x="720" y="449"/>
                    <a:pt x="698" y="415"/>
                  </a:cubicBezTo>
                  <a:cubicBezTo>
                    <a:pt x="676" y="360"/>
                    <a:pt x="582" y="377"/>
                    <a:pt x="582" y="321"/>
                  </a:cubicBezTo>
                  <a:cubicBezTo>
                    <a:pt x="582" y="305"/>
                    <a:pt x="604" y="299"/>
                    <a:pt x="604" y="282"/>
                  </a:cubicBezTo>
                  <a:cubicBezTo>
                    <a:pt x="604" y="260"/>
                    <a:pt x="599" y="249"/>
                    <a:pt x="593" y="227"/>
                  </a:cubicBezTo>
                  <a:cubicBezTo>
                    <a:pt x="599" y="227"/>
                    <a:pt x="604" y="227"/>
                    <a:pt x="604" y="227"/>
                  </a:cubicBezTo>
                  <a:cubicBezTo>
                    <a:pt x="615" y="227"/>
                    <a:pt x="621" y="238"/>
                    <a:pt x="626" y="244"/>
                  </a:cubicBezTo>
                  <a:cubicBezTo>
                    <a:pt x="665" y="288"/>
                    <a:pt x="621" y="210"/>
                    <a:pt x="621" y="205"/>
                  </a:cubicBezTo>
                  <a:cubicBezTo>
                    <a:pt x="621" y="199"/>
                    <a:pt x="632" y="194"/>
                    <a:pt x="643" y="194"/>
                  </a:cubicBezTo>
                  <a:cubicBezTo>
                    <a:pt x="660" y="183"/>
                    <a:pt x="676" y="177"/>
                    <a:pt x="676" y="161"/>
                  </a:cubicBezTo>
                  <a:cubicBezTo>
                    <a:pt x="676" y="144"/>
                    <a:pt x="676" y="122"/>
                    <a:pt x="660" y="122"/>
                  </a:cubicBezTo>
                  <a:cubicBezTo>
                    <a:pt x="643" y="116"/>
                    <a:pt x="637" y="122"/>
                    <a:pt x="621" y="116"/>
                  </a:cubicBezTo>
                  <a:lnTo>
                    <a:pt x="355" y="66"/>
                  </a:ln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3" name="Freeform 103">
              <a:extLst>
                <a:ext uri="{FF2B5EF4-FFF2-40B4-BE49-F238E27FC236}">
                  <a16:creationId xmlns:a16="http://schemas.microsoft.com/office/drawing/2014/main" id="{4EFBE90C-9FEE-46ED-89A7-D6D7E126A62B}"/>
                </a:ext>
              </a:extLst>
            </p:cNvPr>
            <p:cNvSpPr>
              <a:spLocks noChangeArrowheads="1"/>
            </p:cNvSpPr>
            <p:nvPr/>
          </p:nvSpPr>
          <p:spPr bwMode="auto">
            <a:xfrm>
              <a:off x="4186865" y="2141270"/>
              <a:ext cx="254107" cy="555897"/>
            </a:xfrm>
            <a:custGeom>
              <a:avLst/>
              <a:gdLst>
                <a:gd name="T0" fmla="*/ 482 w 1060"/>
                <a:gd name="T1" fmla="*/ 1700 h 2316"/>
                <a:gd name="T2" fmla="*/ 471 w 1060"/>
                <a:gd name="T3" fmla="*/ 1750 h 2316"/>
                <a:gd name="T4" fmla="*/ 455 w 1060"/>
                <a:gd name="T5" fmla="*/ 1861 h 2316"/>
                <a:gd name="T6" fmla="*/ 471 w 1060"/>
                <a:gd name="T7" fmla="*/ 1938 h 2316"/>
                <a:gd name="T8" fmla="*/ 505 w 1060"/>
                <a:gd name="T9" fmla="*/ 1861 h 2316"/>
                <a:gd name="T10" fmla="*/ 499 w 1060"/>
                <a:gd name="T11" fmla="*/ 1772 h 2316"/>
                <a:gd name="T12" fmla="*/ 482 w 1060"/>
                <a:gd name="T13" fmla="*/ 1706 h 2316"/>
                <a:gd name="T14" fmla="*/ 571 w 1060"/>
                <a:gd name="T15" fmla="*/ 2221 h 2316"/>
                <a:gd name="T16" fmla="*/ 543 w 1060"/>
                <a:gd name="T17" fmla="*/ 2210 h 2316"/>
                <a:gd name="T18" fmla="*/ 571 w 1060"/>
                <a:gd name="T19" fmla="*/ 2265 h 2316"/>
                <a:gd name="T20" fmla="*/ 571 w 1060"/>
                <a:gd name="T21" fmla="*/ 2221 h 2316"/>
                <a:gd name="T22" fmla="*/ 687 w 1060"/>
                <a:gd name="T23" fmla="*/ 2265 h 2316"/>
                <a:gd name="T24" fmla="*/ 682 w 1060"/>
                <a:gd name="T25" fmla="*/ 2298 h 2316"/>
                <a:gd name="T26" fmla="*/ 715 w 1060"/>
                <a:gd name="T27" fmla="*/ 2271 h 2316"/>
                <a:gd name="T28" fmla="*/ 743 w 1060"/>
                <a:gd name="T29" fmla="*/ 2282 h 2316"/>
                <a:gd name="T30" fmla="*/ 737 w 1060"/>
                <a:gd name="T31" fmla="*/ 2287 h 2316"/>
                <a:gd name="T32" fmla="*/ 765 w 1060"/>
                <a:gd name="T33" fmla="*/ 2304 h 2316"/>
                <a:gd name="T34" fmla="*/ 737 w 1060"/>
                <a:gd name="T35" fmla="*/ 448 h 2316"/>
                <a:gd name="T36" fmla="*/ 815 w 1060"/>
                <a:gd name="T37" fmla="*/ 420 h 2316"/>
                <a:gd name="T38" fmla="*/ 892 w 1060"/>
                <a:gd name="T39" fmla="*/ 475 h 2316"/>
                <a:gd name="T40" fmla="*/ 970 w 1060"/>
                <a:gd name="T41" fmla="*/ 492 h 2316"/>
                <a:gd name="T42" fmla="*/ 998 w 1060"/>
                <a:gd name="T43" fmla="*/ 486 h 2316"/>
                <a:gd name="T44" fmla="*/ 1059 w 1060"/>
                <a:gd name="T45" fmla="*/ 353 h 2316"/>
                <a:gd name="T46" fmla="*/ 915 w 1060"/>
                <a:gd name="T47" fmla="*/ 221 h 2316"/>
                <a:gd name="T48" fmla="*/ 732 w 1060"/>
                <a:gd name="T49" fmla="*/ 205 h 2316"/>
                <a:gd name="T50" fmla="*/ 532 w 1060"/>
                <a:gd name="T51" fmla="*/ 50 h 2316"/>
                <a:gd name="T52" fmla="*/ 372 w 1060"/>
                <a:gd name="T53" fmla="*/ 83 h 2316"/>
                <a:gd name="T54" fmla="*/ 266 w 1060"/>
                <a:gd name="T55" fmla="*/ 44 h 2316"/>
                <a:gd name="T56" fmla="*/ 250 w 1060"/>
                <a:gd name="T57" fmla="*/ 155 h 2316"/>
                <a:gd name="T58" fmla="*/ 288 w 1060"/>
                <a:gd name="T59" fmla="*/ 364 h 2316"/>
                <a:gd name="T60" fmla="*/ 183 w 1060"/>
                <a:gd name="T61" fmla="*/ 414 h 2316"/>
                <a:gd name="T62" fmla="*/ 94 w 1060"/>
                <a:gd name="T63" fmla="*/ 503 h 2316"/>
                <a:gd name="T64" fmla="*/ 61 w 1060"/>
                <a:gd name="T65" fmla="*/ 697 h 2316"/>
                <a:gd name="T66" fmla="*/ 22 w 1060"/>
                <a:gd name="T67" fmla="*/ 752 h 2316"/>
                <a:gd name="T68" fmla="*/ 72 w 1060"/>
                <a:gd name="T69" fmla="*/ 869 h 2316"/>
                <a:gd name="T70" fmla="*/ 111 w 1060"/>
                <a:gd name="T71" fmla="*/ 1029 h 2316"/>
                <a:gd name="T72" fmla="*/ 89 w 1060"/>
                <a:gd name="T73" fmla="*/ 1135 h 2316"/>
                <a:gd name="T74" fmla="*/ 50 w 1060"/>
                <a:gd name="T75" fmla="*/ 1262 h 2316"/>
                <a:gd name="T76" fmla="*/ 67 w 1060"/>
                <a:gd name="T77" fmla="*/ 1312 h 2316"/>
                <a:gd name="T78" fmla="*/ 0 w 1060"/>
                <a:gd name="T79" fmla="*/ 1528 h 2316"/>
                <a:gd name="T80" fmla="*/ 61 w 1060"/>
                <a:gd name="T81" fmla="*/ 1589 h 2316"/>
                <a:gd name="T82" fmla="*/ 106 w 1060"/>
                <a:gd name="T83" fmla="*/ 1617 h 2316"/>
                <a:gd name="T84" fmla="*/ 172 w 1060"/>
                <a:gd name="T85" fmla="*/ 1650 h 2316"/>
                <a:gd name="T86" fmla="*/ 250 w 1060"/>
                <a:gd name="T87" fmla="*/ 1595 h 2316"/>
                <a:gd name="T88" fmla="*/ 410 w 1060"/>
                <a:gd name="T89" fmla="*/ 1578 h 2316"/>
                <a:gd name="T90" fmla="*/ 471 w 1060"/>
                <a:gd name="T91" fmla="*/ 1606 h 2316"/>
                <a:gd name="T92" fmla="*/ 432 w 1060"/>
                <a:gd name="T93" fmla="*/ 1512 h 2316"/>
                <a:gd name="T94" fmla="*/ 399 w 1060"/>
                <a:gd name="T95" fmla="*/ 1351 h 2316"/>
                <a:gd name="T96" fmla="*/ 444 w 1060"/>
                <a:gd name="T97" fmla="*/ 1273 h 2316"/>
                <a:gd name="T98" fmla="*/ 460 w 1060"/>
                <a:gd name="T99" fmla="*/ 1207 h 2316"/>
                <a:gd name="T100" fmla="*/ 432 w 1060"/>
                <a:gd name="T101" fmla="*/ 1113 h 2316"/>
                <a:gd name="T102" fmla="*/ 432 w 1060"/>
                <a:gd name="T103" fmla="*/ 1046 h 2316"/>
                <a:gd name="T104" fmla="*/ 421 w 1060"/>
                <a:gd name="T105" fmla="*/ 930 h 2316"/>
                <a:gd name="T106" fmla="*/ 471 w 1060"/>
                <a:gd name="T107" fmla="*/ 813 h 2316"/>
                <a:gd name="T108" fmla="*/ 460 w 1060"/>
                <a:gd name="T109" fmla="*/ 719 h 2316"/>
                <a:gd name="T110" fmla="*/ 444 w 1060"/>
                <a:gd name="T111" fmla="*/ 614 h 2316"/>
                <a:gd name="T112" fmla="*/ 405 w 1060"/>
                <a:gd name="T113" fmla="*/ 569 h 2316"/>
                <a:gd name="T114" fmla="*/ 377 w 1060"/>
                <a:gd name="T115" fmla="*/ 475 h 2316"/>
                <a:gd name="T116" fmla="*/ 460 w 1060"/>
                <a:gd name="T117" fmla="*/ 431 h 2316"/>
                <a:gd name="T118" fmla="*/ 549 w 1060"/>
                <a:gd name="T119" fmla="*/ 353 h 2316"/>
                <a:gd name="T120" fmla="*/ 682 w 1060"/>
                <a:gd name="T121" fmla="*/ 359 h 2316"/>
                <a:gd name="T122" fmla="*/ 721 w 1060"/>
                <a:gd name="T123" fmla="*/ 420 h 2316"/>
                <a:gd name="T124" fmla="*/ 737 w 1060"/>
                <a:gd name="T125" fmla="*/ 448 h 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0" h="2316">
                  <a:moveTo>
                    <a:pt x="482" y="1700"/>
                  </a:moveTo>
                  <a:lnTo>
                    <a:pt x="482" y="1700"/>
                  </a:lnTo>
                  <a:cubicBezTo>
                    <a:pt x="466" y="1672"/>
                    <a:pt x="455" y="1683"/>
                    <a:pt x="455" y="1706"/>
                  </a:cubicBezTo>
                  <a:cubicBezTo>
                    <a:pt x="455" y="1722"/>
                    <a:pt x="471" y="1733"/>
                    <a:pt x="471" y="1750"/>
                  </a:cubicBezTo>
                  <a:cubicBezTo>
                    <a:pt x="471" y="1800"/>
                    <a:pt x="471" y="1800"/>
                    <a:pt x="471" y="1800"/>
                  </a:cubicBezTo>
                  <a:cubicBezTo>
                    <a:pt x="471" y="1822"/>
                    <a:pt x="455" y="1833"/>
                    <a:pt x="455" y="1861"/>
                  </a:cubicBezTo>
                  <a:cubicBezTo>
                    <a:pt x="455" y="1872"/>
                    <a:pt x="471" y="1883"/>
                    <a:pt x="471" y="1894"/>
                  </a:cubicBezTo>
                  <a:cubicBezTo>
                    <a:pt x="471" y="1938"/>
                    <a:pt x="471" y="1938"/>
                    <a:pt x="471" y="1938"/>
                  </a:cubicBezTo>
                  <a:cubicBezTo>
                    <a:pt x="499" y="2027"/>
                    <a:pt x="488" y="1922"/>
                    <a:pt x="493" y="1894"/>
                  </a:cubicBezTo>
                  <a:cubicBezTo>
                    <a:pt x="493" y="1877"/>
                    <a:pt x="505" y="1872"/>
                    <a:pt x="505" y="1861"/>
                  </a:cubicBezTo>
                  <a:cubicBezTo>
                    <a:pt x="505" y="1844"/>
                    <a:pt x="488" y="1839"/>
                    <a:pt x="488" y="1827"/>
                  </a:cubicBezTo>
                  <a:cubicBezTo>
                    <a:pt x="488" y="1805"/>
                    <a:pt x="499" y="1794"/>
                    <a:pt x="499" y="1772"/>
                  </a:cubicBezTo>
                  <a:cubicBezTo>
                    <a:pt x="499" y="1728"/>
                    <a:pt x="499" y="1728"/>
                    <a:pt x="499" y="1728"/>
                  </a:cubicBezTo>
                  <a:cubicBezTo>
                    <a:pt x="493" y="1722"/>
                    <a:pt x="482" y="1717"/>
                    <a:pt x="482" y="1706"/>
                  </a:cubicBezTo>
                  <a:cubicBezTo>
                    <a:pt x="482" y="1700"/>
                    <a:pt x="482" y="1700"/>
                    <a:pt x="482" y="1700"/>
                  </a:cubicBezTo>
                  <a:close/>
                  <a:moveTo>
                    <a:pt x="571" y="2221"/>
                  </a:moveTo>
                  <a:lnTo>
                    <a:pt x="571" y="2221"/>
                  </a:lnTo>
                  <a:cubicBezTo>
                    <a:pt x="560" y="2221"/>
                    <a:pt x="554" y="2215"/>
                    <a:pt x="543" y="2210"/>
                  </a:cubicBezTo>
                  <a:cubicBezTo>
                    <a:pt x="543" y="2210"/>
                    <a:pt x="538" y="2215"/>
                    <a:pt x="538" y="2221"/>
                  </a:cubicBezTo>
                  <a:cubicBezTo>
                    <a:pt x="538" y="2243"/>
                    <a:pt x="549" y="2265"/>
                    <a:pt x="571" y="2265"/>
                  </a:cubicBezTo>
                  <a:cubicBezTo>
                    <a:pt x="588" y="2265"/>
                    <a:pt x="599" y="2249"/>
                    <a:pt x="610" y="2232"/>
                  </a:cubicBezTo>
                  <a:cubicBezTo>
                    <a:pt x="593" y="2226"/>
                    <a:pt x="588" y="2221"/>
                    <a:pt x="571" y="2221"/>
                  </a:cubicBezTo>
                  <a:close/>
                  <a:moveTo>
                    <a:pt x="687" y="2265"/>
                  </a:moveTo>
                  <a:lnTo>
                    <a:pt x="687" y="2265"/>
                  </a:lnTo>
                  <a:cubicBezTo>
                    <a:pt x="671" y="2265"/>
                    <a:pt x="649" y="2271"/>
                    <a:pt x="649" y="2287"/>
                  </a:cubicBezTo>
                  <a:cubicBezTo>
                    <a:pt x="649" y="2298"/>
                    <a:pt x="665" y="2298"/>
                    <a:pt x="682" y="2298"/>
                  </a:cubicBezTo>
                  <a:cubicBezTo>
                    <a:pt x="693" y="2298"/>
                    <a:pt x="698" y="2293"/>
                    <a:pt x="715" y="2293"/>
                  </a:cubicBezTo>
                  <a:cubicBezTo>
                    <a:pt x="715" y="2271"/>
                    <a:pt x="715" y="2271"/>
                    <a:pt x="715" y="2271"/>
                  </a:cubicBezTo>
                  <a:cubicBezTo>
                    <a:pt x="704" y="2271"/>
                    <a:pt x="698" y="2265"/>
                    <a:pt x="687" y="2265"/>
                  </a:cubicBezTo>
                  <a:close/>
                  <a:moveTo>
                    <a:pt x="743" y="2282"/>
                  </a:moveTo>
                  <a:lnTo>
                    <a:pt x="743" y="2282"/>
                  </a:lnTo>
                  <a:cubicBezTo>
                    <a:pt x="743" y="2287"/>
                    <a:pt x="737" y="2287"/>
                    <a:pt x="737" y="2287"/>
                  </a:cubicBezTo>
                  <a:cubicBezTo>
                    <a:pt x="737" y="2298"/>
                    <a:pt x="748" y="2304"/>
                    <a:pt x="754" y="2315"/>
                  </a:cubicBezTo>
                  <a:cubicBezTo>
                    <a:pt x="759" y="2310"/>
                    <a:pt x="765" y="2310"/>
                    <a:pt x="765" y="2304"/>
                  </a:cubicBezTo>
                  <a:cubicBezTo>
                    <a:pt x="765" y="2293"/>
                    <a:pt x="754" y="2287"/>
                    <a:pt x="743" y="2282"/>
                  </a:cubicBezTo>
                  <a:close/>
                  <a:moveTo>
                    <a:pt x="737" y="448"/>
                  </a:moveTo>
                  <a:lnTo>
                    <a:pt x="737" y="448"/>
                  </a:lnTo>
                  <a:cubicBezTo>
                    <a:pt x="771" y="431"/>
                    <a:pt x="782" y="420"/>
                    <a:pt x="815" y="420"/>
                  </a:cubicBezTo>
                  <a:cubicBezTo>
                    <a:pt x="843" y="420"/>
                    <a:pt x="848" y="448"/>
                    <a:pt x="865" y="470"/>
                  </a:cubicBezTo>
                  <a:cubicBezTo>
                    <a:pt x="876" y="475"/>
                    <a:pt x="881" y="475"/>
                    <a:pt x="892" y="475"/>
                  </a:cubicBezTo>
                  <a:cubicBezTo>
                    <a:pt x="904" y="486"/>
                    <a:pt x="909" y="492"/>
                    <a:pt x="926" y="492"/>
                  </a:cubicBezTo>
                  <a:cubicBezTo>
                    <a:pt x="970" y="492"/>
                    <a:pt x="970" y="492"/>
                    <a:pt x="970" y="492"/>
                  </a:cubicBezTo>
                  <a:cubicBezTo>
                    <a:pt x="981" y="492"/>
                    <a:pt x="987" y="486"/>
                    <a:pt x="998" y="486"/>
                  </a:cubicBezTo>
                  <a:lnTo>
                    <a:pt x="998" y="486"/>
                  </a:lnTo>
                  <a:cubicBezTo>
                    <a:pt x="1014" y="453"/>
                    <a:pt x="1020" y="431"/>
                    <a:pt x="1037" y="398"/>
                  </a:cubicBezTo>
                  <a:cubicBezTo>
                    <a:pt x="1048" y="381"/>
                    <a:pt x="1059" y="370"/>
                    <a:pt x="1059" y="353"/>
                  </a:cubicBezTo>
                  <a:cubicBezTo>
                    <a:pt x="1059" y="309"/>
                    <a:pt x="1025" y="292"/>
                    <a:pt x="987" y="271"/>
                  </a:cubicBezTo>
                  <a:cubicBezTo>
                    <a:pt x="959" y="249"/>
                    <a:pt x="948" y="238"/>
                    <a:pt x="915" y="221"/>
                  </a:cubicBezTo>
                  <a:cubicBezTo>
                    <a:pt x="904" y="216"/>
                    <a:pt x="904" y="205"/>
                    <a:pt x="892" y="205"/>
                  </a:cubicBezTo>
                  <a:cubicBezTo>
                    <a:pt x="732" y="205"/>
                    <a:pt x="732" y="205"/>
                    <a:pt x="732" y="205"/>
                  </a:cubicBezTo>
                  <a:cubicBezTo>
                    <a:pt x="671" y="205"/>
                    <a:pt x="632" y="183"/>
                    <a:pt x="593" y="138"/>
                  </a:cubicBezTo>
                  <a:cubicBezTo>
                    <a:pt x="565" y="110"/>
                    <a:pt x="554" y="83"/>
                    <a:pt x="532" y="50"/>
                  </a:cubicBezTo>
                  <a:cubicBezTo>
                    <a:pt x="516" y="27"/>
                    <a:pt x="510" y="0"/>
                    <a:pt x="488" y="0"/>
                  </a:cubicBezTo>
                  <a:cubicBezTo>
                    <a:pt x="432" y="0"/>
                    <a:pt x="427" y="83"/>
                    <a:pt x="372" y="83"/>
                  </a:cubicBezTo>
                  <a:cubicBezTo>
                    <a:pt x="333" y="83"/>
                    <a:pt x="299" y="83"/>
                    <a:pt x="277" y="50"/>
                  </a:cubicBezTo>
                  <a:cubicBezTo>
                    <a:pt x="272" y="50"/>
                    <a:pt x="272" y="44"/>
                    <a:pt x="266" y="44"/>
                  </a:cubicBezTo>
                  <a:lnTo>
                    <a:pt x="266" y="44"/>
                  </a:lnTo>
                  <a:cubicBezTo>
                    <a:pt x="255" y="83"/>
                    <a:pt x="250" y="110"/>
                    <a:pt x="250" y="155"/>
                  </a:cubicBezTo>
                  <a:cubicBezTo>
                    <a:pt x="250" y="199"/>
                    <a:pt x="250" y="227"/>
                    <a:pt x="261" y="271"/>
                  </a:cubicBezTo>
                  <a:cubicBezTo>
                    <a:pt x="272" y="309"/>
                    <a:pt x="288" y="326"/>
                    <a:pt x="288" y="364"/>
                  </a:cubicBezTo>
                  <a:cubicBezTo>
                    <a:pt x="288" y="398"/>
                    <a:pt x="244" y="398"/>
                    <a:pt x="211" y="403"/>
                  </a:cubicBezTo>
                  <a:cubicBezTo>
                    <a:pt x="200" y="409"/>
                    <a:pt x="189" y="414"/>
                    <a:pt x="183" y="414"/>
                  </a:cubicBezTo>
                  <a:cubicBezTo>
                    <a:pt x="150" y="425"/>
                    <a:pt x="128" y="420"/>
                    <a:pt x="111" y="442"/>
                  </a:cubicBezTo>
                  <a:cubicBezTo>
                    <a:pt x="94" y="464"/>
                    <a:pt x="94" y="481"/>
                    <a:pt x="94" y="503"/>
                  </a:cubicBezTo>
                  <a:cubicBezTo>
                    <a:pt x="83" y="542"/>
                    <a:pt x="83" y="569"/>
                    <a:pt x="72" y="614"/>
                  </a:cubicBezTo>
                  <a:cubicBezTo>
                    <a:pt x="72" y="647"/>
                    <a:pt x="78" y="669"/>
                    <a:pt x="61" y="697"/>
                  </a:cubicBezTo>
                  <a:cubicBezTo>
                    <a:pt x="50" y="719"/>
                    <a:pt x="39" y="730"/>
                    <a:pt x="22" y="752"/>
                  </a:cubicBezTo>
                  <a:lnTo>
                    <a:pt x="22" y="752"/>
                  </a:lnTo>
                  <a:cubicBezTo>
                    <a:pt x="39" y="763"/>
                    <a:pt x="50" y="780"/>
                    <a:pt x="56" y="808"/>
                  </a:cubicBezTo>
                  <a:cubicBezTo>
                    <a:pt x="67" y="830"/>
                    <a:pt x="67" y="847"/>
                    <a:pt x="72" y="869"/>
                  </a:cubicBezTo>
                  <a:cubicBezTo>
                    <a:pt x="78" y="891"/>
                    <a:pt x="89" y="902"/>
                    <a:pt x="94" y="924"/>
                  </a:cubicBezTo>
                  <a:cubicBezTo>
                    <a:pt x="111" y="963"/>
                    <a:pt x="111" y="991"/>
                    <a:pt x="111" y="1029"/>
                  </a:cubicBezTo>
                  <a:cubicBezTo>
                    <a:pt x="111" y="1041"/>
                    <a:pt x="117" y="1046"/>
                    <a:pt x="117" y="1057"/>
                  </a:cubicBezTo>
                  <a:cubicBezTo>
                    <a:pt x="117" y="1090"/>
                    <a:pt x="94" y="1101"/>
                    <a:pt x="89" y="1135"/>
                  </a:cubicBezTo>
                  <a:cubicBezTo>
                    <a:pt x="89" y="1162"/>
                    <a:pt x="89" y="1179"/>
                    <a:pt x="83" y="1212"/>
                  </a:cubicBezTo>
                  <a:cubicBezTo>
                    <a:pt x="78" y="1234"/>
                    <a:pt x="50" y="1240"/>
                    <a:pt x="50" y="1262"/>
                  </a:cubicBezTo>
                  <a:cubicBezTo>
                    <a:pt x="50" y="1273"/>
                    <a:pt x="61" y="1279"/>
                    <a:pt x="61" y="1284"/>
                  </a:cubicBezTo>
                  <a:cubicBezTo>
                    <a:pt x="67" y="1312"/>
                    <a:pt x="67" y="1312"/>
                    <a:pt x="67" y="1312"/>
                  </a:cubicBezTo>
                  <a:cubicBezTo>
                    <a:pt x="33" y="1367"/>
                    <a:pt x="39" y="1412"/>
                    <a:pt x="22" y="1473"/>
                  </a:cubicBezTo>
                  <a:cubicBezTo>
                    <a:pt x="17" y="1495"/>
                    <a:pt x="0" y="1506"/>
                    <a:pt x="0" y="1528"/>
                  </a:cubicBezTo>
                  <a:cubicBezTo>
                    <a:pt x="0" y="1561"/>
                    <a:pt x="17" y="1573"/>
                    <a:pt x="28" y="1600"/>
                  </a:cubicBezTo>
                  <a:cubicBezTo>
                    <a:pt x="45" y="1600"/>
                    <a:pt x="50" y="1589"/>
                    <a:pt x="61" y="1589"/>
                  </a:cubicBezTo>
                  <a:cubicBezTo>
                    <a:pt x="78" y="1589"/>
                    <a:pt x="72" y="1622"/>
                    <a:pt x="89" y="1622"/>
                  </a:cubicBezTo>
                  <a:cubicBezTo>
                    <a:pt x="94" y="1622"/>
                    <a:pt x="100" y="1622"/>
                    <a:pt x="106" y="1617"/>
                  </a:cubicBezTo>
                  <a:cubicBezTo>
                    <a:pt x="117" y="1628"/>
                    <a:pt x="117" y="1633"/>
                    <a:pt x="128" y="1645"/>
                  </a:cubicBezTo>
                  <a:cubicBezTo>
                    <a:pt x="144" y="1656"/>
                    <a:pt x="155" y="1650"/>
                    <a:pt x="172" y="1650"/>
                  </a:cubicBezTo>
                  <a:cubicBezTo>
                    <a:pt x="194" y="1650"/>
                    <a:pt x="205" y="1645"/>
                    <a:pt x="216" y="1628"/>
                  </a:cubicBezTo>
                  <a:cubicBezTo>
                    <a:pt x="227" y="1617"/>
                    <a:pt x="233" y="1595"/>
                    <a:pt x="250" y="1595"/>
                  </a:cubicBezTo>
                  <a:cubicBezTo>
                    <a:pt x="272" y="1595"/>
                    <a:pt x="283" y="1606"/>
                    <a:pt x="305" y="1606"/>
                  </a:cubicBezTo>
                  <a:cubicBezTo>
                    <a:pt x="349" y="1606"/>
                    <a:pt x="372" y="1578"/>
                    <a:pt x="410" y="1578"/>
                  </a:cubicBezTo>
                  <a:cubicBezTo>
                    <a:pt x="427" y="1578"/>
                    <a:pt x="432" y="1595"/>
                    <a:pt x="444" y="1606"/>
                  </a:cubicBezTo>
                  <a:cubicBezTo>
                    <a:pt x="471" y="1606"/>
                    <a:pt x="471" y="1606"/>
                    <a:pt x="471" y="1606"/>
                  </a:cubicBezTo>
                  <a:cubicBezTo>
                    <a:pt x="471" y="1595"/>
                    <a:pt x="471" y="1595"/>
                    <a:pt x="471" y="1595"/>
                  </a:cubicBezTo>
                  <a:cubicBezTo>
                    <a:pt x="444" y="1573"/>
                    <a:pt x="444" y="1545"/>
                    <a:pt x="432" y="1512"/>
                  </a:cubicBezTo>
                  <a:cubicBezTo>
                    <a:pt x="410" y="1467"/>
                    <a:pt x="394" y="1440"/>
                    <a:pt x="394" y="1395"/>
                  </a:cubicBezTo>
                  <a:cubicBezTo>
                    <a:pt x="394" y="1379"/>
                    <a:pt x="399" y="1367"/>
                    <a:pt x="399" y="1351"/>
                  </a:cubicBezTo>
                  <a:cubicBezTo>
                    <a:pt x="399" y="1307"/>
                    <a:pt x="399" y="1307"/>
                    <a:pt x="399" y="1307"/>
                  </a:cubicBezTo>
                  <a:cubicBezTo>
                    <a:pt x="399" y="1284"/>
                    <a:pt x="432" y="1290"/>
                    <a:pt x="444" y="1273"/>
                  </a:cubicBezTo>
                  <a:cubicBezTo>
                    <a:pt x="449" y="1257"/>
                    <a:pt x="438" y="1246"/>
                    <a:pt x="444" y="1234"/>
                  </a:cubicBezTo>
                  <a:cubicBezTo>
                    <a:pt x="449" y="1223"/>
                    <a:pt x="460" y="1218"/>
                    <a:pt x="460" y="1207"/>
                  </a:cubicBezTo>
                  <a:cubicBezTo>
                    <a:pt x="460" y="1190"/>
                    <a:pt x="449" y="1185"/>
                    <a:pt x="438" y="1168"/>
                  </a:cubicBezTo>
                  <a:cubicBezTo>
                    <a:pt x="432" y="1146"/>
                    <a:pt x="432" y="1135"/>
                    <a:pt x="432" y="1113"/>
                  </a:cubicBezTo>
                  <a:cubicBezTo>
                    <a:pt x="432" y="1101"/>
                    <a:pt x="427" y="1096"/>
                    <a:pt x="427" y="1085"/>
                  </a:cubicBezTo>
                  <a:cubicBezTo>
                    <a:pt x="427" y="1068"/>
                    <a:pt x="432" y="1063"/>
                    <a:pt x="432" y="1046"/>
                  </a:cubicBezTo>
                  <a:cubicBezTo>
                    <a:pt x="432" y="1018"/>
                    <a:pt x="421" y="1002"/>
                    <a:pt x="421" y="974"/>
                  </a:cubicBezTo>
                  <a:cubicBezTo>
                    <a:pt x="421" y="930"/>
                    <a:pt x="421" y="930"/>
                    <a:pt x="421" y="930"/>
                  </a:cubicBezTo>
                  <a:cubicBezTo>
                    <a:pt x="421" y="908"/>
                    <a:pt x="421" y="891"/>
                    <a:pt x="432" y="874"/>
                  </a:cubicBezTo>
                  <a:cubicBezTo>
                    <a:pt x="455" y="852"/>
                    <a:pt x="471" y="841"/>
                    <a:pt x="471" y="813"/>
                  </a:cubicBezTo>
                  <a:cubicBezTo>
                    <a:pt x="471" y="791"/>
                    <a:pt x="460" y="786"/>
                    <a:pt x="460" y="763"/>
                  </a:cubicBezTo>
                  <a:cubicBezTo>
                    <a:pt x="455" y="747"/>
                    <a:pt x="460" y="736"/>
                    <a:pt x="460" y="719"/>
                  </a:cubicBezTo>
                  <a:cubicBezTo>
                    <a:pt x="460" y="664"/>
                    <a:pt x="460" y="664"/>
                    <a:pt x="460" y="664"/>
                  </a:cubicBezTo>
                  <a:cubicBezTo>
                    <a:pt x="460" y="641"/>
                    <a:pt x="449" y="630"/>
                    <a:pt x="444" y="614"/>
                  </a:cubicBezTo>
                  <a:cubicBezTo>
                    <a:pt x="444" y="608"/>
                    <a:pt x="444" y="597"/>
                    <a:pt x="438" y="592"/>
                  </a:cubicBezTo>
                  <a:cubicBezTo>
                    <a:pt x="432" y="581"/>
                    <a:pt x="416" y="581"/>
                    <a:pt x="405" y="569"/>
                  </a:cubicBezTo>
                  <a:cubicBezTo>
                    <a:pt x="399" y="558"/>
                    <a:pt x="405" y="547"/>
                    <a:pt x="399" y="536"/>
                  </a:cubicBezTo>
                  <a:cubicBezTo>
                    <a:pt x="394" y="514"/>
                    <a:pt x="377" y="503"/>
                    <a:pt x="377" y="475"/>
                  </a:cubicBezTo>
                  <a:cubicBezTo>
                    <a:pt x="377" y="464"/>
                    <a:pt x="394" y="464"/>
                    <a:pt x="399" y="459"/>
                  </a:cubicBezTo>
                  <a:cubicBezTo>
                    <a:pt x="421" y="448"/>
                    <a:pt x="438" y="442"/>
                    <a:pt x="460" y="431"/>
                  </a:cubicBezTo>
                  <a:cubicBezTo>
                    <a:pt x="477" y="420"/>
                    <a:pt x="488" y="409"/>
                    <a:pt x="505" y="398"/>
                  </a:cubicBezTo>
                  <a:cubicBezTo>
                    <a:pt x="521" y="376"/>
                    <a:pt x="527" y="359"/>
                    <a:pt x="549" y="353"/>
                  </a:cubicBezTo>
                  <a:cubicBezTo>
                    <a:pt x="577" y="342"/>
                    <a:pt x="593" y="342"/>
                    <a:pt x="621" y="342"/>
                  </a:cubicBezTo>
                  <a:cubicBezTo>
                    <a:pt x="649" y="342"/>
                    <a:pt x="654" y="353"/>
                    <a:pt x="682" y="359"/>
                  </a:cubicBezTo>
                  <a:cubicBezTo>
                    <a:pt x="704" y="364"/>
                    <a:pt x="737" y="364"/>
                    <a:pt x="737" y="392"/>
                  </a:cubicBezTo>
                  <a:cubicBezTo>
                    <a:pt x="737" y="403"/>
                    <a:pt x="721" y="409"/>
                    <a:pt x="721" y="420"/>
                  </a:cubicBezTo>
                  <a:cubicBezTo>
                    <a:pt x="721" y="431"/>
                    <a:pt x="732" y="431"/>
                    <a:pt x="737" y="436"/>
                  </a:cubicBezTo>
                  <a:cubicBezTo>
                    <a:pt x="737" y="442"/>
                    <a:pt x="737" y="442"/>
                    <a:pt x="737" y="44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4" name="Freeform 104">
              <a:extLst>
                <a:ext uri="{FF2B5EF4-FFF2-40B4-BE49-F238E27FC236}">
                  <a16:creationId xmlns:a16="http://schemas.microsoft.com/office/drawing/2014/main" id="{1EFD1D3A-C94B-4207-B7CF-C2377EA7897F}"/>
                </a:ext>
              </a:extLst>
            </p:cNvPr>
            <p:cNvSpPr>
              <a:spLocks noChangeArrowheads="1"/>
            </p:cNvSpPr>
            <p:nvPr/>
          </p:nvSpPr>
          <p:spPr bwMode="auto">
            <a:xfrm>
              <a:off x="4128632" y="2033268"/>
              <a:ext cx="128113" cy="291184"/>
            </a:xfrm>
            <a:custGeom>
              <a:avLst/>
              <a:gdLst>
                <a:gd name="T0" fmla="*/ 266 w 533"/>
                <a:gd name="T1" fmla="*/ 1201 h 1213"/>
                <a:gd name="T2" fmla="*/ 266 w 533"/>
                <a:gd name="T3" fmla="*/ 1201 h 1213"/>
                <a:gd name="T4" fmla="*/ 305 w 533"/>
                <a:gd name="T5" fmla="*/ 1146 h 1213"/>
                <a:gd name="T6" fmla="*/ 316 w 533"/>
                <a:gd name="T7" fmla="*/ 1063 h 1213"/>
                <a:gd name="T8" fmla="*/ 338 w 533"/>
                <a:gd name="T9" fmla="*/ 952 h 1213"/>
                <a:gd name="T10" fmla="*/ 355 w 533"/>
                <a:gd name="T11" fmla="*/ 891 h 1213"/>
                <a:gd name="T12" fmla="*/ 427 w 533"/>
                <a:gd name="T13" fmla="*/ 863 h 1213"/>
                <a:gd name="T14" fmla="*/ 455 w 533"/>
                <a:gd name="T15" fmla="*/ 852 h 1213"/>
                <a:gd name="T16" fmla="*/ 532 w 533"/>
                <a:gd name="T17" fmla="*/ 813 h 1213"/>
                <a:gd name="T18" fmla="*/ 505 w 533"/>
                <a:gd name="T19" fmla="*/ 720 h 1213"/>
                <a:gd name="T20" fmla="*/ 494 w 533"/>
                <a:gd name="T21" fmla="*/ 604 h 1213"/>
                <a:gd name="T22" fmla="*/ 510 w 533"/>
                <a:gd name="T23" fmla="*/ 493 h 1213"/>
                <a:gd name="T24" fmla="*/ 510 w 533"/>
                <a:gd name="T25" fmla="*/ 493 h 1213"/>
                <a:gd name="T26" fmla="*/ 471 w 533"/>
                <a:gd name="T27" fmla="*/ 415 h 1213"/>
                <a:gd name="T28" fmla="*/ 405 w 533"/>
                <a:gd name="T29" fmla="*/ 316 h 1213"/>
                <a:gd name="T30" fmla="*/ 366 w 533"/>
                <a:gd name="T31" fmla="*/ 255 h 1213"/>
                <a:gd name="T32" fmla="*/ 344 w 533"/>
                <a:gd name="T33" fmla="*/ 227 h 1213"/>
                <a:gd name="T34" fmla="*/ 361 w 533"/>
                <a:gd name="T35" fmla="*/ 172 h 1213"/>
                <a:gd name="T36" fmla="*/ 372 w 533"/>
                <a:gd name="T37" fmla="*/ 100 h 1213"/>
                <a:gd name="T38" fmla="*/ 361 w 533"/>
                <a:gd name="T39" fmla="*/ 0 h 1213"/>
                <a:gd name="T40" fmla="*/ 361 w 533"/>
                <a:gd name="T41" fmla="*/ 0 h 1213"/>
                <a:gd name="T42" fmla="*/ 289 w 533"/>
                <a:gd name="T43" fmla="*/ 100 h 1213"/>
                <a:gd name="T44" fmla="*/ 266 w 533"/>
                <a:gd name="T45" fmla="*/ 161 h 1213"/>
                <a:gd name="T46" fmla="*/ 228 w 533"/>
                <a:gd name="T47" fmla="*/ 210 h 1213"/>
                <a:gd name="T48" fmla="*/ 239 w 533"/>
                <a:gd name="T49" fmla="*/ 238 h 1213"/>
                <a:gd name="T50" fmla="*/ 217 w 533"/>
                <a:gd name="T51" fmla="*/ 294 h 1213"/>
                <a:gd name="T52" fmla="*/ 222 w 533"/>
                <a:gd name="T53" fmla="*/ 305 h 1213"/>
                <a:gd name="T54" fmla="*/ 239 w 533"/>
                <a:gd name="T55" fmla="*/ 360 h 1213"/>
                <a:gd name="T56" fmla="*/ 228 w 533"/>
                <a:gd name="T57" fmla="*/ 404 h 1213"/>
                <a:gd name="T58" fmla="*/ 250 w 533"/>
                <a:gd name="T59" fmla="*/ 454 h 1213"/>
                <a:gd name="T60" fmla="*/ 250 w 533"/>
                <a:gd name="T61" fmla="*/ 504 h 1213"/>
                <a:gd name="T62" fmla="*/ 217 w 533"/>
                <a:gd name="T63" fmla="*/ 504 h 1213"/>
                <a:gd name="T64" fmla="*/ 194 w 533"/>
                <a:gd name="T65" fmla="*/ 526 h 1213"/>
                <a:gd name="T66" fmla="*/ 172 w 533"/>
                <a:gd name="T67" fmla="*/ 571 h 1213"/>
                <a:gd name="T68" fmla="*/ 144 w 533"/>
                <a:gd name="T69" fmla="*/ 648 h 1213"/>
                <a:gd name="T70" fmla="*/ 156 w 533"/>
                <a:gd name="T71" fmla="*/ 698 h 1213"/>
                <a:gd name="T72" fmla="*/ 156 w 533"/>
                <a:gd name="T73" fmla="*/ 731 h 1213"/>
                <a:gd name="T74" fmla="*/ 50 w 533"/>
                <a:gd name="T75" fmla="*/ 797 h 1213"/>
                <a:gd name="T76" fmla="*/ 23 w 533"/>
                <a:gd name="T77" fmla="*/ 797 h 1213"/>
                <a:gd name="T78" fmla="*/ 6 w 533"/>
                <a:gd name="T79" fmla="*/ 797 h 1213"/>
                <a:gd name="T80" fmla="*/ 6 w 533"/>
                <a:gd name="T81" fmla="*/ 825 h 1213"/>
                <a:gd name="T82" fmla="*/ 0 w 533"/>
                <a:gd name="T83" fmla="*/ 874 h 1213"/>
                <a:gd name="T84" fmla="*/ 0 w 533"/>
                <a:gd name="T85" fmla="*/ 885 h 1213"/>
                <a:gd name="T86" fmla="*/ 23 w 533"/>
                <a:gd name="T87" fmla="*/ 880 h 1213"/>
                <a:gd name="T88" fmla="*/ 45 w 533"/>
                <a:gd name="T89" fmla="*/ 880 h 1213"/>
                <a:gd name="T90" fmla="*/ 45 w 533"/>
                <a:gd name="T91" fmla="*/ 930 h 1213"/>
                <a:gd name="T92" fmla="*/ 39 w 533"/>
                <a:gd name="T93" fmla="*/ 952 h 1213"/>
                <a:gd name="T94" fmla="*/ 34 w 533"/>
                <a:gd name="T95" fmla="*/ 974 h 1213"/>
                <a:gd name="T96" fmla="*/ 6 w 533"/>
                <a:gd name="T97" fmla="*/ 985 h 1213"/>
                <a:gd name="T98" fmla="*/ 0 w 533"/>
                <a:gd name="T99" fmla="*/ 1013 h 1213"/>
                <a:gd name="T100" fmla="*/ 6 w 533"/>
                <a:gd name="T101" fmla="*/ 1041 h 1213"/>
                <a:gd name="T102" fmla="*/ 23 w 533"/>
                <a:gd name="T103" fmla="*/ 1118 h 1213"/>
                <a:gd name="T104" fmla="*/ 50 w 533"/>
                <a:gd name="T105" fmla="*/ 1151 h 1213"/>
                <a:gd name="T106" fmla="*/ 78 w 533"/>
                <a:gd name="T107" fmla="*/ 1196 h 1213"/>
                <a:gd name="T108" fmla="*/ 100 w 533"/>
                <a:gd name="T109" fmla="*/ 1190 h 1213"/>
                <a:gd name="T110" fmla="*/ 117 w 533"/>
                <a:gd name="T111" fmla="*/ 1212 h 1213"/>
                <a:gd name="T112" fmla="*/ 205 w 533"/>
                <a:gd name="T113" fmla="*/ 1179 h 1213"/>
                <a:gd name="T114" fmla="*/ 266 w 533"/>
                <a:gd name="T115" fmla="*/ 1201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3" h="1213">
                  <a:moveTo>
                    <a:pt x="266" y="1201"/>
                  </a:moveTo>
                  <a:lnTo>
                    <a:pt x="266" y="1201"/>
                  </a:lnTo>
                  <a:cubicBezTo>
                    <a:pt x="283" y="1179"/>
                    <a:pt x="294" y="1168"/>
                    <a:pt x="305" y="1146"/>
                  </a:cubicBezTo>
                  <a:cubicBezTo>
                    <a:pt x="322" y="1118"/>
                    <a:pt x="316" y="1096"/>
                    <a:pt x="316" y="1063"/>
                  </a:cubicBezTo>
                  <a:cubicBezTo>
                    <a:pt x="327" y="1018"/>
                    <a:pt x="327" y="991"/>
                    <a:pt x="338" y="952"/>
                  </a:cubicBezTo>
                  <a:cubicBezTo>
                    <a:pt x="338" y="930"/>
                    <a:pt x="338" y="913"/>
                    <a:pt x="355" y="891"/>
                  </a:cubicBezTo>
                  <a:cubicBezTo>
                    <a:pt x="372" y="869"/>
                    <a:pt x="394" y="874"/>
                    <a:pt x="427" y="863"/>
                  </a:cubicBezTo>
                  <a:cubicBezTo>
                    <a:pt x="433" y="863"/>
                    <a:pt x="444" y="858"/>
                    <a:pt x="455" y="852"/>
                  </a:cubicBezTo>
                  <a:cubicBezTo>
                    <a:pt x="488" y="847"/>
                    <a:pt x="532" y="847"/>
                    <a:pt x="532" y="813"/>
                  </a:cubicBezTo>
                  <a:cubicBezTo>
                    <a:pt x="532" y="775"/>
                    <a:pt x="516" y="758"/>
                    <a:pt x="505" y="720"/>
                  </a:cubicBezTo>
                  <a:cubicBezTo>
                    <a:pt x="494" y="676"/>
                    <a:pt x="494" y="648"/>
                    <a:pt x="494" y="604"/>
                  </a:cubicBezTo>
                  <a:cubicBezTo>
                    <a:pt x="494" y="559"/>
                    <a:pt x="499" y="532"/>
                    <a:pt x="510" y="493"/>
                  </a:cubicBezTo>
                  <a:lnTo>
                    <a:pt x="510" y="493"/>
                  </a:lnTo>
                  <a:cubicBezTo>
                    <a:pt x="494" y="465"/>
                    <a:pt x="488" y="443"/>
                    <a:pt x="471" y="415"/>
                  </a:cubicBezTo>
                  <a:cubicBezTo>
                    <a:pt x="449" y="377"/>
                    <a:pt x="433" y="354"/>
                    <a:pt x="405" y="316"/>
                  </a:cubicBezTo>
                  <a:cubicBezTo>
                    <a:pt x="394" y="294"/>
                    <a:pt x="383" y="282"/>
                    <a:pt x="366" y="255"/>
                  </a:cubicBezTo>
                  <a:cubicBezTo>
                    <a:pt x="361" y="244"/>
                    <a:pt x="344" y="238"/>
                    <a:pt x="344" y="227"/>
                  </a:cubicBezTo>
                  <a:cubicBezTo>
                    <a:pt x="344" y="205"/>
                    <a:pt x="355" y="194"/>
                    <a:pt x="361" y="172"/>
                  </a:cubicBezTo>
                  <a:cubicBezTo>
                    <a:pt x="372" y="144"/>
                    <a:pt x="372" y="127"/>
                    <a:pt x="372" y="100"/>
                  </a:cubicBezTo>
                  <a:cubicBezTo>
                    <a:pt x="372" y="61"/>
                    <a:pt x="372" y="39"/>
                    <a:pt x="361" y="0"/>
                  </a:cubicBezTo>
                  <a:lnTo>
                    <a:pt x="361" y="0"/>
                  </a:lnTo>
                  <a:cubicBezTo>
                    <a:pt x="333" y="33"/>
                    <a:pt x="305" y="55"/>
                    <a:pt x="289" y="100"/>
                  </a:cubicBezTo>
                  <a:cubicBezTo>
                    <a:pt x="283" y="122"/>
                    <a:pt x="277" y="138"/>
                    <a:pt x="266" y="161"/>
                  </a:cubicBezTo>
                  <a:cubicBezTo>
                    <a:pt x="250" y="177"/>
                    <a:pt x="228" y="188"/>
                    <a:pt x="228" y="210"/>
                  </a:cubicBezTo>
                  <a:cubicBezTo>
                    <a:pt x="228" y="221"/>
                    <a:pt x="239" y="227"/>
                    <a:pt x="239" y="238"/>
                  </a:cubicBezTo>
                  <a:cubicBezTo>
                    <a:pt x="239" y="260"/>
                    <a:pt x="217" y="271"/>
                    <a:pt x="217" y="294"/>
                  </a:cubicBezTo>
                  <a:cubicBezTo>
                    <a:pt x="217" y="294"/>
                    <a:pt x="222" y="299"/>
                    <a:pt x="222" y="305"/>
                  </a:cubicBezTo>
                  <a:cubicBezTo>
                    <a:pt x="228" y="327"/>
                    <a:pt x="239" y="338"/>
                    <a:pt x="239" y="360"/>
                  </a:cubicBezTo>
                  <a:cubicBezTo>
                    <a:pt x="239" y="377"/>
                    <a:pt x="228" y="388"/>
                    <a:pt x="228" y="404"/>
                  </a:cubicBezTo>
                  <a:cubicBezTo>
                    <a:pt x="228" y="421"/>
                    <a:pt x="250" y="432"/>
                    <a:pt x="250" y="454"/>
                  </a:cubicBezTo>
                  <a:cubicBezTo>
                    <a:pt x="250" y="504"/>
                    <a:pt x="250" y="504"/>
                    <a:pt x="250" y="504"/>
                  </a:cubicBezTo>
                  <a:cubicBezTo>
                    <a:pt x="239" y="504"/>
                    <a:pt x="228" y="504"/>
                    <a:pt x="217" y="504"/>
                  </a:cubicBezTo>
                  <a:cubicBezTo>
                    <a:pt x="205" y="504"/>
                    <a:pt x="200" y="515"/>
                    <a:pt x="194" y="526"/>
                  </a:cubicBezTo>
                  <a:cubicBezTo>
                    <a:pt x="183" y="543"/>
                    <a:pt x="178" y="548"/>
                    <a:pt x="172" y="571"/>
                  </a:cubicBezTo>
                  <a:cubicBezTo>
                    <a:pt x="161" y="598"/>
                    <a:pt x="144" y="615"/>
                    <a:pt x="144" y="648"/>
                  </a:cubicBezTo>
                  <a:cubicBezTo>
                    <a:pt x="144" y="665"/>
                    <a:pt x="156" y="676"/>
                    <a:pt x="156" y="698"/>
                  </a:cubicBezTo>
                  <a:cubicBezTo>
                    <a:pt x="156" y="731"/>
                    <a:pt x="156" y="731"/>
                    <a:pt x="156" y="731"/>
                  </a:cubicBezTo>
                  <a:cubicBezTo>
                    <a:pt x="106" y="741"/>
                    <a:pt x="100" y="797"/>
                    <a:pt x="50" y="797"/>
                  </a:cubicBezTo>
                  <a:cubicBezTo>
                    <a:pt x="39" y="797"/>
                    <a:pt x="34" y="797"/>
                    <a:pt x="23" y="797"/>
                  </a:cubicBezTo>
                  <a:cubicBezTo>
                    <a:pt x="6" y="797"/>
                    <a:pt x="6" y="797"/>
                    <a:pt x="6" y="797"/>
                  </a:cubicBezTo>
                  <a:cubicBezTo>
                    <a:pt x="6" y="825"/>
                    <a:pt x="6" y="825"/>
                    <a:pt x="6" y="825"/>
                  </a:cubicBezTo>
                  <a:cubicBezTo>
                    <a:pt x="6" y="847"/>
                    <a:pt x="0" y="858"/>
                    <a:pt x="0" y="874"/>
                  </a:cubicBezTo>
                  <a:cubicBezTo>
                    <a:pt x="0" y="880"/>
                    <a:pt x="0" y="880"/>
                    <a:pt x="0" y="885"/>
                  </a:cubicBezTo>
                  <a:cubicBezTo>
                    <a:pt x="11" y="885"/>
                    <a:pt x="17" y="880"/>
                    <a:pt x="23" y="880"/>
                  </a:cubicBezTo>
                  <a:cubicBezTo>
                    <a:pt x="34" y="880"/>
                    <a:pt x="34" y="880"/>
                    <a:pt x="45" y="880"/>
                  </a:cubicBezTo>
                  <a:cubicBezTo>
                    <a:pt x="45" y="930"/>
                    <a:pt x="45" y="930"/>
                    <a:pt x="45" y="930"/>
                  </a:cubicBezTo>
                  <a:cubicBezTo>
                    <a:pt x="45" y="935"/>
                    <a:pt x="39" y="941"/>
                    <a:pt x="39" y="952"/>
                  </a:cubicBezTo>
                  <a:cubicBezTo>
                    <a:pt x="34" y="958"/>
                    <a:pt x="39" y="969"/>
                    <a:pt x="34" y="974"/>
                  </a:cubicBezTo>
                  <a:cubicBezTo>
                    <a:pt x="23" y="980"/>
                    <a:pt x="11" y="980"/>
                    <a:pt x="6" y="985"/>
                  </a:cubicBezTo>
                  <a:cubicBezTo>
                    <a:pt x="0" y="996"/>
                    <a:pt x="0" y="1002"/>
                    <a:pt x="0" y="1013"/>
                  </a:cubicBezTo>
                  <a:cubicBezTo>
                    <a:pt x="0" y="1024"/>
                    <a:pt x="6" y="1030"/>
                    <a:pt x="6" y="1041"/>
                  </a:cubicBezTo>
                  <a:cubicBezTo>
                    <a:pt x="17" y="1068"/>
                    <a:pt x="17" y="1085"/>
                    <a:pt x="23" y="1118"/>
                  </a:cubicBezTo>
                  <a:cubicBezTo>
                    <a:pt x="23" y="1135"/>
                    <a:pt x="45" y="1135"/>
                    <a:pt x="50" y="1151"/>
                  </a:cubicBezTo>
                  <a:cubicBezTo>
                    <a:pt x="56" y="1174"/>
                    <a:pt x="61" y="1196"/>
                    <a:pt x="78" y="1196"/>
                  </a:cubicBezTo>
                  <a:cubicBezTo>
                    <a:pt x="89" y="1196"/>
                    <a:pt x="95" y="1190"/>
                    <a:pt x="100" y="1190"/>
                  </a:cubicBezTo>
                  <a:cubicBezTo>
                    <a:pt x="106" y="1201"/>
                    <a:pt x="111" y="1212"/>
                    <a:pt x="117" y="1212"/>
                  </a:cubicBezTo>
                  <a:cubicBezTo>
                    <a:pt x="156" y="1212"/>
                    <a:pt x="172" y="1179"/>
                    <a:pt x="205" y="1179"/>
                  </a:cubicBezTo>
                  <a:cubicBezTo>
                    <a:pt x="228" y="1179"/>
                    <a:pt x="250" y="1190"/>
                    <a:pt x="266" y="120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5" name="Freeform 105">
              <a:extLst>
                <a:ext uri="{FF2B5EF4-FFF2-40B4-BE49-F238E27FC236}">
                  <a16:creationId xmlns:a16="http://schemas.microsoft.com/office/drawing/2014/main" id="{8C99FAB6-8287-434D-8320-854A41662EBD}"/>
                </a:ext>
              </a:extLst>
            </p:cNvPr>
            <p:cNvSpPr>
              <a:spLocks noChangeArrowheads="1"/>
            </p:cNvSpPr>
            <p:nvPr/>
          </p:nvSpPr>
          <p:spPr bwMode="auto">
            <a:xfrm>
              <a:off x="4211217" y="1816203"/>
              <a:ext cx="405513" cy="456364"/>
            </a:xfrm>
            <a:custGeom>
              <a:avLst/>
              <a:gdLst>
                <a:gd name="T0" fmla="*/ 1552 w 1691"/>
                <a:gd name="T1" fmla="*/ 1075 h 1900"/>
                <a:gd name="T2" fmla="*/ 1408 w 1691"/>
                <a:gd name="T3" fmla="*/ 1080 h 1900"/>
                <a:gd name="T4" fmla="*/ 1402 w 1691"/>
                <a:gd name="T5" fmla="*/ 1163 h 1900"/>
                <a:gd name="T6" fmla="*/ 1452 w 1691"/>
                <a:gd name="T7" fmla="*/ 1197 h 1900"/>
                <a:gd name="T8" fmla="*/ 1541 w 1691"/>
                <a:gd name="T9" fmla="*/ 1202 h 1900"/>
                <a:gd name="T10" fmla="*/ 1585 w 1691"/>
                <a:gd name="T11" fmla="*/ 1252 h 1900"/>
                <a:gd name="T12" fmla="*/ 1685 w 1691"/>
                <a:gd name="T13" fmla="*/ 1097 h 1900"/>
                <a:gd name="T14" fmla="*/ 1563 w 1691"/>
                <a:gd name="T15" fmla="*/ 1141 h 1900"/>
                <a:gd name="T16" fmla="*/ 1164 w 1691"/>
                <a:gd name="T17" fmla="*/ 1888 h 1900"/>
                <a:gd name="T18" fmla="*/ 898 w 1691"/>
                <a:gd name="T19" fmla="*/ 1838 h 1900"/>
                <a:gd name="T20" fmla="*/ 959 w 1691"/>
                <a:gd name="T21" fmla="*/ 1705 h 1900"/>
                <a:gd name="T22" fmla="*/ 792 w 1691"/>
                <a:gd name="T23" fmla="*/ 1557 h 1900"/>
                <a:gd name="T24" fmla="*/ 432 w 1691"/>
                <a:gd name="T25" fmla="*/ 1402 h 1900"/>
                <a:gd name="T26" fmla="*/ 177 w 1691"/>
                <a:gd name="T27" fmla="*/ 1402 h 1900"/>
                <a:gd name="T28" fmla="*/ 127 w 1691"/>
                <a:gd name="T29" fmla="*/ 1318 h 1900"/>
                <a:gd name="T30" fmla="*/ 0 w 1691"/>
                <a:gd name="T31" fmla="*/ 1130 h 1900"/>
                <a:gd name="T32" fmla="*/ 17 w 1691"/>
                <a:gd name="T33" fmla="*/ 903 h 1900"/>
                <a:gd name="T34" fmla="*/ 66 w 1691"/>
                <a:gd name="T35" fmla="*/ 759 h 1900"/>
                <a:gd name="T36" fmla="*/ 33 w 1691"/>
                <a:gd name="T37" fmla="*/ 604 h 1900"/>
                <a:gd name="T38" fmla="*/ 100 w 1691"/>
                <a:gd name="T39" fmla="*/ 598 h 1900"/>
                <a:gd name="T40" fmla="*/ 116 w 1691"/>
                <a:gd name="T41" fmla="*/ 581 h 1900"/>
                <a:gd name="T42" fmla="*/ 122 w 1691"/>
                <a:gd name="T43" fmla="*/ 437 h 1900"/>
                <a:gd name="T44" fmla="*/ 194 w 1691"/>
                <a:gd name="T45" fmla="*/ 332 h 1900"/>
                <a:gd name="T46" fmla="*/ 260 w 1691"/>
                <a:gd name="T47" fmla="*/ 232 h 1900"/>
                <a:gd name="T48" fmla="*/ 332 w 1691"/>
                <a:gd name="T49" fmla="*/ 216 h 1900"/>
                <a:gd name="T50" fmla="*/ 410 w 1691"/>
                <a:gd name="T51" fmla="*/ 238 h 1900"/>
                <a:gd name="T52" fmla="*/ 499 w 1691"/>
                <a:gd name="T53" fmla="*/ 138 h 1900"/>
                <a:gd name="T54" fmla="*/ 526 w 1691"/>
                <a:gd name="T55" fmla="*/ 11 h 1900"/>
                <a:gd name="T56" fmla="*/ 671 w 1691"/>
                <a:gd name="T57" fmla="*/ 27 h 1900"/>
                <a:gd name="T58" fmla="*/ 804 w 1691"/>
                <a:gd name="T59" fmla="*/ 27 h 1900"/>
                <a:gd name="T60" fmla="*/ 864 w 1691"/>
                <a:gd name="T61" fmla="*/ 121 h 1900"/>
                <a:gd name="T62" fmla="*/ 1031 w 1691"/>
                <a:gd name="T63" fmla="*/ 144 h 1900"/>
                <a:gd name="T64" fmla="*/ 1103 w 1691"/>
                <a:gd name="T65" fmla="*/ 127 h 1900"/>
                <a:gd name="T66" fmla="*/ 937 w 1691"/>
                <a:gd name="T67" fmla="*/ 188 h 1900"/>
                <a:gd name="T68" fmla="*/ 665 w 1691"/>
                <a:gd name="T69" fmla="*/ 244 h 1900"/>
                <a:gd name="T70" fmla="*/ 731 w 1691"/>
                <a:gd name="T71" fmla="*/ 371 h 1900"/>
                <a:gd name="T72" fmla="*/ 632 w 1691"/>
                <a:gd name="T73" fmla="*/ 399 h 1900"/>
                <a:gd name="T74" fmla="*/ 549 w 1691"/>
                <a:gd name="T75" fmla="*/ 382 h 1900"/>
                <a:gd name="T76" fmla="*/ 299 w 1691"/>
                <a:gd name="T77" fmla="*/ 410 h 1900"/>
                <a:gd name="T78" fmla="*/ 183 w 1691"/>
                <a:gd name="T79" fmla="*/ 709 h 1900"/>
                <a:gd name="T80" fmla="*/ 260 w 1691"/>
                <a:gd name="T81" fmla="*/ 919 h 1900"/>
                <a:gd name="T82" fmla="*/ 377 w 1691"/>
                <a:gd name="T83" fmla="*/ 986 h 1900"/>
                <a:gd name="T84" fmla="*/ 460 w 1691"/>
                <a:gd name="T85" fmla="*/ 1124 h 1900"/>
                <a:gd name="T86" fmla="*/ 571 w 1691"/>
                <a:gd name="T87" fmla="*/ 1174 h 1900"/>
                <a:gd name="T88" fmla="*/ 687 w 1691"/>
                <a:gd name="T89" fmla="*/ 1097 h 1900"/>
                <a:gd name="T90" fmla="*/ 964 w 1691"/>
                <a:gd name="T91" fmla="*/ 969 h 1900"/>
                <a:gd name="T92" fmla="*/ 1075 w 1691"/>
                <a:gd name="T93" fmla="*/ 964 h 1900"/>
                <a:gd name="T94" fmla="*/ 1258 w 1691"/>
                <a:gd name="T95" fmla="*/ 886 h 1900"/>
                <a:gd name="T96" fmla="*/ 1419 w 1691"/>
                <a:gd name="T97" fmla="*/ 875 h 1900"/>
                <a:gd name="T98" fmla="*/ 1590 w 1691"/>
                <a:gd name="T99" fmla="*/ 820 h 1900"/>
                <a:gd name="T100" fmla="*/ 1635 w 1691"/>
                <a:gd name="T101" fmla="*/ 953 h 1900"/>
                <a:gd name="T102" fmla="*/ 1552 w 1691"/>
                <a:gd name="T103" fmla="*/ 991 h 1900"/>
                <a:gd name="T104" fmla="*/ 1463 w 1691"/>
                <a:gd name="T105" fmla="*/ 953 h 1900"/>
                <a:gd name="T106" fmla="*/ 1197 w 1691"/>
                <a:gd name="T107" fmla="*/ 1219 h 1900"/>
                <a:gd name="T108" fmla="*/ 1025 w 1691"/>
                <a:gd name="T109" fmla="*/ 1318 h 1900"/>
                <a:gd name="T110" fmla="*/ 876 w 1691"/>
                <a:gd name="T111" fmla="*/ 1468 h 1900"/>
                <a:gd name="T112" fmla="*/ 986 w 1691"/>
                <a:gd name="T113" fmla="*/ 1601 h 1900"/>
                <a:gd name="T114" fmla="*/ 1042 w 1691"/>
                <a:gd name="T115" fmla="*/ 1728 h 1900"/>
                <a:gd name="T116" fmla="*/ 1142 w 1691"/>
                <a:gd name="T117" fmla="*/ 1794 h 1900"/>
                <a:gd name="T118" fmla="*/ 1147 w 1691"/>
                <a:gd name="T119" fmla="*/ 1844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1" h="1900">
                  <a:moveTo>
                    <a:pt x="1563" y="1141"/>
                  </a:moveTo>
                  <a:lnTo>
                    <a:pt x="1563" y="1141"/>
                  </a:lnTo>
                  <a:cubicBezTo>
                    <a:pt x="1552" y="1113"/>
                    <a:pt x="1552" y="1102"/>
                    <a:pt x="1552" y="1075"/>
                  </a:cubicBezTo>
                  <a:cubicBezTo>
                    <a:pt x="1541" y="1069"/>
                    <a:pt x="1541" y="1069"/>
                    <a:pt x="1529" y="1069"/>
                  </a:cubicBezTo>
                  <a:cubicBezTo>
                    <a:pt x="1507" y="1069"/>
                    <a:pt x="1491" y="1080"/>
                    <a:pt x="1469" y="1080"/>
                  </a:cubicBezTo>
                  <a:cubicBezTo>
                    <a:pt x="1408" y="1080"/>
                    <a:pt x="1408" y="1080"/>
                    <a:pt x="1408" y="1080"/>
                  </a:cubicBezTo>
                  <a:cubicBezTo>
                    <a:pt x="1391" y="1102"/>
                    <a:pt x="1391" y="1124"/>
                    <a:pt x="1380" y="1152"/>
                  </a:cubicBezTo>
                  <a:cubicBezTo>
                    <a:pt x="1380" y="1163"/>
                    <a:pt x="1380" y="1163"/>
                    <a:pt x="1380" y="1163"/>
                  </a:cubicBezTo>
                  <a:cubicBezTo>
                    <a:pt x="1391" y="1163"/>
                    <a:pt x="1396" y="1163"/>
                    <a:pt x="1402" y="1163"/>
                  </a:cubicBezTo>
                  <a:cubicBezTo>
                    <a:pt x="1402" y="1185"/>
                    <a:pt x="1402" y="1202"/>
                    <a:pt x="1402" y="1224"/>
                  </a:cubicBezTo>
                  <a:cubicBezTo>
                    <a:pt x="1408" y="1224"/>
                    <a:pt x="1413" y="1230"/>
                    <a:pt x="1413" y="1230"/>
                  </a:cubicBezTo>
                  <a:cubicBezTo>
                    <a:pt x="1435" y="1230"/>
                    <a:pt x="1441" y="1208"/>
                    <a:pt x="1452" y="1197"/>
                  </a:cubicBezTo>
                  <a:cubicBezTo>
                    <a:pt x="1480" y="1169"/>
                    <a:pt x="1496" y="1152"/>
                    <a:pt x="1535" y="1141"/>
                  </a:cubicBezTo>
                  <a:cubicBezTo>
                    <a:pt x="1535" y="1147"/>
                    <a:pt x="1541" y="1147"/>
                    <a:pt x="1541" y="1158"/>
                  </a:cubicBezTo>
                  <a:cubicBezTo>
                    <a:pt x="1541" y="1202"/>
                    <a:pt x="1541" y="1202"/>
                    <a:pt x="1541" y="1202"/>
                  </a:cubicBezTo>
                  <a:cubicBezTo>
                    <a:pt x="1541" y="1213"/>
                    <a:pt x="1557" y="1213"/>
                    <a:pt x="1563" y="1224"/>
                  </a:cubicBezTo>
                  <a:cubicBezTo>
                    <a:pt x="1568" y="1230"/>
                    <a:pt x="1563" y="1241"/>
                    <a:pt x="1563" y="1252"/>
                  </a:cubicBezTo>
                  <a:cubicBezTo>
                    <a:pt x="1585" y="1252"/>
                    <a:pt x="1585" y="1252"/>
                    <a:pt x="1585" y="1252"/>
                  </a:cubicBezTo>
                  <a:cubicBezTo>
                    <a:pt x="1613" y="1252"/>
                    <a:pt x="1613" y="1219"/>
                    <a:pt x="1635" y="1208"/>
                  </a:cubicBezTo>
                  <a:cubicBezTo>
                    <a:pt x="1651" y="1197"/>
                    <a:pt x="1674" y="1197"/>
                    <a:pt x="1679" y="1174"/>
                  </a:cubicBezTo>
                  <a:cubicBezTo>
                    <a:pt x="1690" y="1147"/>
                    <a:pt x="1685" y="1130"/>
                    <a:pt x="1685" y="1097"/>
                  </a:cubicBezTo>
                  <a:cubicBezTo>
                    <a:pt x="1662" y="1091"/>
                    <a:pt x="1651" y="1086"/>
                    <a:pt x="1629" y="1086"/>
                  </a:cubicBezTo>
                  <a:cubicBezTo>
                    <a:pt x="1618" y="1086"/>
                    <a:pt x="1613" y="1102"/>
                    <a:pt x="1607" y="1108"/>
                  </a:cubicBezTo>
                  <a:cubicBezTo>
                    <a:pt x="1596" y="1130"/>
                    <a:pt x="1585" y="1136"/>
                    <a:pt x="1563" y="1141"/>
                  </a:cubicBezTo>
                  <a:close/>
                  <a:moveTo>
                    <a:pt x="1164" y="1888"/>
                  </a:moveTo>
                  <a:lnTo>
                    <a:pt x="1164" y="1888"/>
                  </a:lnTo>
                  <a:lnTo>
                    <a:pt x="1164" y="1888"/>
                  </a:lnTo>
                  <a:cubicBezTo>
                    <a:pt x="1153" y="1894"/>
                    <a:pt x="1153" y="1899"/>
                    <a:pt x="1147" y="1899"/>
                  </a:cubicBezTo>
                  <a:cubicBezTo>
                    <a:pt x="1092" y="1899"/>
                    <a:pt x="1070" y="1866"/>
                    <a:pt x="1020" y="1855"/>
                  </a:cubicBezTo>
                  <a:cubicBezTo>
                    <a:pt x="975" y="1844"/>
                    <a:pt x="942" y="1855"/>
                    <a:pt x="898" y="1838"/>
                  </a:cubicBezTo>
                  <a:lnTo>
                    <a:pt x="898" y="1838"/>
                  </a:lnTo>
                  <a:cubicBezTo>
                    <a:pt x="914" y="1805"/>
                    <a:pt x="920" y="1783"/>
                    <a:pt x="937" y="1750"/>
                  </a:cubicBezTo>
                  <a:cubicBezTo>
                    <a:pt x="948" y="1733"/>
                    <a:pt x="959" y="1722"/>
                    <a:pt x="959" y="1705"/>
                  </a:cubicBezTo>
                  <a:cubicBezTo>
                    <a:pt x="959" y="1661"/>
                    <a:pt x="925" y="1644"/>
                    <a:pt x="887" y="1623"/>
                  </a:cubicBezTo>
                  <a:cubicBezTo>
                    <a:pt x="859" y="1601"/>
                    <a:pt x="848" y="1590"/>
                    <a:pt x="815" y="1573"/>
                  </a:cubicBezTo>
                  <a:cubicBezTo>
                    <a:pt x="804" y="1568"/>
                    <a:pt x="804" y="1557"/>
                    <a:pt x="792" y="1557"/>
                  </a:cubicBezTo>
                  <a:cubicBezTo>
                    <a:pt x="632" y="1557"/>
                    <a:pt x="632" y="1557"/>
                    <a:pt x="632" y="1557"/>
                  </a:cubicBezTo>
                  <a:cubicBezTo>
                    <a:pt x="571" y="1557"/>
                    <a:pt x="532" y="1535"/>
                    <a:pt x="493" y="1490"/>
                  </a:cubicBezTo>
                  <a:cubicBezTo>
                    <a:pt x="465" y="1462"/>
                    <a:pt x="454" y="1435"/>
                    <a:pt x="432" y="1402"/>
                  </a:cubicBezTo>
                  <a:cubicBezTo>
                    <a:pt x="416" y="1379"/>
                    <a:pt x="410" y="1352"/>
                    <a:pt x="388" y="1352"/>
                  </a:cubicBezTo>
                  <a:cubicBezTo>
                    <a:pt x="332" y="1352"/>
                    <a:pt x="327" y="1435"/>
                    <a:pt x="272" y="1435"/>
                  </a:cubicBezTo>
                  <a:cubicBezTo>
                    <a:pt x="233" y="1435"/>
                    <a:pt x="199" y="1435"/>
                    <a:pt x="177" y="1402"/>
                  </a:cubicBezTo>
                  <a:cubicBezTo>
                    <a:pt x="172" y="1402"/>
                    <a:pt x="172" y="1396"/>
                    <a:pt x="166" y="1396"/>
                  </a:cubicBezTo>
                  <a:lnTo>
                    <a:pt x="166" y="1396"/>
                  </a:lnTo>
                  <a:cubicBezTo>
                    <a:pt x="150" y="1368"/>
                    <a:pt x="144" y="1346"/>
                    <a:pt x="127" y="1318"/>
                  </a:cubicBezTo>
                  <a:cubicBezTo>
                    <a:pt x="105" y="1280"/>
                    <a:pt x="89" y="1257"/>
                    <a:pt x="61" y="1219"/>
                  </a:cubicBezTo>
                  <a:cubicBezTo>
                    <a:pt x="50" y="1197"/>
                    <a:pt x="39" y="1185"/>
                    <a:pt x="22" y="1158"/>
                  </a:cubicBezTo>
                  <a:cubicBezTo>
                    <a:pt x="17" y="1147"/>
                    <a:pt x="0" y="1141"/>
                    <a:pt x="0" y="1130"/>
                  </a:cubicBezTo>
                  <a:cubicBezTo>
                    <a:pt x="0" y="1108"/>
                    <a:pt x="11" y="1097"/>
                    <a:pt x="17" y="1075"/>
                  </a:cubicBezTo>
                  <a:cubicBezTo>
                    <a:pt x="28" y="1047"/>
                    <a:pt x="28" y="1030"/>
                    <a:pt x="28" y="1003"/>
                  </a:cubicBezTo>
                  <a:cubicBezTo>
                    <a:pt x="28" y="964"/>
                    <a:pt x="28" y="942"/>
                    <a:pt x="17" y="903"/>
                  </a:cubicBezTo>
                  <a:lnTo>
                    <a:pt x="17" y="903"/>
                  </a:lnTo>
                  <a:cubicBezTo>
                    <a:pt x="22" y="903"/>
                    <a:pt x="22" y="897"/>
                    <a:pt x="28" y="892"/>
                  </a:cubicBezTo>
                  <a:cubicBezTo>
                    <a:pt x="61" y="853"/>
                    <a:pt x="50" y="814"/>
                    <a:pt x="66" y="759"/>
                  </a:cubicBezTo>
                  <a:cubicBezTo>
                    <a:pt x="78" y="725"/>
                    <a:pt x="72" y="703"/>
                    <a:pt x="83" y="670"/>
                  </a:cubicBezTo>
                  <a:cubicBezTo>
                    <a:pt x="89" y="653"/>
                    <a:pt x="100" y="648"/>
                    <a:pt x="100" y="637"/>
                  </a:cubicBezTo>
                  <a:cubicBezTo>
                    <a:pt x="100" y="604"/>
                    <a:pt x="61" y="609"/>
                    <a:pt x="33" y="604"/>
                  </a:cubicBezTo>
                  <a:cubicBezTo>
                    <a:pt x="33" y="592"/>
                    <a:pt x="33" y="592"/>
                    <a:pt x="33" y="592"/>
                  </a:cubicBezTo>
                  <a:cubicBezTo>
                    <a:pt x="39" y="581"/>
                    <a:pt x="39" y="570"/>
                    <a:pt x="55" y="570"/>
                  </a:cubicBezTo>
                  <a:cubicBezTo>
                    <a:pt x="72" y="570"/>
                    <a:pt x="78" y="587"/>
                    <a:pt x="100" y="598"/>
                  </a:cubicBezTo>
                  <a:cubicBezTo>
                    <a:pt x="100" y="604"/>
                    <a:pt x="100" y="609"/>
                    <a:pt x="105" y="609"/>
                  </a:cubicBezTo>
                  <a:cubicBezTo>
                    <a:pt x="105" y="609"/>
                    <a:pt x="105" y="604"/>
                    <a:pt x="111" y="604"/>
                  </a:cubicBezTo>
                  <a:cubicBezTo>
                    <a:pt x="111" y="592"/>
                    <a:pt x="116" y="592"/>
                    <a:pt x="116" y="581"/>
                  </a:cubicBezTo>
                  <a:cubicBezTo>
                    <a:pt x="116" y="532"/>
                    <a:pt x="116" y="532"/>
                    <a:pt x="116" y="532"/>
                  </a:cubicBezTo>
                  <a:cubicBezTo>
                    <a:pt x="116" y="509"/>
                    <a:pt x="89" y="504"/>
                    <a:pt x="89" y="476"/>
                  </a:cubicBezTo>
                  <a:cubicBezTo>
                    <a:pt x="89" y="459"/>
                    <a:pt x="122" y="459"/>
                    <a:pt x="122" y="437"/>
                  </a:cubicBezTo>
                  <a:cubicBezTo>
                    <a:pt x="116" y="415"/>
                    <a:pt x="127" y="393"/>
                    <a:pt x="144" y="377"/>
                  </a:cubicBezTo>
                  <a:cubicBezTo>
                    <a:pt x="150" y="371"/>
                    <a:pt x="155" y="360"/>
                    <a:pt x="166" y="354"/>
                  </a:cubicBezTo>
                  <a:cubicBezTo>
                    <a:pt x="177" y="349"/>
                    <a:pt x="194" y="349"/>
                    <a:pt x="194" y="332"/>
                  </a:cubicBezTo>
                  <a:cubicBezTo>
                    <a:pt x="194" y="315"/>
                    <a:pt x="188" y="304"/>
                    <a:pt x="188" y="288"/>
                  </a:cubicBezTo>
                  <a:cubicBezTo>
                    <a:pt x="188" y="271"/>
                    <a:pt x="199" y="271"/>
                    <a:pt x="211" y="266"/>
                  </a:cubicBezTo>
                  <a:cubicBezTo>
                    <a:pt x="233" y="254"/>
                    <a:pt x="238" y="244"/>
                    <a:pt x="260" y="232"/>
                  </a:cubicBezTo>
                  <a:cubicBezTo>
                    <a:pt x="277" y="227"/>
                    <a:pt x="277" y="210"/>
                    <a:pt x="288" y="188"/>
                  </a:cubicBezTo>
                  <a:cubicBezTo>
                    <a:pt x="294" y="177"/>
                    <a:pt x="332" y="99"/>
                    <a:pt x="332" y="155"/>
                  </a:cubicBezTo>
                  <a:cubicBezTo>
                    <a:pt x="332" y="216"/>
                    <a:pt x="332" y="216"/>
                    <a:pt x="332" y="216"/>
                  </a:cubicBezTo>
                  <a:cubicBezTo>
                    <a:pt x="332" y="221"/>
                    <a:pt x="338" y="221"/>
                    <a:pt x="344" y="227"/>
                  </a:cubicBezTo>
                  <a:cubicBezTo>
                    <a:pt x="382" y="227"/>
                    <a:pt x="382" y="227"/>
                    <a:pt x="382" y="227"/>
                  </a:cubicBezTo>
                  <a:cubicBezTo>
                    <a:pt x="393" y="227"/>
                    <a:pt x="399" y="238"/>
                    <a:pt x="410" y="238"/>
                  </a:cubicBezTo>
                  <a:cubicBezTo>
                    <a:pt x="421" y="238"/>
                    <a:pt x="421" y="227"/>
                    <a:pt x="421" y="216"/>
                  </a:cubicBezTo>
                  <a:cubicBezTo>
                    <a:pt x="432" y="199"/>
                    <a:pt x="443" y="188"/>
                    <a:pt x="454" y="171"/>
                  </a:cubicBezTo>
                  <a:cubicBezTo>
                    <a:pt x="465" y="155"/>
                    <a:pt x="482" y="149"/>
                    <a:pt x="499" y="138"/>
                  </a:cubicBezTo>
                  <a:cubicBezTo>
                    <a:pt x="510" y="133"/>
                    <a:pt x="515" y="127"/>
                    <a:pt x="515" y="121"/>
                  </a:cubicBezTo>
                  <a:cubicBezTo>
                    <a:pt x="515" y="99"/>
                    <a:pt x="526" y="88"/>
                    <a:pt x="526" y="66"/>
                  </a:cubicBezTo>
                  <a:cubicBezTo>
                    <a:pt x="526" y="11"/>
                    <a:pt x="526" y="11"/>
                    <a:pt x="526" y="11"/>
                  </a:cubicBezTo>
                  <a:cubicBezTo>
                    <a:pt x="549" y="11"/>
                    <a:pt x="560" y="22"/>
                    <a:pt x="582" y="22"/>
                  </a:cubicBezTo>
                  <a:cubicBezTo>
                    <a:pt x="604" y="22"/>
                    <a:pt x="615" y="0"/>
                    <a:pt x="643" y="0"/>
                  </a:cubicBezTo>
                  <a:cubicBezTo>
                    <a:pt x="654" y="0"/>
                    <a:pt x="659" y="16"/>
                    <a:pt x="671" y="27"/>
                  </a:cubicBezTo>
                  <a:cubicBezTo>
                    <a:pt x="687" y="38"/>
                    <a:pt x="698" y="44"/>
                    <a:pt x="720" y="44"/>
                  </a:cubicBezTo>
                  <a:cubicBezTo>
                    <a:pt x="748" y="44"/>
                    <a:pt x="759" y="16"/>
                    <a:pt x="787" y="16"/>
                  </a:cubicBezTo>
                  <a:cubicBezTo>
                    <a:pt x="792" y="16"/>
                    <a:pt x="804" y="16"/>
                    <a:pt x="804" y="27"/>
                  </a:cubicBezTo>
                  <a:cubicBezTo>
                    <a:pt x="804" y="38"/>
                    <a:pt x="792" y="49"/>
                    <a:pt x="792" y="66"/>
                  </a:cubicBezTo>
                  <a:cubicBezTo>
                    <a:pt x="792" y="88"/>
                    <a:pt x="798" y="121"/>
                    <a:pt x="820" y="121"/>
                  </a:cubicBezTo>
                  <a:cubicBezTo>
                    <a:pt x="864" y="121"/>
                    <a:pt x="864" y="121"/>
                    <a:pt x="864" y="121"/>
                  </a:cubicBezTo>
                  <a:cubicBezTo>
                    <a:pt x="914" y="121"/>
                    <a:pt x="937" y="99"/>
                    <a:pt x="986" y="99"/>
                  </a:cubicBezTo>
                  <a:cubicBezTo>
                    <a:pt x="1009" y="99"/>
                    <a:pt x="1020" y="121"/>
                    <a:pt x="1020" y="138"/>
                  </a:cubicBezTo>
                  <a:cubicBezTo>
                    <a:pt x="1025" y="138"/>
                    <a:pt x="1025" y="144"/>
                    <a:pt x="1031" y="144"/>
                  </a:cubicBezTo>
                  <a:cubicBezTo>
                    <a:pt x="1047" y="144"/>
                    <a:pt x="1053" y="121"/>
                    <a:pt x="1070" y="111"/>
                  </a:cubicBezTo>
                  <a:cubicBezTo>
                    <a:pt x="1081" y="116"/>
                    <a:pt x="1092" y="127"/>
                    <a:pt x="1103" y="127"/>
                  </a:cubicBezTo>
                  <a:lnTo>
                    <a:pt x="1103" y="127"/>
                  </a:lnTo>
                  <a:cubicBezTo>
                    <a:pt x="1103" y="155"/>
                    <a:pt x="1097" y="182"/>
                    <a:pt x="1075" y="182"/>
                  </a:cubicBezTo>
                  <a:cubicBezTo>
                    <a:pt x="970" y="182"/>
                    <a:pt x="970" y="182"/>
                    <a:pt x="970" y="182"/>
                  </a:cubicBezTo>
                  <a:cubicBezTo>
                    <a:pt x="953" y="182"/>
                    <a:pt x="948" y="188"/>
                    <a:pt x="937" y="188"/>
                  </a:cubicBezTo>
                  <a:cubicBezTo>
                    <a:pt x="903" y="188"/>
                    <a:pt x="903" y="188"/>
                    <a:pt x="903" y="188"/>
                  </a:cubicBezTo>
                  <a:cubicBezTo>
                    <a:pt x="853" y="188"/>
                    <a:pt x="826" y="182"/>
                    <a:pt x="781" y="182"/>
                  </a:cubicBezTo>
                  <a:cubicBezTo>
                    <a:pt x="731" y="182"/>
                    <a:pt x="665" y="188"/>
                    <a:pt x="665" y="244"/>
                  </a:cubicBezTo>
                  <a:cubicBezTo>
                    <a:pt x="665" y="249"/>
                    <a:pt x="676" y="249"/>
                    <a:pt x="682" y="260"/>
                  </a:cubicBezTo>
                  <a:cubicBezTo>
                    <a:pt x="687" y="271"/>
                    <a:pt x="693" y="277"/>
                    <a:pt x="698" y="293"/>
                  </a:cubicBezTo>
                  <a:cubicBezTo>
                    <a:pt x="709" y="321"/>
                    <a:pt x="709" y="343"/>
                    <a:pt x="731" y="371"/>
                  </a:cubicBezTo>
                  <a:lnTo>
                    <a:pt x="731" y="371"/>
                  </a:lnTo>
                  <a:cubicBezTo>
                    <a:pt x="682" y="371"/>
                    <a:pt x="682" y="371"/>
                    <a:pt x="682" y="371"/>
                  </a:cubicBezTo>
                  <a:cubicBezTo>
                    <a:pt x="659" y="371"/>
                    <a:pt x="654" y="399"/>
                    <a:pt x="632" y="399"/>
                  </a:cubicBezTo>
                  <a:cubicBezTo>
                    <a:pt x="626" y="399"/>
                    <a:pt x="621" y="393"/>
                    <a:pt x="610" y="393"/>
                  </a:cubicBezTo>
                  <a:cubicBezTo>
                    <a:pt x="598" y="393"/>
                    <a:pt x="593" y="399"/>
                    <a:pt x="582" y="399"/>
                  </a:cubicBezTo>
                  <a:cubicBezTo>
                    <a:pt x="565" y="399"/>
                    <a:pt x="560" y="387"/>
                    <a:pt x="549" y="382"/>
                  </a:cubicBezTo>
                  <a:cubicBezTo>
                    <a:pt x="526" y="365"/>
                    <a:pt x="510" y="365"/>
                    <a:pt x="482" y="354"/>
                  </a:cubicBezTo>
                  <a:cubicBezTo>
                    <a:pt x="465" y="349"/>
                    <a:pt x="454" y="338"/>
                    <a:pt x="438" y="338"/>
                  </a:cubicBezTo>
                  <a:cubicBezTo>
                    <a:pt x="382" y="338"/>
                    <a:pt x="349" y="371"/>
                    <a:pt x="299" y="410"/>
                  </a:cubicBezTo>
                  <a:cubicBezTo>
                    <a:pt x="249" y="454"/>
                    <a:pt x="227" y="498"/>
                    <a:pt x="216" y="565"/>
                  </a:cubicBezTo>
                  <a:cubicBezTo>
                    <a:pt x="211" y="604"/>
                    <a:pt x="183" y="615"/>
                    <a:pt x="183" y="648"/>
                  </a:cubicBezTo>
                  <a:cubicBezTo>
                    <a:pt x="183" y="709"/>
                    <a:pt x="183" y="709"/>
                    <a:pt x="183" y="709"/>
                  </a:cubicBezTo>
                  <a:cubicBezTo>
                    <a:pt x="183" y="725"/>
                    <a:pt x="194" y="731"/>
                    <a:pt x="199" y="742"/>
                  </a:cubicBezTo>
                  <a:cubicBezTo>
                    <a:pt x="211" y="786"/>
                    <a:pt x="211" y="809"/>
                    <a:pt x="227" y="853"/>
                  </a:cubicBezTo>
                  <a:cubicBezTo>
                    <a:pt x="238" y="881"/>
                    <a:pt x="238" y="897"/>
                    <a:pt x="260" y="919"/>
                  </a:cubicBezTo>
                  <a:cubicBezTo>
                    <a:pt x="277" y="947"/>
                    <a:pt x="288" y="969"/>
                    <a:pt x="321" y="969"/>
                  </a:cubicBezTo>
                  <a:cubicBezTo>
                    <a:pt x="332" y="969"/>
                    <a:pt x="338" y="964"/>
                    <a:pt x="344" y="964"/>
                  </a:cubicBezTo>
                  <a:cubicBezTo>
                    <a:pt x="360" y="964"/>
                    <a:pt x="366" y="975"/>
                    <a:pt x="377" y="986"/>
                  </a:cubicBezTo>
                  <a:cubicBezTo>
                    <a:pt x="388" y="991"/>
                    <a:pt x="399" y="991"/>
                    <a:pt x="405" y="1003"/>
                  </a:cubicBezTo>
                  <a:cubicBezTo>
                    <a:pt x="416" y="1025"/>
                    <a:pt x="405" y="1036"/>
                    <a:pt x="410" y="1052"/>
                  </a:cubicBezTo>
                  <a:cubicBezTo>
                    <a:pt x="416" y="1086"/>
                    <a:pt x="438" y="1097"/>
                    <a:pt x="460" y="1124"/>
                  </a:cubicBezTo>
                  <a:cubicBezTo>
                    <a:pt x="471" y="1136"/>
                    <a:pt x="471" y="1158"/>
                    <a:pt x="493" y="1158"/>
                  </a:cubicBezTo>
                  <a:cubicBezTo>
                    <a:pt x="504" y="1158"/>
                    <a:pt x="515" y="1152"/>
                    <a:pt x="526" y="1152"/>
                  </a:cubicBezTo>
                  <a:cubicBezTo>
                    <a:pt x="543" y="1152"/>
                    <a:pt x="549" y="1174"/>
                    <a:pt x="571" y="1174"/>
                  </a:cubicBezTo>
                  <a:cubicBezTo>
                    <a:pt x="593" y="1174"/>
                    <a:pt x="604" y="1174"/>
                    <a:pt x="626" y="1174"/>
                  </a:cubicBezTo>
                  <a:cubicBezTo>
                    <a:pt x="648" y="1174"/>
                    <a:pt x="643" y="1152"/>
                    <a:pt x="654" y="1141"/>
                  </a:cubicBezTo>
                  <a:cubicBezTo>
                    <a:pt x="665" y="1119"/>
                    <a:pt x="671" y="1108"/>
                    <a:pt x="687" y="1097"/>
                  </a:cubicBezTo>
                  <a:cubicBezTo>
                    <a:pt x="715" y="1069"/>
                    <a:pt x="726" y="1052"/>
                    <a:pt x="748" y="1025"/>
                  </a:cubicBezTo>
                  <a:cubicBezTo>
                    <a:pt x="898" y="853"/>
                    <a:pt x="831" y="975"/>
                    <a:pt x="937" y="975"/>
                  </a:cubicBezTo>
                  <a:cubicBezTo>
                    <a:pt x="948" y="975"/>
                    <a:pt x="953" y="969"/>
                    <a:pt x="964" y="969"/>
                  </a:cubicBezTo>
                  <a:cubicBezTo>
                    <a:pt x="981" y="969"/>
                    <a:pt x="986" y="975"/>
                    <a:pt x="997" y="975"/>
                  </a:cubicBezTo>
                  <a:cubicBezTo>
                    <a:pt x="1014" y="975"/>
                    <a:pt x="1020" y="969"/>
                    <a:pt x="1031" y="964"/>
                  </a:cubicBezTo>
                  <a:cubicBezTo>
                    <a:pt x="1047" y="958"/>
                    <a:pt x="1058" y="969"/>
                    <a:pt x="1075" y="964"/>
                  </a:cubicBezTo>
                  <a:cubicBezTo>
                    <a:pt x="1103" y="953"/>
                    <a:pt x="1092" y="914"/>
                    <a:pt x="1119" y="903"/>
                  </a:cubicBezTo>
                  <a:cubicBezTo>
                    <a:pt x="1153" y="892"/>
                    <a:pt x="1169" y="897"/>
                    <a:pt x="1203" y="897"/>
                  </a:cubicBezTo>
                  <a:cubicBezTo>
                    <a:pt x="1225" y="892"/>
                    <a:pt x="1236" y="886"/>
                    <a:pt x="1258" y="886"/>
                  </a:cubicBezTo>
                  <a:cubicBezTo>
                    <a:pt x="1297" y="886"/>
                    <a:pt x="1313" y="908"/>
                    <a:pt x="1352" y="908"/>
                  </a:cubicBezTo>
                  <a:cubicBezTo>
                    <a:pt x="1396" y="908"/>
                    <a:pt x="1396" y="908"/>
                    <a:pt x="1396" y="908"/>
                  </a:cubicBezTo>
                  <a:cubicBezTo>
                    <a:pt x="1413" y="908"/>
                    <a:pt x="1419" y="892"/>
                    <a:pt x="1419" y="875"/>
                  </a:cubicBezTo>
                  <a:cubicBezTo>
                    <a:pt x="1308" y="831"/>
                    <a:pt x="1380" y="831"/>
                    <a:pt x="1457" y="825"/>
                  </a:cubicBezTo>
                  <a:cubicBezTo>
                    <a:pt x="1491" y="825"/>
                    <a:pt x="1502" y="803"/>
                    <a:pt x="1535" y="803"/>
                  </a:cubicBezTo>
                  <a:cubicBezTo>
                    <a:pt x="1552" y="803"/>
                    <a:pt x="1568" y="809"/>
                    <a:pt x="1590" y="820"/>
                  </a:cubicBezTo>
                  <a:cubicBezTo>
                    <a:pt x="1613" y="831"/>
                    <a:pt x="1618" y="842"/>
                    <a:pt x="1640" y="858"/>
                  </a:cubicBezTo>
                  <a:cubicBezTo>
                    <a:pt x="1646" y="864"/>
                    <a:pt x="1662" y="870"/>
                    <a:pt x="1662" y="881"/>
                  </a:cubicBezTo>
                  <a:cubicBezTo>
                    <a:pt x="1662" y="914"/>
                    <a:pt x="1646" y="925"/>
                    <a:pt x="1635" y="953"/>
                  </a:cubicBezTo>
                  <a:cubicBezTo>
                    <a:pt x="1635" y="969"/>
                    <a:pt x="1629" y="975"/>
                    <a:pt x="1624" y="991"/>
                  </a:cubicBezTo>
                  <a:cubicBezTo>
                    <a:pt x="1624" y="1008"/>
                    <a:pt x="1618" y="1025"/>
                    <a:pt x="1602" y="1025"/>
                  </a:cubicBezTo>
                  <a:cubicBezTo>
                    <a:pt x="1579" y="1025"/>
                    <a:pt x="1568" y="1003"/>
                    <a:pt x="1552" y="991"/>
                  </a:cubicBezTo>
                  <a:cubicBezTo>
                    <a:pt x="1541" y="986"/>
                    <a:pt x="1535" y="980"/>
                    <a:pt x="1524" y="969"/>
                  </a:cubicBezTo>
                  <a:cubicBezTo>
                    <a:pt x="1513" y="958"/>
                    <a:pt x="1513" y="942"/>
                    <a:pt x="1491" y="942"/>
                  </a:cubicBezTo>
                  <a:cubicBezTo>
                    <a:pt x="1480" y="942"/>
                    <a:pt x="1474" y="953"/>
                    <a:pt x="1463" y="953"/>
                  </a:cubicBezTo>
                  <a:cubicBezTo>
                    <a:pt x="1396" y="964"/>
                    <a:pt x="1363" y="997"/>
                    <a:pt x="1336" y="1052"/>
                  </a:cubicBezTo>
                  <a:cubicBezTo>
                    <a:pt x="1319" y="1080"/>
                    <a:pt x="1297" y="1086"/>
                    <a:pt x="1275" y="1113"/>
                  </a:cubicBezTo>
                  <a:cubicBezTo>
                    <a:pt x="1241" y="1152"/>
                    <a:pt x="1230" y="1174"/>
                    <a:pt x="1197" y="1219"/>
                  </a:cubicBezTo>
                  <a:cubicBezTo>
                    <a:pt x="1175" y="1252"/>
                    <a:pt x="1153" y="1269"/>
                    <a:pt x="1114" y="1291"/>
                  </a:cubicBezTo>
                  <a:cubicBezTo>
                    <a:pt x="1097" y="1296"/>
                    <a:pt x="1086" y="1307"/>
                    <a:pt x="1070" y="1313"/>
                  </a:cubicBezTo>
                  <a:cubicBezTo>
                    <a:pt x="1053" y="1318"/>
                    <a:pt x="1042" y="1307"/>
                    <a:pt x="1025" y="1318"/>
                  </a:cubicBezTo>
                  <a:cubicBezTo>
                    <a:pt x="1003" y="1330"/>
                    <a:pt x="997" y="1352"/>
                    <a:pt x="975" y="1363"/>
                  </a:cubicBezTo>
                  <a:cubicBezTo>
                    <a:pt x="931" y="1390"/>
                    <a:pt x="903" y="1396"/>
                    <a:pt x="859" y="1402"/>
                  </a:cubicBezTo>
                  <a:cubicBezTo>
                    <a:pt x="870" y="1429"/>
                    <a:pt x="864" y="1446"/>
                    <a:pt x="876" y="1468"/>
                  </a:cubicBezTo>
                  <a:cubicBezTo>
                    <a:pt x="892" y="1490"/>
                    <a:pt x="920" y="1496"/>
                    <a:pt x="920" y="1529"/>
                  </a:cubicBezTo>
                  <a:cubicBezTo>
                    <a:pt x="920" y="1535"/>
                    <a:pt x="920" y="1540"/>
                    <a:pt x="920" y="1551"/>
                  </a:cubicBezTo>
                  <a:cubicBezTo>
                    <a:pt x="920" y="1584"/>
                    <a:pt x="981" y="1568"/>
                    <a:pt x="986" y="1601"/>
                  </a:cubicBezTo>
                  <a:cubicBezTo>
                    <a:pt x="992" y="1612"/>
                    <a:pt x="986" y="1618"/>
                    <a:pt x="986" y="1629"/>
                  </a:cubicBezTo>
                  <a:cubicBezTo>
                    <a:pt x="1003" y="1644"/>
                    <a:pt x="1025" y="1644"/>
                    <a:pt x="1031" y="1667"/>
                  </a:cubicBezTo>
                  <a:cubicBezTo>
                    <a:pt x="1036" y="1689"/>
                    <a:pt x="1031" y="1705"/>
                    <a:pt x="1042" y="1728"/>
                  </a:cubicBezTo>
                  <a:cubicBezTo>
                    <a:pt x="1047" y="1750"/>
                    <a:pt x="1081" y="1733"/>
                    <a:pt x="1092" y="1755"/>
                  </a:cubicBezTo>
                  <a:cubicBezTo>
                    <a:pt x="1097" y="1772"/>
                    <a:pt x="1103" y="1800"/>
                    <a:pt x="1125" y="1800"/>
                  </a:cubicBezTo>
                  <a:cubicBezTo>
                    <a:pt x="1130" y="1800"/>
                    <a:pt x="1136" y="1794"/>
                    <a:pt x="1142" y="1794"/>
                  </a:cubicBezTo>
                  <a:cubicBezTo>
                    <a:pt x="1158" y="1794"/>
                    <a:pt x="1158" y="1794"/>
                    <a:pt x="1158" y="1794"/>
                  </a:cubicBezTo>
                  <a:cubicBezTo>
                    <a:pt x="1158" y="1805"/>
                    <a:pt x="1158" y="1805"/>
                    <a:pt x="1158" y="1805"/>
                  </a:cubicBezTo>
                  <a:cubicBezTo>
                    <a:pt x="1158" y="1822"/>
                    <a:pt x="1147" y="1827"/>
                    <a:pt x="1147" y="1844"/>
                  </a:cubicBezTo>
                  <a:cubicBezTo>
                    <a:pt x="1147" y="1861"/>
                    <a:pt x="1147" y="1883"/>
                    <a:pt x="1164" y="18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6" name="Freeform 106">
              <a:extLst>
                <a:ext uri="{FF2B5EF4-FFF2-40B4-BE49-F238E27FC236}">
                  <a16:creationId xmlns:a16="http://schemas.microsoft.com/office/drawing/2014/main" id="{B82FDE81-22B1-4329-BAAE-F84D08FC8276}"/>
                </a:ext>
              </a:extLst>
            </p:cNvPr>
            <p:cNvSpPr>
              <a:spLocks noChangeArrowheads="1"/>
            </p:cNvSpPr>
            <p:nvPr/>
          </p:nvSpPr>
          <p:spPr bwMode="auto">
            <a:xfrm>
              <a:off x="4371093" y="1846909"/>
              <a:ext cx="237167" cy="76237"/>
            </a:xfrm>
            <a:custGeom>
              <a:avLst/>
              <a:gdLst>
                <a:gd name="T0" fmla="*/ 438 w 987"/>
                <a:gd name="T1" fmla="*/ 0 h 317"/>
                <a:gd name="T2" fmla="*/ 438 w 987"/>
                <a:gd name="T3" fmla="*/ 0 h 317"/>
                <a:gd name="T4" fmla="*/ 410 w 987"/>
                <a:gd name="T5" fmla="*/ 55 h 317"/>
                <a:gd name="T6" fmla="*/ 305 w 987"/>
                <a:gd name="T7" fmla="*/ 55 h 317"/>
                <a:gd name="T8" fmla="*/ 272 w 987"/>
                <a:gd name="T9" fmla="*/ 61 h 317"/>
                <a:gd name="T10" fmla="*/ 238 w 987"/>
                <a:gd name="T11" fmla="*/ 61 h 317"/>
                <a:gd name="T12" fmla="*/ 116 w 987"/>
                <a:gd name="T13" fmla="*/ 55 h 317"/>
                <a:gd name="T14" fmla="*/ 0 w 987"/>
                <a:gd name="T15" fmla="*/ 117 h 317"/>
                <a:gd name="T16" fmla="*/ 17 w 987"/>
                <a:gd name="T17" fmla="*/ 133 h 317"/>
                <a:gd name="T18" fmla="*/ 33 w 987"/>
                <a:gd name="T19" fmla="*/ 166 h 317"/>
                <a:gd name="T20" fmla="*/ 66 w 987"/>
                <a:gd name="T21" fmla="*/ 244 h 317"/>
                <a:gd name="T22" fmla="*/ 66 w 987"/>
                <a:gd name="T23" fmla="*/ 244 h 317"/>
                <a:gd name="T24" fmla="*/ 66 w 987"/>
                <a:gd name="T25" fmla="*/ 244 h 317"/>
                <a:gd name="T26" fmla="*/ 111 w 987"/>
                <a:gd name="T27" fmla="*/ 238 h 317"/>
                <a:gd name="T28" fmla="*/ 155 w 987"/>
                <a:gd name="T29" fmla="*/ 238 h 317"/>
                <a:gd name="T30" fmla="*/ 194 w 987"/>
                <a:gd name="T31" fmla="*/ 205 h 317"/>
                <a:gd name="T32" fmla="*/ 327 w 987"/>
                <a:gd name="T33" fmla="*/ 260 h 317"/>
                <a:gd name="T34" fmla="*/ 410 w 987"/>
                <a:gd name="T35" fmla="*/ 233 h 317"/>
                <a:gd name="T36" fmla="*/ 421 w 987"/>
                <a:gd name="T37" fmla="*/ 238 h 317"/>
                <a:gd name="T38" fmla="*/ 454 w 987"/>
                <a:gd name="T39" fmla="*/ 244 h 317"/>
                <a:gd name="T40" fmla="*/ 482 w 987"/>
                <a:gd name="T41" fmla="*/ 238 h 317"/>
                <a:gd name="T42" fmla="*/ 504 w 987"/>
                <a:gd name="T43" fmla="*/ 244 h 317"/>
                <a:gd name="T44" fmla="*/ 593 w 987"/>
                <a:gd name="T45" fmla="*/ 227 h 317"/>
                <a:gd name="T46" fmla="*/ 770 w 987"/>
                <a:gd name="T47" fmla="*/ 244 h 317"/>
                <a:gd name="T48" fmla="*/ 837 w 987"/>
                <a:gd name="T49" fmla="*/ 255 h 317"/>
                <a:gd name="T50" fmla="*/ 942 w 987"/>
                <a:gd name="T51" fmla="*/ 316 h 317"/>
                <a:gd name="T52" fmla="*/ 970 w 987"/>
                <a:gd name="T53" fmla="*/ 310 h 317"/>
                <a:gd name="T54" fmla="*/ 970 w 987"/>
                <a:gd name="T55" fmla="*/ 310 h 317"/>
                <a:gd name="T56" fmla="*/ 970 w 987"/>
                <a:gd name="T57" fmla="*/ 294 h 317"/>
                <a:gd name="T58" fmla="*/ 986 w 987"/>
                <a:gd name="T59" fmla="*/ 211 h 317"/>
                <a:gd name="T60" fmla="*/ 903 w 987"/>
                <a:gd name="T61" fmla="*/ 105 h 317"/>
                <a:gd name="T62" fmla="*/ 815 w 987"/>
                <a:gd name="T63" fmla="*/ 39 h 317"/>
                <a:gd name="T64" fmla="*/ 815 w 987"/>
                <a:gd name="T65" fmla="*/ 39 h 317"/>
                <a:gd name="T66" fmla="*/ 798 w 987"/>
                <a:gd name="T67" fmla="*/ 33 h 317"/>
                <a:gd name="T68" fmla="*/ 770 w 987"/>
                <a:gd name="T69" fmla="*/ 61 h 317"/>
                <a:gd name="T70" fmla="*/ 743 w 987"/>
                <a:gd name="T71" fmla="*/ 89 h 317"/>
                <a:gd name="T72" fmla="*/ 610 w 987"/>
                <a:gd name="T73" fmla="*/ 17 h 317"/>
                <a:gd name="T74" fmla="*/ 587 w 987"/>
                <a:gd name="T75" fmla="*/ 22 h 317"/>
                <a:gd name="T76" fmla="*/ 510 w 987"/>
                <a:gd name="T77" fmla="*/ 6 h 317"/>
                <a:gd name="T78" fmla="*/ 443 w 987"/>
                <a:gd name="T79" fmla="*/ 6 h 317"/>
                <a:gd name="T80" fmla="*/ 438 w 987"/>
                <a:gd name="T81"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7" h="317">
                  <a:moveTo>
                    <a:pt x="438" y="0"/>
                  </a:moveTo>
                  <a:lnTo>
                    <a:pt x="438" y="0"/>
                  </a:lnTo>
                  <a:cubicBezTo>
                    <a:pt x="438" y="28"/>
                    <a:pt x="432" y="55"/>
                    <a:pt x="410" y="55"/>
                  </a:cubicBezTo>
                  <a:cubicBezTo>
                    <a:pt x="305" y="55"/>
                    <a:pt x="305" y="55"/>
                    <a:pt x="305" y="55"/>
                  </a:cubicBezTo>
                  <a:cubicBezTo>
                    <a:pt x="288" y="55"/>
                    <a:pt x="283" y="61"/>
                    <a:pt x="272" y="61"/>
                  </a:cubicBezTo>
                  <a:cubicBezTo>
                    <a:pt x="238" y="61"/>
                    <a:pt x="238" y="61"/>
                    <a:pt x="238" y="61"/>
                  </a:cubicBezTo>
                  <a:cubicBezTo>
                    <a:pt x="188" y="61"/>
                    <a:pt x="161" y="55"/>
                    <a:pt x="116" y="55"/>
                  </a:cubicBezTo>
                  <a:cubicBezTo>
                    <a:pt x="66" y="55"/>
                    <a:pt x="0" y="61"/>
                    <a:pt x="0" y="117"/>
                  </a:cubicBezTo>
                  <a:cubicBezTo>
                    <a:pt x="0" y="122"/>
                    <a:pt x="11" y="122"/>
                    <a:pt x="17" y="133"/>
                  </a:cubicBezTo>
                  <a:cubicBezTo>
                    <a:pt x="22" y="144"/>
                    <a:pt x="28" y="150"/>
                    <a:pt x="33" y="166"/>
                  </a:cubicBezTo>
                  <a:cubicBezTo>
                    <a:pt x="44" y="194"/>
                    <a:pt x="44" y="216"/>
                    <a:pt x="66" y="244"/>
                  </a:cubicBezTo>
                  <a:lnTo>
                    <a:pt x="66" y="244"/>
                  </a:lnTo>
                  <a:lnTo>
                    <a:pt x="66" y="244"/>
                  </a:lnTo>
                  <a:cubicBezTo>
                    <a:pt x="83" y="244"/>
                    <a:pt x="94" y="238"/>
                    <a:pt x="111" y="238"/>
                  </a:cubicBezTo>
                  <a:cubicBezTo>
                    <a:pt x="155" y="238"/>
                    <a:pt x="155" y="238"/>
                    <a:pt x="155" y="238"/>
                  </a:cubicBezTo>
                  <a:cubicBezTo>
                    <a:pt x="177" y="238"/>
                    <a:pt x="172" y="205"/>
                    <a:pt x="194" y="205"/>
                  </a:cubicBezTo>
                  <a:cubicBezTo>
                    <a:pt x="249" y="205"/>
                    <a:pt x="272" y="260"/>
                    <a:pt x="327" y="260"/>
                  </a:cubicBezTo>
                  <a:cubicBezTo>
                    <a:pt x="360" y="260"/>
                    <a:pt x="377" y="233"/>
                    <a:pt x="410" y="233"/>
                  </a:cubicBezTo>
                  <a:cubicBezTo>
                    <a:pt x="416" y="233"/>
                    <a:pt x="416" y="238"/>
                    <a:pt x="421" y="238"/>
                  </a:cubicBezTo>
                  <a:cubicBezTo>
                    <a:pt x="432" y="244"/>
                    <a:pt x="443" y="238"/>
                    <a:pt x="454" y="244"/>
                  </a:cubicBezTo>
                  <a:cubicBezTo>
                    <a:pt x="465" y="244"/>
                    <a:pt x="471" y="238"/>
                    <a:pt x="482" y="238"/>
                  </a:cubicBezTo>
                  <a:cubicBezTo>
                    <a:pt x="488" y="238"/>
                    <a:pt x="493" y="244"/>
                    <a:pt x="504" y="244"/>
                  </a:cubicBezTo>
                  <a:cubicBezTo>
                    <a:pt x="538" y="244"/>
                    <a:pt x="560" y="227"/>
                    <a:pt x="593" y="227"/>
                  </a:cubicBezTo>
                  <a:cubicBezTo>
                    <a:pt x="665" y="227"/>
                    <a:pt x="704" y="233"/>
                    <a:pt x="770" y="244"/>
                  </a:cubicBezTo>
                  <a:cubicBezTo>
                    <a:pt x="792" y="250"/>
                    <a:pt x="815" y="244"/>
                    <a:pt x="837" y="255"/>
                  </a:cubicBezTo>
                  <a:cubicBezTo>
                    <a:pt x="876" y="277"/>
                    <a:pt x="892" y="316"/>
                    <a:pt x="942" y="316"/>
                  </a:cubicBezTo>
                  <a:cubicBezTo>
                    <a:pt x="953" y="316"/>
                    <a:pt x="964" y="310"/>
                    <a:pt x="970" y="310"/>
                  </a:cubicBezTo>
                  <a:lnTo>
                    <a:pt x="970" y="310"/>
                  </a:lnTo>
                  <a:cubicBezTo>
                    <a:pt x="970" y="305"/>
                    <a:pt x="970" y="299"/>
                    <a:pt x="970" y="294"/>
                  </a:cubicBezTo>
                  <a:cubicBezTo>
                    <a:pt x="970" y="260"/>
                    <a:pt x="986" y="244"/>
                    <a:pt x="986" y="211"/>
                  </a:cubicBezTo>
                  <a:cubicBezTo>
                    <a:pt x="986" y="155"/>
                    <a:pt x="948" y="127"/>
                    <a:pt x="903" y="105"/>
                  </a:cubicBezTo>
                  <a:cubicBezTo>
                    <a:pt x="864" y="89"/>
                    <a:pt x="826" y="78"/>
                    <a:pt x="815" y="39"/>
                  </a:cubicBezTo>
                  <a:lnTo>
                    <a:pt x="815" y="39"/>
                  </a:lnTo>
                  <a:cubicBezTo>
                    <a:pt x="809" y="33"/>
                    <a:pt x="804" y="33"/>
                    <a:pt x="798" y="33"/>
                  </a:cubicBezTo>
                  <a:cubicBezTo>
                    <a:pt x="787" y="44"/>
                    <a:pt x="781" y="50"/>
                    <a:pt x="770" y="61"/>
                  </a:cubicBezTo>
                  <a:cubicBezTo>
                    <a:pt x="759" y="72"/>
                    <a:pt x="754" y="89"/>
                    <a:pt x="743" y="89"/>
                  </a:cubicBezTo>
                  <a:cubicBezTo>
                    <a:pt x="682" y="89"/>
                    <a:pt x="671" y="17"/>
                    <a:pt x="610" y="17"/>
                  </a:cubicBezTo>
                  <a:cubicBezTo>
                    <a:pt x="604" y="17"/>
                    <a:pt x="598" y="22"/>
                    <a:pt x="587" y="22"/>
                  </a:cubicBezTo>
                  <a:cubicBezTo>
                    <a:pt x="554" y="22"/>
                    <a:pt x="543" y="6"/>
                    <a:pt x="510" y="6"/>
                  </a:cubicBezTo>
                  <a:cubicBezTo>
                    <a:pt x="443" y="6"/>
                    <a:pt x="443" y="6"/>
                    <a:pt x="443" y="6"/>
                  </a:cubicBezTo>
                  <a:cubicBezTo>
                    <a:pt x="443" y="6"/>
                    <a:pt x="438" y="6"/>
                    <a:pt x="438" y="0"/>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7" name="Freeform 107">
              <a:extLst>
                <a:ext uri="{FF2B5EF4-FFF2-40B4-BE49-F238E27FC236}">
                  <a16:creationId xmlns:a16="http://schemas.microsoft.com/office/drawing/2014/main" id="{D816DA62-12CD-41B9-BC8B-CC8A3E59059E}"/>
                </a:ext>
              </a:extLst>
            </p:cNvPr>
            <p:cNvSpPr>
              <a:spLocks noChangeArrowheads="1"/>
            </p:cNvSpPr>
            <p:nvPr/>
          </p:nvSpPr>
          <p:spPr bwMode="auto">
            <a:xfrm>
              <a:off x="3629946" y="1504902"/>
              <a:ext cx="523038" cy="684017"/>
            </a:xfrm>
            <a:custGeom>
              <a:avLst/>
              <a:gdLst>
                <a:gd name="T0" fmla="*/ 1652 w 2178"/>
                <a:gd name="T1" fmla="*/ 111 h 2849"/>
                <a:gd name="T2" fmla="*/ 1646 w 2178"/>
                <a:gd name="T3" fmla="*/ 55 h 2849"/>
                <a:gd name="T4" fmla="*/ 1618 w 2178"/>
                <a:gd name="T5" fmla="*/ 111 h 2849"/>
                <a:gd name="T6" fmla="*/ 1596 w 2178"/>
                <a:gd name="T7" fmla="*/ 100 h 2849"/>
                <a:gd name="T8" fmla="*/ 1674 w 2178"/>
                <a:gd name="T9" fmla="*/ 354 h 2849"/>
                <a:gd name="T10" fmla="*/ 1546 w 2178"/>
                <a:gd name="T11" fmla="*/ 404 h 2849"/>
                <a:gd name="T12" fmla="*/ 1607 w 2178"/>
                <a:gd name="T13" fmla="*/ 477 h 2849"/>
                <a:gd name="T14" fmla="*/ 1474 w 2178"/>
                <a:gd name="T15" fmla="*/ 349 h 2849"/>
                <a:gd name="T16" fmla="*/ 1485 w 2178"/>
                <a:gd name="T17" fmla="*/ 371 h 2849"/>
                <a:gd name="T18" fmla="*/ 1519 w 2178"/>
                <a:gd name="T19" fmla="*/ 366 h 2849"/>
                <a:gd name="T20" fmla="*/ 843 w 2178"/>
                <a:gd name="T21" fmla="*/ 2416 h 2849"/>
                <a:gd name="T22" fmla="*/ 554 w 2178"/>
                <a:gd name="T23" fmla="*/ 1945 h 2849"/>
                <a:gd name="T24" fmla="*/ 510 w 2178"/>
                <a:gd name="T25" fmla="*/ 1712 h 2849"/>
                <a:gd name="T26" fmla="*/ 111 w 2178"/>
                <a:gd name="T27" fmla="*/ 1623 h 2849"/>
                <a:gd name="T28" fmla="*/ 0 w 2178"/>
                <a:gd name="T29" fmla="*/ 1518 h 2849"/>
                <a:gd name="T30" fmla="*/ 128 w 2178"/>
                <a:gd name="T31" fmla="*/ 1308 h 2849"/>
                <a:gd name="T32" fmla="*/ 216 w 2178"/>
                <a:gd name="T33" fmla="*/ 1224 h 2849"/>
                <a:gd name="T34" fmla="*/ 333 w 2178"/>
                <a:gd name="T35" fmla="*/ 1142 h 2849"/>
                <a:gd name="T36" fmla="*/ 399 w 2178"/>
                <a:gd name="T37" fmla="*/ 925 h 2849"/>
                <a:gd name="T38" fmla="*/ 505 w 2178"/>
                <a:gd name="T39" fmla="*/ 748 h 2849"/>
                <a:gd name="T40" fmla="*/ 560 w 2178"/>
                <a:gd name="T41" fmla="*/ 582 h 2849"/>
                <a:gd name="T42" fmla="*/ 699 w 2178"/>
                <a:gd name="T43" fmla="*/ 537 h 2849"/>
                <a:gd name="T44" fmla="*/ 715 w 2178"/>
                <a:gd name="T45" fmla="*/ 305 h 2849"/>
                <a:gd name="T46" fmla="*/ 804 w 2178"/>
                <a:gd name="T47" fmla="*/ 55 h 2849"/>
                <a:gd name="T48" fmla="*/ 1092 w 2178"/>
                <a:gd name="T49" fmla="*/ 22 h 2849"/>
                <a:gd name="T50" fmla="*/ 1480 w 2178"/>
                <a:gd name="T51" fmla="*/ 50 h 2849"/>
                <a:gd name="T52" fmla="*/ 1502 w 2178"/>
                <a:gd name="T53" fmla="*/ 116 h 2849"/>
                <a:gd name="T54" fmla="*/ 1607 w 2178"/>
                <a:gd name="T55" fmla="*/ 211 h 2849"/>
                <a:gd name="T56" fmla="*/ 1652 w 2178"/>
                <a:gd name="T57" fmla="*/ 316 h 2849"/>
                <a:gd name="T58" fmla="*/ 1474 w 2178"/>
                <a:gd name="T59" fmla="*/ 310 h 2849"/>
                <a:gd name="T60" fmla="*/ 1458 w 2178"/>
                <a:gd name="T61" fmla="*/ 404 h 2849"/>
                <a:gd name="T62" fmla="*/ 1474 w 2178"/>
                <a:gd name="T63" fmla="*/ 482 h 2849"/>
                <a:gd name="T64" fmla="*/ 1557 w 2178"/>
                <a:gd name="T65" fmla="*/ 543 h 2849"/>
                <a:gd name="T66" fmla="*/ 1652 w 2178"/>
                <a:gd name="T67" fmla="*/ 687 h 2849"/>
                <a:gd name="T68" fmla="*/ 1729 w 2178"/>
                <a:gd name="T69" fmla="*/ 936 h 2849"/>
                <a:gd name="T70" fmla="*/ 1834 w 2178"/>
                <a:gd name="T71" fmla="*/ 1191 h 2849"/>
                <a:gd name="T72" fmla="*/ 2050 w 2178"/>
                <a:gd name="T73" fmla="*/ 1335 h 2849"/>
                <a:gd name="T74" fmla="*/ 2133 w 2178"/>
                <a:gd name="T75" fmla="*/ 1496 h 2849"/>
                <a:gd name="T76" fmla="*/ 1944 w 2178"/>
                <a:gd name="T77" fmla="*/ 1518 h 2849"/>
                <a:gd name="T78" fmla="*/ 1729 w 2178"/>
                <a:gd name="T79" fmla="*/ 1396 h 2849"/>
                <a:gd name="T80" fmla="*/ 1768 w 2178"/>
                <a:gd name="T81" fmla="*/ 1524 h 2849"/>
                <a:gd name="T82" fmla="*/ 1585 w 2178"/>
                <a:gd name="T83" fmla="*/ 1701 h 2849"/>
                <a:gd name="T84" fmla="*/ 1513 w 2178"/>
                <a:gd name="T85" fmla="*/ 1906 h 2849"/>
                <a:gd name="T86" fmla="*/ 1535 w 2178"/>
                <a:gd name="T87" fmla="*/ 2078 h 2849"/>
                <a:gd name="T88" fmla="*/ 1546 w 2178"/>
                <a:gd name="T89" fmla="*/ 2167 h 2849"/>
                <a:gd name="T90" fmla="*/ 1491 w 2178"/>
                <a:gd name="T91" fmla="*/ 2250 h 2849"/>
                <a:gd name="T92" fmla="*/ 1369 w 2178"/>
                <a:gd name="T93" fmla="*/ 2316 h 2849"/>
                <a:gd name="T94" fmla="*/ 1247 w 2178"/>
                <a:gd name="T95" fmla="*/ 2421 h 2849"/>
                <a:gd name="T96" fmla="*/ 1081 w 2178"/>
                <a:gd name="T97" fmla="*/ 2721 h 2849"/>
                <a:gd name="T98" fmla="*/ 1081 w 2178"/>
                <a:gd name="T99" fmla="*/ 2815 h 2849"/>
                <a:gd name="T100" fmla="*/ 1147 w 2178"/>
                <a:gd name="T101" fmla="*/ 2848 h 2849"/>
                <a:gd name="T102" fmla="*/ 931 w 2178"/>
                <a:gd name="T103" fmla="*/ 2687 h 2849"/>
                <a:gd name="T104" fmla="*/ 843 w 2178"/>
                <a:gd name="T105" fmla="*/ 2416 h 2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8" h="2849">
                  <a:moveTo>
                    <a:pt x="1596" y="72"/>
                  </a:moveTo>
                  <a:lnTo>
                    <a:pt x="1596" y="72"/>
                  </a:lnTo>
                  <a:cubicBezTo>
                    <a:pt x="1596" y="78"/>
                    <a:pt x="1613" y="83"/>
                    <a:pt x="1618" y="83"/>
                  </a:cubicBezTo>
                  <a:cubicBezTo>
                    <a:pt x="1630" y="94"/>
                    <a:pt x="1641" y="100"/>
                    <a:pt x="1652" y="111"/>
                  </a:cubicBezTo>
                  <a:cubicBezTo>
                    <a:pt x="1668" y="133"/>
                    <a:pt x="1679" y="144"/>
                    <a:pt x="1702" y="155"/>
                  </a:cubicBezTo>
                  <a:cubicBezTo>
                    <a:pt x="1707" y="144"/>
                    <a:pt x="1713" y="138"/>
                    <a:pt x="1713" y="127"/>
                  </a:cubicBezTo>
                  <a:cubicBezTo>
                    <a:pt x="1713" y="83"/>
                    <a:pt x="1713" y="83"/>
                    <a:pt x="1713" y="83"/>
                  </a:cubicBezTo>
                  <a:cubicBezTo>
                    <a:pt x="1685" y="83"/>
                    <a:pt x="1674" y="61"/>
                    <a:pt x="1646" y="55"/>
                  </a:cubicBezTo>
                  <a:cubicBezTo>
                    <a:pt x="1635" y="50"/>
                    <a:pt x="1630" y="55"/>
                    <a:pt x="1618" y="61"/>
                  </a:cubicBezTo>
                  <a:cubicBezTo>
                    <a:pt x="1607" y="61"/>
                    <a:pt x="1596" y="61"/>
                    <a:pt x="1596" y="72"/>
                  </a:cubicBezTo>
                  <a:close/>
                  <a:moveTo>
                    <a:pt x="1618" y="111"/>
                  </a:moveTo>
                  <a:lnTo>
                    <a:pt x="1618" y="111"/>
                  </a:lnTo>
                  <a:cubicBezTo>
                    <a:pt x="1630" y="116"/>
                    <a:pt x="1646" y="133"/>
                    <a:pt x="1646" y="150"/>
                  </a:cubicBezTo>
                  <a:cubicBezTo>
                    <a:pt x="1646" y="160"/>
                    <a:pt x="1635" y="166"/>
                    <a:pt x="1618" y="166"/>
                  </a:cubicBezTo>
                  <a:cubicBezTo>
                    <a:pt x="1602" y="166"/>
                    <a:pt x="1580" y="155"/>
                    <a:pt x="1580" y="138"/>
                  </a:cubicBezTo>
                  <a:cubicBezTo>
                    <a:pt x="1580" y="122"/>
                    <a:pt x="1591" y="116"/>
                    <a:pt x="1596" y="100"/>
                  </a:cubicBezTo>
                  <a:cubicBezTo>
                    <a:pt x="1607" y="100"/>
                    <a:pt x="1607" y="105"/>
                    <a:pt x="1618" y="111"/>
                  </a:cubicBezTo>
                  <a:close/>
                  <a:moveTo>
                    <a:pt x="1679" y="344"/>
                  </a:moveTo>
                  <a:lnTo>
                    <a:pt x="1679" y="344"/>
                  </a:lnTo>
                  <a:cubicBezTo>
                    <a:pt x="1674" y="354"/>
                    <a:pt x="1674" y="354"/>
                    <a:pt x="1674" y="354"/>
                  </a:cubicBezTo>
                  <a:cubicBezTo>
                    <a:pt x="1718" y="410"/>
                    <a:pt x="1746" y="354"/>
                    <a:pt x="1679" y="344"/>
                  </a:cubicBezTo>
                  <a:close/>
                  <a:moveTo>
                    <a:pt x="1591" y="404"/>
                  </a:moveTo>
                  <a:lnTo>
                    <a:pt x="1591" y="404"/>
                  </a:lnTo>
                  <a:cubicBezTo>
                    <a:pt x="1574" y="404"/>
                    <a:pt x="1563" y="410"/>
                    <a:pt x="1546" y="404"/>
                  </a:cubicBezTo>
                  <a:cubicBezTo>
                    <a:pt x="1546" y="421"/>
                    <a:pt x="1546" y="421"/>
                    <a:pt x="1546" y="421"/>
                  </a:cubicBezTo>
                  <a:cubicBezTo>
                    <a:pt x="1546" y="432"/>
                    <a:pt x="1557" y="438"/>
                    <a:pt x="1563" y="443"/>
                  </a:cubicBezTo>
                  <a:cubicBezTo>
                    <a:pt x="1574" y="454"/>
                    <a:pt x="1580" y="471"/>
                    <a:pt x="1596" y="477"/>
                  </a:cubicBezTo>
                  <a:cubicBezTo>
                    <a:pt x="1607" y="477"/>
                    <a:pt x="1607" y="477"/>
                    <a:pt x="1607" y="477"/>
                  </a:cubicBezTo>
                  <a:cubicBezTo>
                    <a:pt x="1607" y="454"/>
                    <a:pt x="1613" y="443"/>
                    <a:pt x="1613" y="426"/>
                  </a:cubicBezTo>
                  <a:cubicBezTo>
                    <a:pt x="1613" y="410"/>
                    <a:pt x="1602" y="404"/>
                    <a:pt x="1591" y="404"/>
                  </a:cubicBezTo>
                  <a:close/>
                  <a:moveTo>
                    <a:pt x="1474" y="349"/>
                  </a:moveTo>
                  <a:lnTo>
                    <a:pt x="1474" y="349"/>
                  </a:lnTo>
                  <a:cubicBezTo>
                    <a:pt x="1458" y="344"/>
                    <a:pt x="1452" y="338"/>
                    <a:pt x="1436" y="338"/>
                  </a:cubicBezTo>
                  <a:cubicBezTo>
                    <a:pt x="1419" y="338"/>
                    <a:pt x="1419" y="338"/>
                    <a:pt x="1419" y="338"/>
                  </a:cubicBezTo>
                  <a:cubicBezTo>
                    <a:pt x="1419" y="349"/>
                    <a:pt x="1419" y="349"/>
                    <a:pt x="1419" y="349"/>
                  </a:cubicBezTo>
                  <a:cubicBezTo>
                    <a:pt x="1436" y="371"/>
                    <a:pt x="1458" y="371"/>
                    <a:pt x="1485" y="371"/>
                  </a:cubicBezTo>
                  <a:cubicBezTo>
                    <a:pt x="1502" y="377"/>
                    <a:pt x="1508" y="388"/>
                    <a:pt x="1524" y="388"/>
                  </a:cubicBezTo>
                  <a:cubicBezTo>
                    <a:pt x="1530" y="388"/>
                    <a:pt x="1535" y="388"/>
                    <a:pt x="1546" y="388"/>
                  </a:cubicBezTo>
                  <a:cubicBezTo>
                    <a:pt x="1546" y="377"/>
                    <a:pt x="1546" y="377"/>
                    <a:pt x="1546" y="377"/>
                  </a:cubicBezTo>
                  <a:cubicBezTo>
                    <a:pt x="1541" y="371"/>
                    <a:pt x="1530" y="366"/>
                    <a:pt x="1519" y="366"/>
                  </a:cubicBezTo>
                  <a:cubicBezTo>
                    <a:pt x="1502" y="360"/>
                    <a:pt x="1497" y="349"/>
                    <a:pt x="1474" y="349"/>
                  </a:cubicBezTo>
                  <a:close/>
                  <a:moveTo>
                    <a:pt x="843" y="2416"/>
                  </a:moveTo>
                  <a:lnTo>
                    <a:pt x="843" y="2416"/>
                  </a:lnTo>
                  <a:lnTo>
                    <a:pt x="843" y="2416"/>
                  </a:lnTo>
                  <a:cubicBezTo>
                    <a:pt x="837" y="2405"/>
                    <a:pt x="832" y="2399"/>
                    <a:pt x="832" y="2383"/>
                  </a:cubicBezTo>
                  <a:cubicBezTo>
                    <a:pt x="815" y="2288"/>
                    <a:pt x="743" y="2261"/>
                    <a:pt x="665" y="2205"/>
                  </a:cubicBezTo>
                  <a:cubicBezTo>
                    <a:pt x="626" y="2178"/>
                    <a:pt x="632" y="2144"/>
                    <a:pt x="621" y="2100"/>
                  </a:cubicBezTo>
                  <a:cubicBezTo>
                    <a:pt x="610" y="2034"/>
                    <a:pt x="604" y="1989"/>
                    <a:pt x="554" y="1945"/>
                  </a:cubicBezTo>
                  <a:cubicBezTo>
                    <a:pt x="543" y="1934"/>
                    <a:pt x="527" y="1939"/>
                    <a:pt x="516" y="1928"/>
                  </a:cubicBezTo>
                  <a:cubicBezTo>
                    <a:pt x="499" y="1906"/>
                    <a:pt x="516" y="1884"/>
                    <a:pt x="505" y="1856"/>
                  </a:cubicBezTo>
                  <a:cubicBezTo>
                    <a:pt x="493" y="1840"/>
                    <a:pt x="477" y="1829"/>
                    <a:pt x="477" y="1812"/>
                  </a:cubicBezTo>
                  <a:cubicBezTo>
                    <a:pt x="477" y="1768"/>
                    <a:pt x="510" y="1751"/>
                    <a:pt x="510" y="1712"/>
                  </a:cubicBezTo>
                  <a:cubicBezTo>
                    <a:pt x="510" y="1684"/>
                    <a:pt x="493" y="1674"/>
                    <a:pt x="488" y="1646"/>
                  </a:cubicBezTo>
                  <a:cubicBezTo>
                    <a:pt x="477" y="1618"/>
                    <a:pt x="460" y="1590"/>
                    <a:pt x="433" y="1590"/>
                  </a:cubicBezTo>
                  <a:cubicBezTo>
                    <a:pt x="383" y="1590"/>
                    <a:pt x="383" y="1590"/>
                    <a:pt x="383" y="1590"/>
                  </a:cubicBezTo>
                  <a:cubicBezTo>
                    <a:pt x="277" y="1590"/>
                    <a:pt x="216" y="1623"/>
                    <a:pt x="111" y="1623"/>
                  </a:cubicBezTo>
                  <a:cubicBezTo>
                    <a:pt x="78" y="1623"/>
                    <a:pt x="78" y="1623"/>
                    <a:pt x="78" y="1623"/>
                  </a:cubicBezTo>
                  <a:cubicBezTo>
                    <a:pt x="50" y="1623"/>
                    <a:pt x="39" y="1607"/>
                    <a:pt x="11" y="1607"/>
                  </a:cubicBezTo>
                  <a:lnTo>
                    <a:pt x="11" y="1607"/>
                  </a:lnTo>
                  <a:cubicBezTo>
                    <a:pt x="11" y="1574"/>
                    <a:pt x="0" y="1551"/>
                    <a:pt x="0" y="1518"/>
                  </a:cubicBezTo>
                  <a:cubicBezTo>
                    <a:pt x="0" y="1474"/>
                    <a:pt x="0" y="1474"/>
                    <a:pt x="0" y="1474"/>
                  </a:cubicBezTo>
                  <a:cubicBezTo>
                    <a:pt x="0" y="1457"/>
                    <a:pt x="17" y="1452"/>
                    <a:pt x="28" y="1441"/>
                  </a:cubicBezTo>
                  <a:cubicBezTo>
                    <a:pt x="50" y="1418"/>
                    <a:pt x="67" y="1413"/>
                    <a:pt x="89" y="1396"/>
                  </a:cubicBezTo>
                  <a:cubicBezTo>
                    <a:pt x="122" y="1374"/>
                    <a:pt x="128" y="1346"/>
                    <a:pt x="128" y="1308"/>
                  </a:cubicBezTo>
                  <a:cubicBezTo>
                    <a:pt x="128" y="1280"/>
                    <a:pt x="122" y="1263"/>
                    <a:pt x="122" y="1236"/>
                  </a:cubicBezTo>
                  <a:lnTo>
                    <a:pt x="122" y="1236"/>
                  </a:lnTo>
                  <a:cubicBezTo>
                    <a:pt x="139" y="1230"/>
                    <a:pt x="155" y="1224"/>
                    <a:pt x="178" y="1224"/>
                  </a:cubicBezTo>
                  <a:cubicBezTo>
                    <a:pt x="216" y="1224"/>
                    <a:pt x="216" y="1224"/>
                    <a:pt x="216" y="1224"/>
                  </a:cubicBezTo>
                  <a:cubicBezTo>
                    <a:pt x="227" y="1224"/>
                    <a:pt x="227" y="1236"/>
                    <a:pt x="239" y="1236"/>
                  </a:cubicBezTo>
                  <a:cubicBezTo>
                    <a:pt x="283" y="1236"/>
                    <a:pt x="283" y="1236"/>
                    <a:pt x="283" y="1236"/>
                  </a:cubicBezTo>
                  <a:cubicBezTo>
                    <a:pt x="300" y="1236"/>
                    <a:pt x="300" y="1219"/>
                    <a:pt x="305" y="1208"/>
                  </a:cubicBezTo>
                  <a:cubicBezTo>
                    <a:pt x="322" y="1186"/>
                    <a:pt x="327" y="1169"/>
                    <a:pt x="333" y="1142"/>
                  </a:cubicBezTo>
                  <a:cubicBezTo>
                    <a:pt x="344" y="1114"/>
                    <a:pt x="355" y="1097"/>
                    <a:pt x="377" y="1075"/>
                  </a:cubicBezTo>
                  <a:cubicBezTo>
                    <a:pt x="388" y="1069"/>
                    <a:pt x="394" y="1064"/>
                    <a:pt x="394" y="1053"/>
                  </a:cubicBezTo>
                  <a:cubicBezTo>
                    <a:pt x="394" y="1036"/>
                    <a:pt x="383" y="1025"/>
                    <a:pt x="383" y="1009"/>
                  </a:cubicBezTo>
                  <a:cubicBezTo>
                    <a:pt x="383" y="975"/>
                    <a:pt x="394" y="958"/>
                    <a:pt x="399" y="925"/>
                  </a:cubicBezTo>
                  <a:cubicBezTo>
                    <a:pt x="405" y="909"/>
                    <a:pt x="405" y="892"/>
                    <a:pt x="421" y="881"/>
                  </a:cubicBezTo>
                  <a:cubicBezTo>
                    <a:pt x="460" y="848"/>
                    <a:pt x="499" y="848"/>
                    <a:pt x="532" y="814"/>
                  </a:cubicBezTo>
                  <a:cubicBezTo>
                    <a:pt x="543" y="803"/>
                    <a:pt x="560" y="798"/>
                    <a:pt x="560" y="776"/>
                  </a:cubicBezTo>
                  <a:cubicBezTo>
                    <a:pt x="560" y="753"/>
                    <a:pt x="527" y="748"/>
                    <a:pt x="505" y="748"/>
                  </a:cubicBezTo>
                  <a:cubicBezTo>
                    <a:pt x="505" y="726"/>
                    <a:pt x="505" y="726"/>
                    <a:pt x="505" y="726"/>
                  </a:cubicBezTo>
                  <a:cubicBezTo>
                    <a:pt x="505" y="715"/>
                    <a:pt x="510" y="715"/>
                    <a:pt x="516" y="704"/>
                  </a:cubicBezTo>
                  <a:cubicBezTo>
                    <a:pt x="521" y="687"/>
                    <a:pt x="516" y="670"/>
                    <a:pt x="527" y="654"/>
                  </a:cubicBezTo>
                  <a:cubicBezTo>
                    <a:pt x="549" y="626"/>
                    <a:pt x="560" y="615"/>
                    <a:pt x="560" y="582"/>
                  </a:cubicBezTo>
                  <a:cubicBezTo>
                    <a:pt x="593" y="582"/>
                    <a:pt x="593" y="582"/>
                    <a:pt x="593" y="582"/>
                  </a:cubicBezTo>
                  <a:cubicBezTo>
                    <a:pt x="604" y="582"/>
                    <a:pt x="610" y="587"/>
                    <a:pt x="621" y="587"/>
                  </a:cubicBezTo>
                  <a:cubicBezTo>
                    <a:pt x="643" y="587"/>
                    <a:pt x="649" y="571"/>
                    <a:pt x="665" y="559"/>
                  </a:cubicBezTo>
                  <a:cubicBezTo>
                    <a:pt x="676" y="554"/>
                    <a:pt x="687" y="549"/>
                    <a:pt x="699" y="537"/>
                  </a:cubicBezTo>
                  <a:cubicBezTo>
                    <a:pt x="710" y="526"/>
                    <a:pt x="699" y="510"/>
                    <a:pt x="704" y="493"/>
                  </a:cubicBezTo>
                  <a:cubicBezTo>
                    <a:pt x="704" y="465"/>
                    <a:pt x="699" y="443"/>
                    <a:pt x="715" y="416"/>
                  </a:cubicBezTo>
                  <a:cubicBezTo>
                    <a:pt x="721" y="399"/>
                    <a:pt x="737" y="393"/>
                    <a:pt x="737" y="371"/>
                  </a:cubicBezTo>
                  <a:cubicBezTo>
                    <a:pt x="737" y="344"/>
                    <a:pt x="715" y="332"/>
                    <a:pt x="715" y="305"/>
                  </a:cubicBezTo>
                  <a:cubicBezTo>
                    <a:pt x="715" y="260"/>
                    <a:pt x="715" y="260"/>
                    <a:pt x="715" y="260"/>
                  </a:cubicBezTo>
                  <a:cubicBezTo>
                    <a:pt x="715" y="221"/>
                    <a:pt x="732" y="205"/>
                    <a:pt x="743" y="172"/>
                  </a:cubicBezTo>
                  <a:cubicBezTo>
                    <a:pt x="754" y="138"/>
                    <a:pt x="754" y="122"/>
                    <a:pt x="765" y="94"/>
                  </a:cubicBezTo>
                  <a:cubicBezTo>
                    <a:pt x="771" y="72"/>
                    <a:pt x="787" y="72"/>
                    <a:pt x="804" y="55"/>
                  </a:cubicBezTo>
                  <a:cubicBezTo>
                    <a:pt x="826" y="39"/>
                    <a:pt x="843" y="22"/>
                    <a:pt x="876" y="22"/>
                  </a:cubicBezTo>
                  <a:cubicBezTo>
                    <a:pt x="892" y="22"/>
                    <a:pt x="904" y="27"/>
                    <a:pt x="920" y="27"/>
                  </a:cubicBezTo>
                  <a:cubicBezTo>
                    <a:pt x="959" y="27"/>
                    <a:pt x="976" y="0"/>
                    <a:pt x="1014" y="0"/>
                  </a:cubicBezTo>
                  <a:cubicBezTo>
                    <a:pt x="1048" y="0"/>
                    <a:pt x="1064" y="22"/>
                    <a:pt x="1092" y="22"/>
                  </a:cubicBezTo>
                  <a:cubicBezTo>
                    <a:pt x="1136" y="22"/>
                    <a:pt x="1158" y="5"/>
                    <a:pt x="1203" y="5"/>
                  </a:cubicBezTo>
                  <a:cubicBezTo>
                    <a:pt x="1230" y="5"/>
                    <a:pt x="1247" y="11"/>
                    <a:pt x="1269" y="11"/>
                  </a:cubicBezTo>
                  <a:cubicBezTo>
                    <a:pt x="1325" y="11"/>
                    <a:pt x="1352" y="5"/>
                    <a:pt x="1408" y="5"/>
                  </a:cubicBezTo>
                  <a:cubicBezTo>
                    <a:pt x="1441" y="5"/>
                    <a:pt x="1452" y="39"/>
                    <a:pt x="1480" y="50"/>
                  </a:cubicBezTo>
                  <a:cubicBezTo>
                    <a:pt x="1513" y="61"/>
                    <a:pt x="1530" y="72"/>
                    <a:pt x="1557" y="88"/>
                  </a:cubicBezTo>
                  <a:lnTo>
                    <a:pt x="1557" y="88"/>
                  </a:lnTo>
                  <a:cubicBezTo>
                    <a:pt x="1552" y="88"/>
                    <a:pt x="1546" y="94"/>
                    <a:pt x="1535" y="100"/>
                  </a:cubicBezTo>
                  <a:cubicBezTo>
                    <a:pt x="1524" y="105"/>
                    <a:pt x="1502" y="100"/>
                    <a:pt x="1502" y="116"/>
                  </a:cubicBezTo>
                  <a:cubicBezTo>
                    <a:pt x="1502" y="122"/>
                    <a:pt x="1513" y="122"/>
                    <a:pt x="1519" y="127"/>
                  </a:cubicBezTo>
                  <a:cubicBezTo>
                    <a:pt x="1524" y="138"/>
                    <a:pt x="1530" y="144"/>
                    <a:pt x="1541" y="150"/>
                  </a:cubicBezTo>
                  <a:cubicBezTo>
                    <a:pt x="1574" y="166"/>
                    <a:pt x="1596" y="172"/>
                    <a:pt x="1618" y="199"/>
                  </a:cubicBezTo>
                  <a:cubicBezTo>
                    <a:pt x="1613" y="205"/>
                    <a:pt x="1607" y="211"/>
                    <a:pt x="1607" y="211"/>
                  </a:cubicBezTo>
                  <a:cubicBezTo>
                    <a:pt x="1624" y="221"/>
                    <a:pt x="1646" y="227"/>
                    <a:pt x="1646" y="249"/>
                  </a:cubicBezTo>
                  <a:cubicBezTo>
                    <a:pt x="1646" y="255"/>
                    <a:pt x="1641" y="255"/>
                    <a:pt x="1641" y="260"/>
                  </a:cubicBezTo>
                  <a:cubicBezTo>
                    <a:pt x="1641" y="277"/>
                    <a:pt x="1668" y="277"/>
                    <a:pt x="1668" y="293"/>
                  </a:cubicBezTo>
                  <a:cubicBezTo>
                    <a:pt x="1668" y="305"/>
                    <a:pt x="1657" y="310"/>
                    <a:pt x="1652" y="316"/>
                  </a:cubicBezTo>
                  <a:cubicBezTo>
                    <a:pt x="1624" y="316"/>
                    <a:pt x="1607" y="316"/>
                    <a:pt x="1574" y="316"/>
                  </a:cubicBezTo>
                  <a:cubicBezTo>
                    <a:pt x="1530" y="316"/>
                    <a:pt x="1535" y="238"/>
                    <a:pt x="1535" y="316"/>
                  </a:cubicBezTo>
                  <a:cubicBezTo>
                    <a:pt x="1508" y="316"/>
                    <a:pt x="1508" y="316"/>
                    <a:pt x="1508" y="316"/>
                  </a:cubicBezTo>
                  <a:cubicBezTo>
                    <a:pt x="1497" y="316"/>
                    <a:pt x="1491" y="310"/>
                    <a:pt x="1474" y="310"/>
                  </a:cubicBezTo>
                  <a:cubicBezTo>
                    <a:pt x="1458" y="310"/>
                    <a:pt x="1452" y="316"/>
                    <a:pt x="1430" y="316"/>
                  </a:cubicBezTo>
                  <a:cubicBezTo>
                    <a:pt x="1358" y="316"/>
                    <a:pt x="1397" y="305"/>
                    <a:pt x="1408" y="338"/>
                  </a:cubicBezTo>
                  <a:cubicBezTo>
                    <a:pt x="1413" y="344"/>
                    <a:pt x="1408" y="354"/>
                    <a:pt x="1413" y="360"/>
                  </a:cubicBezTo>
                  <a:cubicBezTo>
                    <a:pt x="1419" y="382"/>
                    <a:pt x="1441" y="382"/>
                    <a:pt x="1458" y="404"/>
                  </a:cubicBezTo>
                  <a:cubicBezTo>
                    <a:pt x="1508" y="404"/>
                    <a:pt x="1508" y="404"/>
                    <a:pt x="1508" y="404"/>
                  </a:cubicBezTo>
                  <a:cubicBezTo>
                    <a:pt x="1508" y="404"/>
                    <a:pt x="1513" y="404"/>
                    <a:pt x="1513" y="410"/>
                  </a:cubicBezTo>
                  <a:cubicBezTo>
                    <a:pt x="1513" y="421"/>
                    <a:pt x="1502" y="426"/>
                    <a:pt x="1497" y="438"/>
                  </a:cubicBezTo>
                  <a:cubicBezTo>
                    <a:pt x="1485" y="454"/>
                    <a:pt x="1485" y="471"/>
                    <a:pt x="1474" y="482"/>
                  </a:cubicBezTo>
                  <a:cubicBezTo>
                    <a:pt x="1463" y="493"/>
                    <a:pt x="1430" y="493"/>
                    <a:pt x="1463" y="499"/>
                  </a:cubicBezTo>
                  <a:cubicBezTo>
                    <a:pt x="1474" y="499"/>
                    <a:pt x="1474" y="510"/>
                    <a:pt x="1485" y="510"/>
                  </a:cubicBezTo>
                  <a:cubicBezTo>
                    <a:pt x="1502" y="515"/>
                    <a:pt x="1513" y="504"/>
                    <a:pt x="1524" y="515"/>
                  </a:cubicBezTo>
                  <a:cubicBezTo>
                    <a:pt x="1535" y="526"/>
                    <a:pt x="1541" y="537"/>
                    <a:pt x="1557" y="543"/>
                  </a:cubicBezTo>
                  <a:cubicBezTo>
                    <a:pt x="1574" y="543"/>
                    <a:pt x="1596" y="549"/>
                    <a:pt x="1596" y="565"/>
                  </a:cubicBezTo>
                  <a:cubicBezTo>
                    <a:pt x="1596" y="587"/>
                    <a:pt x="1596" y="587"/>
                    <a:pt x="1596" y="587"/>
                  </a:cubicBezTo>
                  <a:cubicBezTo>
                    <a:pt x="1630" y="587"/>
                    <a:pt x="1591" y="593"/>
                    <a:pt x="1591" y="615"/>
                  </a:cubicBezTo>
                  <a:cubicBezTo>
                    <a:pt x="1591" y="632"/>
                    <a:pt x="1635" y="659"/>
                    <a:pt x="1652" y="687"/>
                  </a:cubicBezTo>
                  <a:cubicBezTo>
                    <a:pt x="1657" y="698"/>
                    <a:pt x="1652" y="715"/>
                    <a:pt x="1657" y="731"/>
                  </a:cubicBezTo>
                  <a:cubicBezTo>
                    <a:pt x="1663" y="753"/>
                    <a:pt x="1668" y="765"/>
                    <a:pt x="1679" y="781"/>
                  </a:cubicBezTo>
                  <a:cubicBezTo>
                    <a:pt x="1702" y="820"/>
                    <a:pt x="1702" y="848"/>
                    <a:pt x="1713" y="892"/>
                  </a:cubicBezTo>
                  <a:cubicBezTo>
                    <a:pt x="1718" y="909"/>
                    <a:pt x="1729" y="920"/>
                    <a:pt x="1729" y="936"/>
                  </a:cubicBezTo>
                  <a:cubicBezTo>
                    <a:pt x="1696" y="964"/>
                    <a:pt x="1696" y="964"/>
                    <a:pt x="1696" y="964"/>
                  </a:cubicBezTo>
                  <a:cubicBezTo>
                    <a:pt x="1696" y="1019"/>
                    <a:pt x="1679" y="1003"/>
                    <a:pt x="1696" y="1069"/>
                  </a:cubicBezTo>
                  <a:cubicBezTo>
                    <a:pt x="1702" y="1091"/>
                    <a:pt x="1724" y="1091"/>
                    <a:pt x="1740" y="1097"/>
                  </a:cubicBezTo>
                  <a:cubicBezTo>
                    <a:pt x="1789" y="1119"/>
                    <a:pt x="1784" y="1175"/>
                    <a:pt x="1834" y="1191"/>
                  </a:cubicBezTo>
                  <a:cubicBezTo>
                    <a:pt x="1872" y="1208"/>
                    <a:pt x="1900" y="1202"/>
                    <a:pt x="1928" y="1230"/>
                  </a:cubicBezTo>
                  <a:cubicBezTo>
                    <a:pt x="1944" y="1247"/>
                    <a:pt x="1939" y="1263"/>
                    <a:pt x="1955" y="1275"/>
                  </a:cubicBezTo>
                  <a:cubicBezTo>
                    <a:pt x="1967" y="1285"/>
                    <a:pt x="1978" y="1285"/>
                    <a:pt x="1994" y="1291"/>
                  </a:cubicBezTo>
                  <a:cubicBezTo>
                    <a:pt x="2016" y="1302"/>
                    <a:pt x="2028" y="1319"/>
                    <a:pt x="2050" y="1335"/>
                  </a:cubicBezTo>
                  <a:cubicBezTo>
                    <a:pt x="2066" y="1341"/>
                    <a:pt x="2066" y="1363"/>
                    <a:pt x="2077" y="1380"/>
                  </a:cubicBezTo>
                  <a:cubicBezTo>
                    <a:pt x="2083" y="1385"/>
                    <a:pt x="2094" y="1391"/>
                    <a:pt x="2100" y="1396"/>
                  </a:cubicBezTo>
                  <a:cubicBezTo>
                    <a:pt x="2133" y="1413"/>
                    <a:pt x="2177" y="1408"/>
                    <a:pt x="2177" y="1446"/>
                  </a:cubicBezTo>
                  <a:cubicBezTo>
                    <a:pt x="2177" y="1468"/>
                    <a:pt x="2155" y="1485"/>
                    <a:pt x="2133" y="1496"/>
                  </a:cubicBezTo>
                  <a:cubicBezTo>
                    <a:pt x="2116" y="1513"/>
                    <a:pt x="2105" y="1529"/>
                    <a:pt x="2083" y="1529"/>
                  </a:cubicBezTo>
                  <a:cubicBezTo>
                    <a:pt x="2066" y="1529"/>
                    <a:pt x="2055" y="1513"/>
                    <a:pt x="2039" y="1513"/>
                  </a:cubicBezTo>
                  <a:cubicBezTo>
                    <a:pt x="2016" y="1513"/>
                    <a:pt x="2000" y="1529"/>
                    <a:pt x="1978" y="1529"/>
                  </a:cubicBezTo>
                  <a:cubicBezTo>
                    <a:pt x="1967" y="1529"/>
                    <a:pt x="1961" y="1518"/>
                    <a:pt x="1944" y="1518"/>
                  </a:cubicBezTo>
                  <a:cubicBezTo>
                    <a:pt x="1933" y="1518"/>
                    <a:pt x="1928" y="1524"/>
                    <a:pt x="1917" y="1524"/>
                  </a:cubicBezTo>
                  <a:cubicBezTo>
                    <a:pt x="1900" y="1524"/>
                    <a:pt x="1895" y="1507"/>
                    <a:pt x="1878" y="1502"/>
                  </a:cubicBezTo>
                  <a:cubicBezTo>
                    <a:pt x="1839" y="1496"/>
                    <a:pt x="1811" y="1496"/>
                    <a:pt x="1784" y="1474"/>
                  </a:cubicBezTo>
                  <a:cubicBezTo>
                    <a:pt x="1757" y="1446"/>
                    <a:pt x="1757" y="1418"/>
                    <a:pt x="1729" y="1396"/>
                  </a:cubicBezTo>
                  <a:cubicBezTo>
                    <a:pt x="1713" y="1396"/>
                    <a:pt x="1713" y="1396"/>
                    <a:pt x="1713" y="1396"/>
                  </a:cubicBezTo>
                  <a:cubicBezTo>
                    <a:pt x="1713" y="1413"/>
                    <a:pt x="1713" y="1413"/>
                    <a:pt x="1713" y="1413"/>
                  </a:cubicBezTo>
                  <a:cubicBezTo>
                    <a:pt x="1713" y="1430"/>
                    <a:pt x="1735" y="1430"/>
                    <a:pt x="1746" y="1446"/>
                  </a:cubicBezTo>
                  <a:cubicBezTo>
                    <a:pt x="1757" y="1474"/>
                    <a:pt x="1768" y="1490"/>
                    <a:pt x="1768" y="1524"/>
                  </a:cubicBezTo>
                  <a:cubicBezTo>
                    <a:pt x="1768" y="1568"/>
                    <a:pt x="1729" y="1507"/>
                    <a:pt x="1702" y="1507"/>
                  </a:cubicBezTo>
                  <a:cubicBezTo>
                    <a:pt x="1668" y="1507"/>
                    <a:pt x="1663" y="1541"/>
                    <a:pt x="1641" y="1568"/>
                  </a:cubicBezTo>
                  <a:cubicBezTo>
                    <a:pt x="1613" y="1601"/>
                    <a:pt x="1596" y="1623"/>
                    <a:pt x="1585" y="1668"/>
                  </a:cubicBezTo>
                  <a:cubicBezTo>
                    <a:pt x="1585" y="1679"/>
                    <a:pt x="1591" y="1690"/>
                    <a:pt x="1585" y="1701"/>
                  </a:cubicBezTo>
                  <a:cubicBezTo>
                    <a:pt x="1585" y="1707"/>
                    <a:pt x="1574" y="1701"/>
                    <a:pt x="1569" y="1707"/>
                  </a:cubicBezTo>
                  <a:cubicBezTo>
                    <a:pt x="1557" y="1718"/>
                    <a:pt x="1552" y="1723"/>
                    <a:pt x="1546" y="1740"/>
                  </a:cubicBezTo>
                  <a:cubicBezTo>
                    <a:pt x="1541" y="1768"/>
                    <a:pt x="1541" y="1784"/>
                    <a:pt x="1535" y="1806"/>
                  </a:cubicBezTo>
                  <a:cubicBezTo>
                    <a:pt x="1530" y="1845"/>
                    <a:pt x="1513" y="1867"/>
                    <a:pt x="1513" y="1906"/>
                  </a:cubicBezTo>
                  <a:cubicBezTo>
                    <a:pt x="1513" y="1939"/>
                    <a:pt x="1508" y="1962"/>
                    <a:pt x="1519" y="1989"/>
                  </a:cubicBezTo>
                  <a:cubicBezTo>
                    <a:pt x="1524" y="2000"/>
                    <a:pt x="1535" y="2006"/>
                    <a:pt x="1535" y="2022"/>
                  </a:cubicBezTo>
                  <a:cubicBezTo>
                    <a:pt x="1535" y="2039"/>
                    <a:pt x="1524" y="2050"/>
                    <a:pt x="1524" y="2067"/>
                  </a:cubicBezTo>
                  <a:cubicBezTo>
                    <a:pt x="1524" y="2078"/>
                    <a:pt x="1530" y="2078"/>
                    <a:pt x="1535" y="2078"/>
                  </a:cubicBezTo>
                  <a:cubicBezTo>
                    <a:pt x="1552" y="2078"/>
                    <a:pt x="1580" y="2039"/>
                    <a:pt x="1580" y="2056"/>
                  </a:cubicBezTo>
                  <a:cubicBezTo>
                    <a:pt x="1580" y="2072"/>
                    <a:pt x="1569" y="2078"/>
                    <a:pt x="1569" y="2095"/>
                  </a:cubicBezTo>
                  <a:cubicBezTo>
                    <a:pt x="1569" y="2117"/>
                    <a:pt x="1574" y="2128"/>
                    <a:pt x="1563" y="2150"/>
                  </a:cubicBezTo>
                  <a:cubicBezTo>
                    <a:pt x="1563" y="2155"/>
                    <a:pt x="1546" y="2155"/>
                    <a:pt x="1546" y="2167"/>
                  </a:cubicBezTo>
                  <a:cubicBezTo>
                    <a:pt x="1546" y="2189"/>
                    <a:pt x="1580" y="2155"/>
                    <a:pt x="1580" y="2200"/>
                  </a:cubicBezTo>
                  <a:cubicBezTo>
                    <a:pt x="1580" y="2211"/>
                    <a:pt x="1569" y="2216"/>
                    <a:pt x="1557" y="2216"/>
                  </a:cubicBezTo>
                  <a:cubicBezTo>
                    <a:pt x="1552" y="2216"/>
                    <a:pt x="1552" y="2216"/>
                    <a:pt x="1546" y="2216"/>
                  </a:cubicBezTo>
                  <a:cubicBezTo>
                    <a:pt x="1519" y="2216"/>
                    <a:pt x="1513" y="2250"/>
                    <a:pt x="1491" y="2250"/>
                  </a:cubicBezTo>
                  <a:cubicBezTo>
                    <a:pt x="1469" y="2250"/>
                    <a:pt x="1469" y="2216"/>
                    <a:pt x="1447" y="2216"/>
                  </a:cubicBezTo>
                  <a:cubicBezTo>
                    <a:pt x="1430" y="2216"/>
                    <a:pt x="1430" y="2239"/>
                    <a:pt x="1424" y="2261"/>
                  </a:cubicBezTo>
                  <a:cubicBezTo>
                    <a:pt x="1419" y="2277"/>
                    <a:pt x="1408" y="2283"/>
                    <a:pt x="1397" y="2300"/>
                  </a:cubicBezTo>
                  <a:cubicBezTo>
                    <a:pt x="1391" y="2305"/>
                    <a:pt x="1380" y="2311"/>
                    <a:pt x="1369" y="2316"/>
                  </a:cubicBezTo>
                  <a:cubicBezTo>
                    <a:pt x="1358" y="2327"/>
                    <a:pt x="1364" y="2338"/>
                    <a:pt x="1352" y="2344"/>
                  </a:cubicBezTo>
                  <a:cubicBezTo>
                    <a:pt x="1341" y="2349"/>
                    <a:pt x="1330" y="2355"/>
                    <a:pt x="1325" y="2366"/>
                  </a:cubicBezTo>
                  <a:cubicBezTo>
                    <a:pt x="1314" y="2372"/>
                    <a:pt x="1303" y="2377"/>
                    <a:pt x="1291" y="2383"/>
                  </a:cubicBezTo>
                  <a:cubicBezTo>
                    <a:pt x="1269" y="2388"/>
                    <a:pt x="1264" y="2405"/>
                    <a:pt x="1247" y="2421"/>
                  </a:cubicBezTo>
                  <a:cubicBezTo>
                    <a:pt x="1225" y="2449"/>
                    <a:pt x="1208" y="2460"/>
                    <a:pt x="1186" y="2494"/>
                  </a:cubicBezTo>
                  <a:cubicBezTo>
                    <a:pt x="1164" y="2521"/>
                    <a:pt x="1142" y="2532"/>
                    <a:pt x="1120" y="2566"/>
                  </a:cubicBezTo>
                  <a:cubicBezTo>
                    <a:pt x="1114" y="2577"/>
                    <a:pt x="1103" y="2582"/>
                    <a:pt x="1097" y="2599"/>
                  </a:cubicBezTo>
                  <a:cubicBezTo>
                    <a:pt x="1075" y="2643"/>
                    <a:pt x="1097" y="2676"/>
                    <a:pt x="1081" y="2721"/>
                  </a:cubicBezTo>
                  <a:cubicBezTo>
                    <a:pt x="1075" y="2743"/>
                    <a:pt x="1031" y="2782"/>
                    <a:pt x="1042" y="2787"/>
                  </a:cubicBezTo>
                  <a:cubicBezTo>
                    <a:pt x="1053" y="2782"/>
                    <a:pt x="1053" y="2782"/>
                    <a:pt x="1053" y="2782"/>
                  </a:cubicBezTo>
                  <a:cubicBezTo>
                    <a:pt x="1064" y="2782"/>
                    <a:pt x="1064" y="2782"/>
                    <a:pt x="1064" y="2782"/>
                  </a:cubicBezTo>
                  <a:cubicBezTo>
                    <a:pt x="1064" y="2798"/>
                    <a:pt x="1070" y="2815"/>
                    <a:pt x="1081" y="2815"/>
                  </a:cubicBezTo>
                  <a:cubicBezTo>
                    <a:pt x="1097" y="2815"/>
                    <a:pt x="1103" y="2798"/>
                    <a:pt x="1120" y="2798"/>
                  </a:cubicBezTo>
                  <a:cubicBezTo>
                    <a:pt x="1125" y="2798"/>
                    <a:pt x="1125" y="2809"/>
                    <a:pt x="1136" y="2815"/>
                  </a:cubicBezTo>
                  <a:cubicBezTo>
                    <a:pt x="1142" y="2820"/>
                    <a:pt x="1153" y="2820"/>
                    <a:pt x="1153" y="2832"/>
                  </a:cubicBezTo>
                  <a:cubicBezTo>
                    <a:pt x="1153" y="2837"/>
                    <a:pt x="1153" y="2843"/>
                    <a:pt x="1147" y="2848"/>
                  </a:cubicBezTo>
                  <a:lnTo>
                    <a:pt x="1147" y="2848"/>
                  </a:lnTo>
                  <a:cubicBezTo>
                    <a:pt x="1103" y="2843"/>
                    <a:pt x="1081" y="2820"/>
                    <a:pt x="1031" y="2820"/>
                  </a:cubicBezTo>
                  <a:cubicBezTo>
                    <a:pt x="987" y="2815"/>
                    <a:pt x="931" y="2798"/>
                    <a:pt x="931" y="2754"/>
                  </a:cubicBezTo>
                  <a:cubicBezTo>
                    <a:pt x="931" y="2687"/>
                    <a:pt x="931" y="2687"/>
                    <a:pt x="931" y="2687"/>
                  </a:cubicBezTo>
                  <a:cubicBezTo>
                    <a:pt x="931" y="2649"/>
                    <a:pt x="942" y="2632"/>
                    <a:pt x="942" y="2593"/>
                  </a:cubicBezTo>
                  <a:cubicBezTo>
                    <a:pt x="942" y="2543"/>
                    <a:pt x="942" y="2543"/>
                    <a:pt x="942" y="2543"/>
                  </a:cubicBezTo>
                  <a:cubicBezTo>
                    <a:pt x="942" y="2499"/>
                    <a:pt x="915" y="2482"/>
                    <a:pt x="887" y="2449"/>
                  </a:cubicBezTo>
                  <a:cubicBezTo>
                    <a:pt x="870" y="2433"/>
                    <a:pt x="865" y="2421"/>
                    <a:pt x="843" y="24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8" name="Freeform 108">
              <a:extLst>
                <a:ext uri="{FF2B5EF4-FFF2-40B4-BE49-F238E27FC236}">
                  <a16:creationId xmlns:a16="http://schemas.microsoft.com/office/drawing/2014/main" id="{464DCE2E-9384-4104-84D7-7ED5EE485DF1}"/>
                </a:ext>
              </a:extLst>
            </p:cNvPr>
            <p:cNvSpPr>
              <a:spLocks noChangeArrowheads="1"/>
            </p:cNvSpPr>
            <p:nvPr/>
          </p:nvSpPr>
          <p:spPr bwMode="auto">
            <a:xfrm>
              <a:off x="3673356" y="2085151"/>
              <a:ext cx="231873" cy="296478"/>
            </a:xfrm>
            <a:custGeom>
              <a:avLst/>
              <a:gdLst>
                <a:gd name="T0" fmla="*/ 859 w 965"/>
                <a:gd name="T1" fmla="*/ 969 h 1236"/>
                <a:gd name="T2" fmla="*/ 887 w 965"/>
                <a:gd name="T3" fmla="*/ 996 h 1236"/>
                <a:gd name="T4" fmla="*/ 859 w 965"/>
                <a:gd name="T5" fmla="*/ 969 h 1236"/>
                <a:gd name="T6" fmla="*/ 826 w 965"/>
                <a:gd name="T7" fmla="*/ 825 h 1236"/>
                <a:gd name="T8" fmla="*/ 765 w 965"/>
                <a:gd name="T9" fmla="*/ 874 h 1236"/>
                <a:gd name="T10" fmla="*/ 732 w 965"/>
                <a:gd name="T11" fmla="*/ 941 h 1236"/>
                <a:gd name="T12" fmla="*/ 721 w 965"/>
                <a:gd name="T13" fmla="*/ 1019 h 1236"/>
                <a:gd name="T14" fmla="*/ 748 w 965"/>
                <a:gd name="T15" fmla="*/ 1107 h 1236"/>
                <a:gd name="T16" fmla="*/ 759 w 965"/>
                <a:gd name="T17" fmla="*/ 1174 h 1236"/>
                <a:gd name="T18" fmla="*/ 798 w 965"/>
                <a:gd name="T19" fmla="*/ 1135 h 1236"/>
                <a:gd name="T20" fmla="*/ 837 w 965"/>
                <a:gd name="T21" fmla="*/ 1085 h 1236"/>
                <a:gd name="T22" fmla="*/ 837 w 965"/>
                <a:gd name="T23" fmla="*/ 1013 h 1236"/>
                <a:gd name="T24" fmla="*/ 842 w 965"/>
                <a:gd name="T25" fmla="*/ 930 h 1236"/>
                <a:gd name="T26" fmla="*/ 826 w 965"/>
                <a:gd name="T27" fmla="*/ 886 h 1236"/>
                <a:gd name="T28" fmla="*/ 660 w 965"/>
                <a:gd name="T29" fmla="*/ 0 h 1236"/>
                <a:gd name="T30" fmla="*/ 704 w 965"/>
                <a:gd name="T31" fmla="*/ 33 h 1236"/>
                <a:gd name="T32" fmla="*/ 759 w 965"/>
                <a:gd name="T33" fmla="*/ 177 h 1236"/>
                <a:gd name="T34" fmla="*/ 748 w 965"/>
                <a:gd name="T35" fmla="*/ 338 h 1236"/>
                <a:gd name="T36" fmla="*/ 964 w 965"/>
                <a:gd name="T37" fmla="*/ 432 h 1236"/>
                <a:gd name="T38" fmla="*/ 937 w 965"/>
                <a:gd name="T39" fmla="*/ 504 h 1236"/>
                <a:gd name="T40" fmla="*/ 931 w 965"/>
                <a:gd name="T41" fmla="*/ 542 h 1236"/>
                <a:gd name="T42" fmla="*/ 854 w 965"/>
                <a:gd name="T43" fmla="*/ 553 h 1236"/>
                <a:gd name="T44" fmla="*/ 887 w 965"/>
                <a:gd name="T45" fmla="*/ 559 h 1236"/>
                <a:gd name="T46" fmla="*/ 859 w 965"/>
                <a:gd name="T47" fmla="*/ 719 h 1236"/>
                <a:gd name="T48" fmla="*/ 809 w 965"/>
                <a:gd name="T49" fmla="*/ 708 h 1236"/>
                <a:gd name="T50" fmla="*/ 776 w 965"/>
                <a:gd name="T51" fmla="*/ 664 h 1236"/>
                <a:gd name="T52" fmla="*/ 765 w 965"/>
                <a:gd name="T53" fmla="*/ 719 h 1236"/>
                <a:gd name="T54" fmla="*/ 787 w 965"/>
                <a:gd name="T55" fmla="*/ 808 h 1236"/>
                <a:gd name="T56" fmla="*/ 759 w 965"/>
                <a:gd name="T57" fmla="*/ 847 h 1236"/>
                <a:gd name="T58" fmla="*/ 693 w 965"/>
                <a:gd name="T59" fmla="*/ 980 h 1236"/>
                <a:gd name="T60" fmla="*/ 516 w 965"/>
                <a:gd name="T61" fmla="*/ 1074 h 1236"/>
                <a:gd name="T62" fmla="*/ 338 w 965"/>
                <a:gd name="T63" fmla="*/ 1141 h 1236"/>
                <a:gd name="T64" fmla="*/ 161 w 965"/>
                <a:gd name="T65" fmla="*/ 1235 h 1236"/>
                <a:gd name="T66" fmla="*/ 111 w 965"/>
                <a:gd name="T67" fmla="*/ 1141 h 1236"/>
                <a:gd name="T68" fmla="*/ 89 w 965"/>
                <a:gd name="T69" fmla="*/ 958 h 1236"/>
                <a:gd name="T70" fmla="*/ 0 w 965"/>
                <a:gd name="T71" fmla="*/ 919 h 1236"/>
                <a:gd name="T72" fmla="*/ 61 w 965"/>
                <a:gd name="T73" fmla="*/ 753 h 1236"/>
                <a:gd name="T74" fmla="*/ 255 w 965"/>
                <a:gd name="T75" fmla="*/ 488 h 1236"/>
                <a:gd name="T76" fmla="*/ 327 w 965"/>
                <a:gd name="T77" fmla="*/ 366 h 1236"/>
                <a:gd name="T78" fmla="*/ 471 w 965"/>
                <a:gd name="T79" fmla="*/ 294 h 1236"/>
                <a:gd name="T80" fmla="*/ 571 w 965"/>
                <a:gd name="T81" fmla="*/ 55 h 1236"/>
                <a:gd name="T82" fmla="*/ 660 w 965"/>
                <a:gd name="T83" fmla="*/ 0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5" h="1236">
                  <a:moveTo>
                    <a:pt x="859" y="969"/>
                  </a:moveTo>
                  <a:lnTo>
                    <a:pt x="859" y="969"/>
                  </a:lnTo>
                  <a:cubicBezTo>
                    <a:pt x="859" y="980"/>
                    <a:pt x="870" y="985"/>
                    <a:pt x="876" y="996"/>
                  </a:cubicBezTo>
                  <a:cubicBezTo>
                    <a:pt x="887" y="996"/>
                    <a:pt x="887" y="996"/>
                    <a:pt x="887" y="996"/>
                  </a:cubicBezTo>
                  <a:cubicBezTo>
                    <a:pt x="898" y="902"/>
                    <a:pt x="898" y="902"/>
                    <a:pt x="898" y="902"/>
                  </a:cubicBezTo>
                  <a:cubicBezTo>
                    <a:pt x="865" y="891"/>
                    <a:pt x="859" y="935"/>
                    <a:pt x="859" y="969"/>
                  </a:cubicBezTo>
                  <a:close/>
                  <a:moveTo>
                    <a:pt x="826" y="825"/>
                  </a:moveTo>
                  <a:lnTo>
                    <a:pt x="826" y="825"/>
                  </a:lnTo>
                  <a:cubicBezTo>
                    <a:pt x="815" y="847"/>
                    <a:pt x="798" y="858"/>
                    <a:pt x="782" y="869"/>
                  </a:cubicBezTo>
                  <a:cubicBezTo>
                    <a:pt x="776" y="869"/>
                    <a:pt x="765" y="869"/>
                    <a:pt x="765" y="874"/>
                  </a:cubicBezTo>
                  <a:cubicBezTo>
                    <a:pt x="759" y="891"/>
                    <a:pt x="759" y="902"/>
                    <a:pt x="754" y="919"/>
                  </a:cubicBezTo>
                  <a:cubicBezTo>
                    <a:pt x="748" y="930"/>
                    <a:pt x="737" y="930"/>
                    <a:pt x="732" y="941"/>
                  </a:cubicBezTo>
                  <a:cubicBezTo>
                    <a:pt x="726" y="958"/>
                    <a:pt x="732" y="963"/>
                    <a:pt x="732" y="980"/>
                  </a:cubicBezTo>
                  <a:cubicBezTo>
                    <a:pt x="726" y="996"/>
                    <a:pt x="721" y="1002"/>
                    <a:pt x="721" y="1019"/>
                  </a:cubicBezTo>
                  <a:cubicBezTo>
                    <a:pt x="732" y="1019"/>
                    <a:pt x="732" y="1030"/>
                    <a:pt x="737" y="1041"/>
                  </a:cubicBezTo>
                  <a:cubicBezTo>
                    <a:pt x="743" y="1063"/>
                    <a:pt x="748" y="1080"/>
                    <a:pt x="748" y="1107"/>
                  </a:cubicBezTo>
                  <a:cubicBezTo>
                    <a:pt x="748" y="1129"/>
                    <a:pt x="743" y="1141"/>
                    <a:pt x="743" y="1163"/>
                  </a:cubicBezTo>
                  <a:cubicBezTo>
                    <a:pt x="743" y="1168"/>
                    <a:pt x="748" y="1174"/>
                    <a:pt x="759" y="1174"/>
                  </a:cubicBezTo>
                  <a:cubicBezTo>
                    <a:pt x="765" y="1174"/>
                    <a:pt x="759" y="1168"/>
                    <a:pt x="765" y="1168"/>
                  </a:cubicBezTo>
                  <a:cubicBezTo>
                    <a:pt x="776" y="1157"/>
                    <a:pt x="782" y="1141"/>
                    <a:pt x="798" y="1135"/>
                  </a:cubicBezTo>
                  <a:cubicBezTo>
                    <a:pt x="815" y="1129"/>
                    <a:pt x="837" y="1129"/>
                    <a:pt x="837" y="1113"/>
                  </a:cubicBezTo>
                  <a:cubicBezTo>
                    <a:pt x="837" y="1085"/>
                    <a:pt x="837" y="1085"/>
                    <a:pt x="837" y="1085"/>
                  </a:cubicBezTo>
                  <a:cubicBezTo>
                    <a:pt x="837" y="1068"/>
                    <a:pt x="854" y="1063"/>
                    <a:pt x="854" y="1041"/>
                  </a:cubicBezTo>
                  <a:cubicBezTo>
                    <a:pt x="854" y="1030"/>
                    <a:pt x="842" y="1024"/>
                    <a:pt x="837" y="1013"/>
                  </a:cubicBezTo>
                  <a:cubicBezTo>
                    <a:pt x="831" y="991"/>
                    <a:pt x="837" y="980"/>
                    <a:pt x="837" y="963"/>
                  </a:cubicBezTo>
                  <a:cubicBezTo>
                    <a:pt x="837" y="947"/>
                    <a:pt x="842" y="941"/>
                    <a:pt x="842" y="930"/>
                  </a:cubicBezTo>
                  <a:cubicBezTo>
                    <a:pt x="842" y="919"/>
                    <a:pt x="831" y="919"/>
                    <a:pt x="831" y="913"/>
                  </a:cubicBezTo>
                  <a:cubicBezTo>
                    <a:pt x="826" y="902"/>
                    <a:pt x="826" y="897"/>
                    <a:pt x="826" y="886"/>
                  </a:cubicBezTo>
                  <a:cubicBezTo>
                    <a:pt x="826" y="874"/>
                    <a:pt x="842" y="819"/>
                    <a:pt x="826" y="825"/>
                  </a:cubicBezTo>
                  <a:close/>
                  <a:moveTo>
                    <a:pt x="660" y="0"/>
                  </a:moveTo>
                  <a:lnTo>
                    <a:pt x="660" y="0"/>
                  </a:lnTo>
                  <a:cubicBezTo>
                    <a:pt x="682" y="5"/>
                    <a:pt x="687" y="17"/>
                    <a:pt x="704" y="33"/>
                  </a:cubicBezTo>
                  <a:cubicBezTo>
                    <a:pt x="732" y="66"/>
                    <a:pt x="759" y="83"/>
                    <a:pt x="759" y="127"/>
                  </a:cubicBezTo>
                  <a:cubicBezTo>
                    <a:pt x="759" y="177"/>
                    <a:pt x="759" y="177"/>
                    <a:pt x="759" y="177"/>
                  </a:cubicBezTo>
                  <a:cubicBezTo>
                    <a:pt x="759" y="216"/>
                    <a:pt x="748" y="233"/>
                    <a:pt x="748" y="271"/>
                  </a:cubicBezTo>
                  <a:cubicBezTo>
                    <a:pt x="748" y="338"/>
                    <a:pt x="748" y="338"/>
                    <a:pt x="748" y="338"/>
                  </a:cubicBezTo>
                  <a:cubicBezTo>
                    <a:pt x="748" y="382"/>
                    <a:pt x="804" y="399"/>
                    <a:pt x="848" y="404"/>
                  </a:cubicBezTo>
                  <a:cubicBezTo>
                    <a:pt x="898" y="404"/>
                    <a:pt x="920" y="427"/>
                    <a:pt x="964" y="432"/>
                  </a:cubicBezTo>
                  <a:lnTo>
                    <a:pt x="964" y="432"/>
                  </a:lnTo>
                  <a:cubicBezTo>
                    <a:pt x="959" y="454"/>
                    <a:pt x="937" y="471"/>
                    <a:pt x="937" y="504"/>
                  </a:cubicBezTo>
                  <a:cubicBezTo>
                    <a:pt x="937" y="536"/>
                    <a:pt x="937" y="536"/>
                    <a:pt x="937" y="536"/>
                  </a:cubicBezTo>
                  <a:cubicBezTo>
                    <a:pt x="931" y="542"/>
                    <a:pt x="931" y="542"/>
                    <a:pt x="931" y="542"/>
                  </a:cubicBezTo>
                  <a:cubicBezTo>
                    <a:pt x="920" y="531"/>
                    <a:pt x="909" y="520"/>
                    <a:pt x="898" y="520"/>
                  </a:cubicBezTo>
                  <a:cubicBezTo>
                    <a:pt x="876" y="520"/>
                    <a:pt x="854" y="531"/>
                    <a:pt x="854" y="553"/>
                  </a:cubicBezTo>
                  <a:cubicBezTo>
                    <a:pt x="865" y="553"/>
                    <a:pt x="870" y="553"/>
                    <a:pt x="881" y="553"/>
                  </a:cubicBezTo>
                  <a:cubicBezTo>
                    <a:pt x="887" y="559"/>
                    <a:pt x="887" y="559"/>
                    <a:pt x="887" y="559"/>
                  </a:cubicBezTo>
                  <a:cubicBezTo>
                    <a:pt x="865" y="697"/>
                    <a:pt x="865" y="697"/>
                    <a:pt x="865" y="697"/>
                  </a:cubicBezTo>
                  <a:cubicBezTo>
                    <a:pt x="859" y="719"/>
                    <a:pt x="859" y="719"/>
                    <a:pt x="859" y="719"/>
                  </a:cubicBezTo>
                  <a:cubicBezTo>
                    <a:pt x="848" y="725"/>
                    <a:pt x="848" y="736"/>
                    <a:pt x="831" y="736"/>
                  </a:cubicBezTo>
                  <a:cubicBezTo>
                    <a:pt x="820" y="736"/>
                    <a:pt x="815" y="719"/>
                    <a:pt x="809" y="708"/>
                  </a:cubicBezTo>
                  <a:cubicBezTo>
                    <a:pt x="798" y="692"/>
                    <a:pt x="787" y="686"/>
                    <a:pt x="787" y="664"/>
                  </a:cubicBezTo>
                  <a:cubicBezTo>
                    <a:pt x="776" y="664"/>
                    <a:pt x="776" y="664"/>
                    <a:pt x="776" y="664"/>
                  </a:cubicBezTo>
                  <a:cubicBezTo>
                    <a:pt x="776" y="669"/>
                    <a:pt x="776" y="669"/>
                    <a:pt x="776" y="675"/>
                  </a:cubicBezTo>
                  <a:cubicBezTo>
                    <a:pt x="776" y="692"/>
                    <a:pt x="765" y="697"/>
                    <a:pt x="765" y="719"/>
                  </a:cubicBezTo>
                  <a:cubicBezTo>
                    <a:pt x="765" y="747"/>
                    <a:pt x="815" y="742"/>
                    <a:pt x="815" y="769"/>
                  </a:cubicBezTo>
                  <a:cubicBezTo>
                    <a:pt x="815" y="791"/>
                    <a:pt x="787" y="791"/>
                    <a:pt x="787" y="808"/>
                  </a:cubicBezTo>
                  <a:cubicBezTo>
                    <a:pt x="787" y="814"/>
                    <a:pt x="793" y="819"/>
                    <a:pt x="793" y="830"/>
                  </a:cubicBezTo>
                  <a:cubicBezTo>
                    <a:pt x="793" y="841"/>
                    <a:pt x="770" y="841"/>
                    <a:pt x="759" y="847"/>
                  </a:cubicBezTo>
                  <a:cubicBezTo>
                    <a:pt x="743" y="863"/>
                    <a:pt x="737" y="874"/>
                    <a:pt x="721" y="897"/>
                  </a:cubicBezTo>
                  <a:cubicBezTo>
                    <a:pt x="698" y="919"/>
                    <a:pt x="715" y="952"/>
                    <a:pt x="693" y="980"/>
                  </a:cubicBezTo>
                  <a:cubicBezTo>
                    <a:pt x="682" y="996"/>
                    <a:pt x="660" y="996"/>
                    <a:pt x="637" y="1008"/>
                  </a:cubicBezTo>
                  <a:cubicBezTo>
                    <a:pt x="588" y="1035"/>
                    <a:pt x="560" y="1041"/>
                    <a:pt x="516" y="1074"/>
                  </a:cubicBezTo>
                  <a:cubicBezTo>
                    <a:pt x="488" y="1091"/>
                    <a:pt x="460" y="1096"/>
                    <a:pt x="427" y="1102"/>
                  </a:cubicBezTo>
                  <a:cubicBezTo>
                    <a:pt x="394" y="1113"/>
                    <a:pt x="371" y="1129"/>
                    <a:pt x="338" y="1141"/>
                  </a:cubicBezTo>
                  <a:cubicBezTo>
                    <a:pt x="283" y="1163"/>
                    <a:pt x="255" y="1174"/>
                    <a:pt x="211" y="1201"/>
                  </a:cubicBezTo>
                  <a:cubicBezTo>
                    <a:pt x="189" y="1218"/>
                    <a:pt x="183" y="1235"/>
                    <a:pt x="161" y="1235"/>
                  </a:cubicBezTo>
                  <a:cubicBezTo>
                    <a:pt x="139" y="1235"/>
                    <a:pt x="133" y="1213"/>
                    <a:pt x="128" y="1190"/>
                  </a:cubicBezTo>
                  <a:cubicBezTo>
                    <a:pt x="122" y="1174"/>
                    <a:pt x="117" y="1163"/>
                    <a:pt x="111" y="1141"/>
                  </a:cubicBezTo>
                  <a:cubicBezTo>
                    <a:pt x="105" y="1102"/>
                    <a:pt x="105" y="1080"/>
                    <a:pt x="100" y="1041"/>
                  </a:cubicBezTo>
                  <a:cubicBezTo>
                    <a:pt x="100" y="1008"/>
                    <a:pt x="100" y="985"/>
                    <a:pt x="89" y="958"/>
                  </a:cubicBezTo>
                  <a:cubicBezTo>
                    <a:pt x="78" y="941"/>
                    <a:pt x="61" y="947"/>
                    <a:pt x="44" y="935"/>
                  </a:cubicBezTo>
                  <a:cubicBezTo>
                    <a:pt x="28" y="930"/>
                    <a:pt x="17" y="924"/>
                    <a:pt x="0" y="919"/>
                  </a:cubicBezTo>
                  <a:lnTo>
                    <a:pt x="0" y="919"/>
                  </a:lnTo>
                  <a:cubicBezTo>
                    <a:pt x="11" y="852"/>
                    <a:pt x="17" y="802"/>
                    <a:pt x="61" y="753"/>
                  </a:cubicBezTo>
                  <a:cubicBezTo>
                    <a:pt x="105" y="703"/>
                    <a:pt x="139" y="686"/>
                    <a:pt x="177" y="631"/>
                  </a:cubicBezTo>
                  <a:cubicBezTo>
                    <a:pt x="211" y="581"/>
                    <a:pt x="233" y="548"/>
                    <a:pt x="255" y="488"/>
                  </a:cubicBezTo>
                  <a:cubicBezTo>
                    <a:pt x="261" y="465"/>
                    <a:pt x="261" y="449"/>
                    <a:pt x="266" y="421"/>
                  </a:cubicBezTo>
                  <a:cubicBezTo>
                    <a:pt x="277" y="393"/>
                    <a:pt x="299" y="366"/>
                    <a:pt x="327" y="366"/>
                  </a:cubicBezTo>
                  <a:cubicBezTo>
                    <a:pt x="383" y="366"/>
                    <a:pt x="383" y="366"/>
                    <a:pt x="383" y="366"/>
                  </a:cubicBezTo>
                  <a:cubicBezTo>
                    <a:pt x="427" y="366"/>
                    <a:pt x="443" y="332"/>
                    <a:pt x="471" y="294"/>
                  </a:cubicBezTo>
                  <a:cubicBezTo>
                    <a:pt x="499" y="255"/>
                    <a:pt x="504" y="222"/>
                    <a:pt x="521" y="172"/>
                  </a:cubicBezTo>
                  <a:cubicBezTo>
                    <a:pt x="532" y="127"/>
                    <a:pt x="538" y="94"/>
                    <a:pt x="571" y="55"/>
                  </a:cubicBezTo>
                  <a:cubicBezTo>
                    <a:pt x="588" y="39"/>
                    <a:pt x="604" y="39"/>
                    <a:pt x="626" y="28"/>
                  </a:cubicBezTo>
                  <a:cubicBezTo>
                    <a:pt x="643" y="22"/>
                    <a:pt x="649" y="11"/>
                    <a:pt x="66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9" name="Freeform 109">
              <a:extLst>
                <a:ext uri="{FF2B5EF4-FFF2-40B4-BE49-F238E27FC236}">
                  <a16:creationId xmlns:a16="http://schemas.microsoft.com/office/drawing/2014/main" id="{49566F2D-2345-4B5A-B9B1-93999ED9C916}"/>
                </a:ext>
              </a:extLst>
            </p:cNvPr>
            <p:cNvSpPr>
              <a:spLocks noChangeArrowheads="1"/>
            </p:cNvSpPr>
            <p:nvPr/>
          </p:nvSpPr>
          <p:spPr bwMode="auto">
            <a:xfrm>
              <a:off x="3312312" y="1887146"/>
              <a:ext cx="520920" cy="430952"/>
            </a:xfrm>
            <a:custGeom>
              <a:avLst/>
              <a:gdLst>
                <a:gd name="T0" fmla="*/ 2167 w 2168"/>
                <a:gd name="T1" fmla="*/ 826 h 1796"/>
                <a:gd name="T2" fmla="*/ 2078 w 2168"/>
                <a:gd name="T3" fmla="*/ 881 h 1796"/>
                <a:gd name="T4" fmla="*/ 1978 w 2168"/>
                <a:gd name="T5" fmla="*/ 1120 h 1796"/>
                <a:gd name="T6" fmla="*/ 1834 w 2168"/>
                <a:gd name="T7" fmla="*/ 1192 h 1796"/>
                <a:gd name="T8" fmla="*/ 1762 w 2168"/>
                <a:gd name="T9" fmla="*/ 1314 h 1796"/>
                <a:gd name="T10" fmla="*/ 1568 w 2168"/>
                <a:gd name="T11" fmla="*/ 1579 h 1796"/>
                <a:gd name="T12" fmla="*/ 1507 w 2168"/>
                <a:gd name="T13" fmla="*/ 1745 h 1796"/>
                <a:gd name="T14" fmla="*/ 1407 w 2168"/>
                <a:gd name="T15" fmla="*/ 1756 h 1796"/>
                <a:gd name="T16" fmla="*/ 1274 w 2168"/>
                <a:gd name="T17" fmla="*/ 1761 h 1796"/>
                <a:gd name="T18" fmla="*/ 1213 w 2168"/>
                <a:gd name="T19" fmla="*/ 1706 h 1796"/>
                <a:gd name="T20" fmla="*/ 1208 w 2168"/>
                <a:gd name="T21" fmla="*/ 1634 h 1796"/>
                <a:gd name="T22" fmla="*/ 1141 w 2168"/>
                <a:gd name="T23" fmla="*/ 1634 h 1796"/>
                <a:gd name="T24" fmla="*/ 1064 w 2168"/>
                <a:gd name="T25" fmla="*/ 1640 h 1796"/>
                <a:gd name="T26" fmla="*/ 1003 w 2168"/>
                <a:gd name="T27" fmla="*/ 1579 h 1796"/>
                <a:gd name="T28" fmla="*/ 947 w 2168"/>
                <a:gd name="T29" fmla="*/ 1584 h 1796"/>
                <a:gd name="T30" fmla="*/ 937 w 2168"/>
                <a:gd name="T31" fmla="*/ 1628 h 1796"/>
                <a:gd name="T32" fmla="*/ 837 w 2168"/>
                <a:gd name="T33" fmla="*/ 1700 h 1796"/>
                <a:gd name="T34" fmla="*/ 637 w 2168"/>
                <a:gd name="T35" fmla="*/ 1695 h 1796"/>
                <a:gd name="T36" fmla="*/ 487 w 2168"/>
                <a:gd name="T37" fmla="*/ 1795 h 1796"/>
                <a:gd name="T38" fmla="*/ 449 w 2168"/>
                <a:gd name="T39" fmla="*/ 1678 h 1796"/>
                <a:gd name="T40" fmla="*/ 427 w 2168"/>
                <a:gd name="T41" fmla="*/ 1545 h 1796"/>
                <a:gd name="T42" fmla="*/ 371 w 2168"/>
                <a:gd name="T43" fmla="*/ 1523 h 1796"/>
                <a:gd name="T44" fmla="*/ 260 w 2168"/>
                <a:gd name="T45" fmla="*/ 1540 h 1796"/>
                <a:gd name="T46" fmla="*/ 166 w 2168"/>
                <a:gd name="T47" fmla="*/ 1551 h 1796"/>
                <a:gd name="T48" fmla="*/ 33 w 2168"/>
                <a:gd name="T49" fmla="*/ 1584 h 1796"/>
                <a:gd name="T50" fmla="*/ 0 w 2168"/>
                <a:gd name="T51" fmla="*/ 1562 h 1796"/>
                <a:gd name="T52" fmla="*/ 166 w 2168"/>
                <a:gd name="T53" fmla="*/ 1446 h 1796"/>
                <a:gd name="T54" fmla="*/ 166 w 2168"/>
                <a:gd name="T55" fmla="*/ 1297 h 1796"/>
                <a:gd name="T56" fmla="*/ 122 w 2168"/>
                <a:gd name="T57" fmla="*/ 1181 h 1796"/>
                <a:gd name="T58" fmla="*/ 116 w 2168"/>
                <a:gd name="T59" fmla="*/ 1037 h 1796"/>
                <a:gd name="T60" fmla="*/ 83 w 2168"/>
                <a:gd name="T61" fmla="*/ 953 h 1796"/>
                <a:gd name="T62" fmla="*/ 144 w 2168"/>
                <a:gd name="T63" fmla="*/ 915 h 1796"/>
                <a:gd name="T64" fmla="*/ 305 w 2168"/>
                <a:gd name="T65" fmla="*/ 826 h 1796"/>
                <a:gd name="T66" fmla="*/ 388 w 2168"/>
                <a:gd name="T67" fmla="*/ 704 h 1796"/>
                <a:gd name="T68" fmla="*/ 504 w 2168"/>
                <a:gd name="T69" fmla="*/ 643 h 1796"/>
                <a:gd name="T70" fmla="*/ 715 w 2168"/>
                <a:gd name="T71" fmla="*/ 604 h 1796"/>
                <a:gd name="T72" fmla="*/ 964 w 2168"/>
                <a:gd name="T73" fmla="*/ 516 h 1796"/>
                <a:gd name="T74" fmla="*/ 1058 w 2168"/>
                <a:gd name="T75" fmla="*/ 505 h 1796"/>
                <a:gd name="T76" fmla="*/ 1080 w 2168"/>
                <a:gd name="T77" fmla="*/ 449 h 1796"/>
                <a:gd name="T78" fmla="*/ 1175 w 2168"/>
                <a:gd name="T79" fmla="*/ 355 h 1796"/>
                <a:gd name="T80" fmla="*/ 1208 w 2168"/>
                <a:gd name="T81" fmla="*/ 194 h 1796"/>
                <a:gd name="T82" fmla="*/ 1230 w 2168"/>
                <a:gd name="T83" fmla="*/ 67 h 1796"/>
                <a:gd name="T84" fmla="*/ 1335 w 2168"/>
                <a:gd name="T85" fmla="*/ 17 h 1796"/>
                <a:gd name="T86" fmla="*/ 1402 w 2168"/>
                <a:gd name="T87" fmla="*/ 33 h 1796"/>
                <a:gd name="T88" fmla="*/ 1707 w 2168"/>
                <a:gd name="T89" fmla="*/ 0 h 1796"/>
                <a:gd name="T90" fmla="*/ 1812 w 2168"/>
                <a:gd name="T91" fmla="*/ 56 h 1796"/>
                <a:gd name="T92" fmla="*/ 1801 w 2168"/>
                <a:gd name="T93" fmla="*/ 222 h 1796"/>
                <a:gd name="T94" fmla="*/ 1840 w 2168"/>
                <a:gd name="T95" fmla="*/ 338 h 1796"/>
                <a:gd name="T96" fmla="*/ 1945 w 2168"/>
                <a:gd name="T97" fmla="*/ 510 h 1796"/>
                <a:gd name="T98" fmla="*/ 2156 w 2168"/>
                <a:gd name="T99" fmla="*/ 793 h 1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68" h="1796">
                  <a:moveTo>
                    <a:pt x="2167" y="826"/>
                  </a:moveTo>
                  <a:lnTo>
                    <a:pt x="2167" y="826"/>
                  </a:lnTo>
                  <a:cubicBezTo>
                    <a:pt x="2156" y="837"/>
                    <a:pt x="2150" y="848"/>
                    <a:pt x="2133" y="854"/>
                  </a:cubicBezTo>
                  <a:cubicBezTo>
                    <a:pt x="2111" y="865"/>
                    <a:pt x="2095" y="865"/>
                    <a:pt x="2078" y="881"/>
                  </a:cubicBezTo>
                  <a:cubicBezTo>
                    <a:pt x="2045" y="920"/>
                    <a:pt x="2039" y="953"/>
                    <a:pt x="2028" y="998"/>
                  </a:cubicBezTo>
                  <a:cubicBezTo>
                    <a:pt x="2011" y="1048"/>
                    <a:pt x="2006" y="1081"/>
                    <a:pt x="1978" y="1120"/>
                  </a:cubicBezTo>
                  <a:cubicBezTo>
                    <a:pt x="1950" y="1158"/>
                    <a:pt x="1934" y="1192"/>
                    <a:pt x="1890" y="1192"/>
                  </a:cubicBezTo>
                  <a:cubicBezTo>
                    <a:pt x="1834" y="1192"/>
                    <a:pt x="1834" y="1192"/>
                    <a:pt x="1834" y="1192"/>
                  </a:cubicBezTo>
                  <a:cubicBezTo>
                    <a:pt x="1806" y="1192"/>
                    <a:pt x="1784" y="1219"/>
                    <a:pt x="1773" y="1247"/>
                  </a:cubicBezTo>
                  <a:cubicBezTo>
                    <a:pt x="1768" y="1275"/>
                    <a:pt x="1768" y="1291"/>
                    <a:pt x="1762" y="1314"/>
                  </a:cubicBezTo>
                  <a:cubicBezTo>
                    <a:pt x="1740" y="1374"/>
                    <a:pt x="1718" y="1407"/>
                    <a:pt x="1684" y="1457"/>
                  </a:cubicBezTo>
                  <a:cubicBezTo>
                    <a:pt x="1646" y="1512"/>
                    <a:pt x="1612" y="1529"/>
                    <a:pt x="1568" y="1579"/>
                  </a:cubicBezTo>
                  <a:cubicBezTo>
                    <a:pt x="1524" y="1628"/>
                    <a:pt x="1518" y="1678"/>
                    <a:pt x="1507" y="1745"/>
                  </a:cubicBezTo>
                  <a:lnTo>
                    <a:pt x="1507" y="1745"/>
                  </a:lnTo>
                  <a:cubicBezTo>
                    <a:pt x="1496" y="1739"/>
                    <a:pt x="1485" y="1734"/>
                    <a:pt x="1474" y="1734"/>
                  </a:cubicBezTo>
                  <a:cubicBezTo>
                    <a:pt x="1446" y="1734"/>
                    <a:pt x="1435" y="1750"/>
                    <a:pt x="1407" y="1756"/>
                  </a:cubicBezTo>
                  <a:cubicBezTo>
                    <a:pt x="1380" y="1767"/>
                    <a:pt x="1358" y="1773"/>
                    <a:pt x="1324" y="1773"/>
                  </a:cubicBezTo>
                  <a:cubicBezTo>
                    <a:pt x="1308" y="1773"/>
                    <a:pt x="1297" y="1767"/>
                    <a:pt x="1274" y="1761"/>
                  </a:cubicBezTo>
                  <a:cubicBezTo>
                    <a:pt x="1252" y="1761"/>
                    <a:pt x="1236" y="1761"/>
                    <a:pt x="1213" y="1750"/>
                  </a:cubicBezTo>
                  <a:cubicBezTo>
                    <a:pt x="1213" y="1706"/>
                    <a:pt x="1213" y="1706"/>
                    <a:pt x="1213" y="1706"/>
                  </a:cubicBezTo>
                  <a:cubicBezTo>
                    <a:pt x="1213" y="1689"/>
                    <a:pt x="1225" y="1678"/>
                    <a:pt x="1225" y="1667"/>
                  </a:cubicBezTo>
                  <a:cubicBezTo>
                    <a:pt x="1225" y="1651"/>
                    <a:pt x="1219" y="1640"/>
                    <a:pt x="1208" y="1634"/>
                  </a:cubicBezTo>
                  <a:cubicBezTo>
                    <a:pt x="1202" y="1634"/>
                    <a:pt x="1197" y="1634"/>
                    <a:pt x="1197" y="1634"/>
                  </a:cubicBezTo>
                  <a:cubicBezTo>
                    <a:pt x="1175" y="1634"/>
                    <a:pt x="1164" y="1634"/>
                    <a:pt x="1141" y="1634"/>
                  </a:cubicBezTo>
                  <a:cubicBezTo>
                    <a:pt x="1141" y="1645"/>
                    <a:pt x="1136" y="1662"/>
                    <a:pt x="1119" y="1662"/>
                  </a:cubicBezTo>
                  <a:cubicBezTo>
                    <a:pt x="1097" y="1662"/>
                    <a:pt x="1080" y="1656"/>
                    <a:pt x="1064" y="1640"/>
                  </a:cubicBezTo>
                  <a:cubicBezTo>
                    <a:pt x="1053" y="1634"/>
                    <a:pt x="1053" y="1617"/>
                    <a:pt x="1047" y="1606"/>
                  </a:cubicBezTo>
                  <a:cubicBezTo>
                    <a:pt x="1042" y="1584"/>
                    <a:pt x="1014" y="1595"/>
                    <a:pt x="1003" y="1579"/>
                  </a:cubicBezTo>
                  <a:cubicBezTo>
                    <a:pt x="986" y="1562"/>
                    <a:pt x="981" y="1551"/>
                    <a:pt x="975" y="1534"/>
                  </a:cubicBezTo>
                  <a:cubicBezTo>
                    <a:pt x="964" y="1523"/>
                    <a:pt x="959" y="1573"/>
                    <a:pt x="947" y="1584"/>
                  </a:cubicBezTo>
                  <a:cubicBezTo>
                    <a:pt x="942" y="1590"/>
                    <a:pt x="925" y="1590"/>
                    <a:pt x="925" y="1601"/>
                  </a:cubicBezTo>
                  <a:cubicBezTo>
                    <a:pt x="925" y="1612"/>
                    <a:pt x="937" y="1617"/>
                    <a:pt x="937" y="1628"/>
                  </a:cubicBezTo>
                  <a:cubicBezTo>
                    <a:pt x="937" y="1651"/>
                    <a:pt x="914" y="1656"/>
                    <a:pt x="892" y="1667"/>
                  </a:cubicBezTo>
                  <a:cubicBezTo>
                    <a:pt x="870" y="1678"/>
                    <a:pt x="859" y="1689"/>
                    <a:pt x="837" y="1700"/>
                  </a:cubicBezTo>
                  <a:cubicBezTo>
                    <a:pt x="804" y="1723"/>
                    <a:pt x="776" y="1734"/>
                    <a:pt x="737" y="1734"/>
                  </a:cubicBezTo>
                  <a:cubicBezTo>
                    <a:pt x="698" y="1734"/>
                    <a:pt x="681" y="1695"/>
                    <a:pt x="637" y="1695"/>
                  </a:cubicBezTo>
                  <a:cubicBezTo>
                    <a:pt x="598" y="1695"/>
                    <a:pt x="576" y="1723"/>
                    <a:pt x="543" y="1750"/>
                  </a:cubicBezTo>
                  <a:cubicBezTo>
                    <a:pt x="521" y="1767"/>
                    <a:pt x="515" y="1795"/>
                    <a:pt x="487" y="1795"/>
                  </a:cubicBezTo>
                  <a:cubicBezTo>
                    <a:pt x="454" y="1795"/>
                    <a:pt x="443" y="1767"/>
                    <a:pt x="443" y="1739"/>
                  </a:cubicBezTo>
                  <a:cubicBezTo>
                    <a:pt x="443" y="1717"/>
                    <a:pt x="449" y="1700"/>
                    <a:pt x="449" y="1678"/>
                  </a:cubicBezTo>
                  <a:cubicBezTo>
                    <a:pt x="449" y="1640"/>
                    <a:pt x="449" y="1640"/>
                    <a:pt x="449" y="1640"/>
                  </a:cubicBezTo>
                  <a:cubicBezTo>
                    <a:pt x="449" y="1601"/>
                    <a:pt x="438" y="1579"/>
                    <a:pt x="427" y="1545"/>
                  </a:cubicBezTo>
                  <a:cubicBezTo>
                    <a:pt x="427" y="1523"/>
                    <a:pt x="421" y="1501"/>
                    <a:pt x="405" y="1501"/>
                  </a:cubicBezTo>
                  <a:cubicBezTo>
                    <a:pt x="388" y="1501"/>
                    <a:pt x="382" y="1512"/>
                    <a:pt x="371" y="1523"/>
                  </a:cubicBezTo>
                  <a:cubicBezTo>
                    <a:pt x="349" y="1534"/>
                    <a:pt x="332" y="1545"/>
                    <a:pt x="305" y="1545"/>
                  </a:cubicBezTo>
                  <a:cubicBezTo>
                    <a:pt x="288" y="1545"/>
                    <a:pt x="277" y="1540"/>
                    <a:pt x="260" y="1540"/>
                  </a:cubicBezTo>
                  <a:cubicBezTo>
                    <a:pt x="244" y="1540"/>
                    <a:pt x="233" y="1545"/>
                    <a:pt x="210" y="1545"/>
                  </a:cubicBezTo>
                  <a:cubicBezTo>
                    <a:pt x="194" y="1545"/>
                    <a:pt x="177" y="1540"/>
                    <a:pt x="166" y="1551"/>
                  </a:cubicBezTo>
                  <a:cubicBezTo>
                    <a:pt x="127" y="1579"/>
                    <a:pt x="105" y="1601"/>
                    <a:pt x="61" y="1601"/>
                  </a:cubicBezTo>
                  <a:cubicBezTo>
                    <a:pt x="44" y="1601"/>
                    <a:pt x="44" y="1590"/>
                    <a:pt x="33" y="1584"/>
                  </a:cubicBezTo>
                  <a:cubicBezTo>
                    <a:pt x="16" y="1573"/>
                    <a:pt x="11" y="1568"/>
                    <a:pt x="0" y="1562"/>
                  </a:cubicBezTo>
                  <a:lnTo>
                    <a:pt x="0" y="1562"/>
                  </a:lnTo>
                  <a:cubicBezTo>
                    <a:pt x="28" y="1507"/>
                    <a:pt x="77" y="1512"/>
                    <a:pt x="133" y="1484"/>
                  </a:cubicBezTo>
                  <a:cubicBezTo>
                    <a:pt x="149" y="1479"/>
                    <a:pt x="155" y="1462"/>
                    <a:pt x="166" y="1446"/>
                  </a:cubicBezTo>
                  <a:cubicBezTo>
                    <a:pt x="177" y="1440"/>
                    <a:pt x="188" y="1429"/>
                    <a:pt x="188" y="1418"/>
                  </a:cubicBezTo>
                  <a:cubicBezTo>
                    <a:pt x="188" y="1368"/>
                    <a:pt x="183" y="1341"/>
                    <a:pt x="166" y="1297"/>
                  </a:cubicBezTo>
                  <a:cubicBezTo>
                    <a:pt x="161" y="1280"/>
                    <a:pt x="149" y="1275"/>
                    <a:pt x="149" y="1253"/>
                  </a:cubicBezTo>
                  <a:cubicBezTo>
                    <a:pt x="133" y="1230"/>
                    <a:pt x="122" y="1208"/>
                    <a:pt x="122" y="1181"/>
                  </a:cubicBezTo>
                  <a:cubicBezTo>
                    <a:pt x="122" y="1086"/>
                    <a:pt x="122" y="1086"/>
                    <a:pt x="122" y="1086"/>
                  </a:cubicBezTo>
                  <a:cubicBezTo>
                    <a:pt x="122" y="1070"/>
                    <a:pt x="116" y="1059"/>
                    <a:pt x="116" y="1037"/>
                  </a:cubicBezTo>
                  <a:cubicBezTo>
                    <a:pt x="111" y="1020"/>
                    <a:pt x="116" y="1009"/>
                    <a:pt x="111" y="998"/>
                  </a:cubicBezTo>
                  <a:cubicBezTo>
                    <a:pt x="100" y="981"/>
                    <a:pt x="83" y="976"/>
                    <a:pt x="83" y="953"/>
                  </a:cubicBezTo>
                  <a:cubicBezTo>
                    <a:pt x="83" y="942"/>
                    <a:pt x="100" y="937"/>
                    <a:pt x="111" y="931"/>
                  </a:cubicBezTo>
                  <a:cubicBezTo>
                    <a:pt x="127" y="926"/>
                    <a:pt x="133" y="920"/>
                    <a:pt x="144" y="915"/>
                  </a:cubicBezTo>
                  <a:cubicBezTo>
                    <a:pt x="172" y="904"/>
                    <a:pt x="188" y="887"/>
                    <a:pt x="221" y="881"/>
                  </a:cubicBezTo>
                  <a:cubicBezTo>
                    <a:pt x="260" y="876"/>
                    <a:pt x="277" y="854"/>
                    <a:pt x="305" y="826"/>
                  </a:cubicBezTo>
                  <a:cubicBezTo>
                    <a:pt x="321" y="809"/>
                    <a:pt x="343" y="804"/>
                    <a:pt x="354" y="782"/>
                  </a:cubicBezTo>
                  <a:cubicBezTo>
                    <a:pt x="366" y="748"/>
                    <a:pt x="360" y="721"/>
                    <a:pt x="388" y="704"/>
                  </a:cubicBezTo>
                  <a:cubicBezTo>
                    <a:pt x="421" y="682"/>
                    <a:pt x="438" y="671"/>
                    <a:pt x="471" y="654"/>
                  </a:cubicBezTo>
                  <a:cubicBezTo>
                    <a:pt x="482" y="649"/>
                    <a:pt x="493" y="649"/>
                    <a:pt x="504" y="643"/>
                  </a:cubicBezTo>
                  <a:cubicBezTo>
                    <a:pt x="543" y="621"/>
                    <a:pt x="565" y="593"/>
                    <a:pt x="615" y="593"/>
                  </a:cubicBezTo>
                  <a:cubicBezTo>
                    <a:pt x="654" y="593"/>
                    <a:pt x="676" y="604"/>
                    <a:pt x="715" y="604"/>
                  </a:cubicBezTo>
                  <a:cubicBezTo>
                    <a:pt x="765" y="604"/>
                    <a:pt x="787" y="577"/>
                    <a:pt x="831" y="554"/>
                  </a:cubicBezTo>
                  <a:cubicBezTo>
                    <a:pt x="875" y="527"/>
                    <a:pt x="909" y="516"/>
                    <a:pt x="964" y="516"/>
                  </a:cubicBezTo>
                  <a:cubicBezTo>
                    <a:pt x="1003" y="516"/>
                    <a:pt x="1003" y="516"/>
                    <a:pt x="1003" y="516"/>
                  </a:cubicBezTo>
                  <a:cubicBezTo>
                    <a:pt x="1025" y="516"/>
                    <a:pt x="1042" y="521"/>
                    <a:pt x="1058" y="505"/>
                  </a:cubicBezTo>
                  <a:cubicBezTo>
                    <a:pt x="1070" y="499"/>
                    <a:pt x="1080" y="493"/>
                    <a:pt x="1080" y="482"/>
                  </a:cubicBezTo>
                  <a:cubicBezTo>
                    <a:pt x="1080" y="449"/>
                    <a:pt x="1080" y="449"/>
                    <a:pt x="1080" y="449"/>
                  </a:cubicBezTo>
                  <a:cubicBezTo>
                    <a:pt x="1080" y="427"/>
                    <a:pt x="1075" y="399"/>
                    <a:pt x="1092" y="388"/>
                  </a:cubicBezTo>
                  <a:cubicBezTo>
                    <a:pt x="1125" y="372"/>
                    <a:pt x="1152" y="383"/>
                    <a:pt x="1175" y="355"/>
                  </a:cubicBezTo>
                  <a:cubicBezTo>
                    <a:pt x="1191" y="333"/>
                    <a:pt x="1191" y="316"/>
                    <a:pt x="1197" y="288"/>
                  </a:cubicBezTo>
                  <a:cubicBezTo>
                    <a:pt x="1202" y="250"/>
                    <a:pt x="1208" y="233"/>
                    <a:pt x="1208" y="194"/>
                  </a:cubicBezTo>
                  <a:cubicBezTo>
                    <a:pt x="1208" y="139"/>
                    <a:pt x="1208" y="139"/>
                    <a:pt x="1208" y="139"/>
                  </a:cubicBezTo>
                  <a:cubicBezTo>
                    <a:pt x="1208" y="111"/>
                    <a:pt x="1213" y="94"/>
                    <a:pt x="1230" y="67"/>
                  </a:cubicBezTo>
                  <a:cubicBezTo>
                    <a:pt x="1241" y="50"/>
                    <a:pt x="1258" y="56"/>
                    <a:pt x="1274" y="50"/>
                  </a:cubicBezTo>
                  <a:cubicBezTo>
                    <a:pt x="1302" y="39"/>
                    <a:pt x="1313" y="33"/>
                    <a:pt x="1335" y="17"/>
                  </a:cubicBezTo>
                  <a:lnTo>
                    <a:pt x="1335" y="17"/>
                  </a:lnTo>
                  <a:cubicBezTo>
                    <a:pt x="1363" y="17"/>
                    <a:pt x="1374" y="33"/>
                    <a:pt x="1402" y="33"/>
                  </a:cubicBezTo>
                  <a:cubicBezTo>
                    <a:pt x="1435" y="33"/>
                    <a:pt x="1435" y="33"/>
                    <a:pt x="1435" y="33"/>
                  </a:cubicBezTo>
                  <a:cubicBezTo>
                    <a:pt x="1540" y="33"/>
                    <a:pt x="1601" y="0"/>
                    <a:pt x="1707" y="0"/>
                  </a:cubicBezTo>
                  <a:cubicBezTo>
                    <a:pt x="1757" y="0"/>
                    <a:pt x="1757" y="0"/>
                    <a:pt x="1757" y="0"/>
                  </a:cubicBezTo>
                  <a:cubicBezTo>
                    <a:pt x="1784" y="0"/>
                    <a:pt x="1801" y="28"/>
                    <a:pt x="1812" y="56"/>
                  </a:cubicBezTo>
                  <a:cubicBezTo>
                    <a:pt x="1817" y="84"/>
                    <a:pt x="1834" y="94"/>
                    <a:pt x="1834" y="122"/>
                  </a:cubicBezTo>
                  <a:cubicBezTo>
                    <a:pt x="1834" y="161"/>
                    <a:pt x="1801" y="178"/>
                    <a:pt x="1801" y="222"/>
                  </a:cubicBezTo>
                  <a:cubicBezTo>
                    <a:pt x="1801" y="239"/>
                    <a:pt x="1817" y="250"/>
                    <a:pt x="1829" y="266"/>
                  </a:cubicBezTo>
                  <a:cubicBezTo>
                    <a:pt x="1840" y="294"/>
                    <a:pt x="1823" y="316"/>
                    <a:pt x="1840" y="338"/>
                  </a:cubicBezTo>
                  <a:cubicBezTo>
                    <a:pt x="1851" y="349"/>
                    <a:pt x="1867" y="344"/>
                    <a:pt x="1878" y="355"/>
                  </a:cubicBezTo>
                  <a:cubicBezTo>
                    <a:pt x="1928" y="399"/>
                    <a:pt x="1934" y="444"/>
                    <a:pt x="1945" y="510"/>
                  </a:cubicBezTo>
                  <a:cubicBezTo>
                    <a:pt x="1956" y="554"/>
                    <a:pt x="1950" y="588"/>
                    <a:pt x="1989" y="615"/>
                  </a:cubicBezTo>
                  <a:cubicBezTo>
                    <a:pt x="2067" y="671"/>
                    <a:pt x="2139" y="698"/>
                    <a:pt x="2156" y="793"/>
                  </a:cubicBezTo>
                  <a:cubicBezTo>
                    <a:pt x="2156" y="809"/>
                    <a:pt x="2161" y="815"/>
                    <a:pt x="2167" y="82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0" name="Freeform 110">
              <a:extLst>
                <a:ext uri="{FF2B5EF4-FFF2-40B4-BE49-F238E27FC236}">
                  <a16:creationId xmlns:a16="http://schemas.microsoft.com/office/drawing/2014/main" id="{7F6E68A2-80FA-496F-A9ED-0950D661D5F6}"/>
                </a:ext>
              </a:extLst>
            </p:cNvPr>
            <p:cNvSpPr>
              <a:spLocks noChangeArrowheads="1"/>
            </p:cNvSpPr>
            <p:nvPr/>
          </p:nvSpPr>
          <p:spPr bwMode="auto">
            <a:xfrm>
              <a:off x="3115378" y="1747378"/>
              <a:ext cx="545272" cy="514601"/>
            </a:xfrm>
            <a:custGeom>
              <a:avLst/>
              <a:gdLst>
                <a:gd name="T0" fmla="*/ 2272 w 2273"/>
                <a:gd name="T1" fmla="*/ 299 h 2144"/>
                <a:gd name="T2" fmla="*/ 2144 w 2273"/>
                <a:gd name="T3" fmla="*/ 465 h 2144"/>
                <a:gd name="T4" fmla="*/ 2155 w 2273"/>
                <a:gd name="T5" fmla="*/ 598 h 2144"/>
                <a:gd name="T6" fmla="*/ 2028 w 2273"/>
                <a:gd name="T7" fmla="*/ 720 h 2144"/>
                <a:gd name="T8" fmla="*/ 1995 w 2273"/>
                <a:gd name="T9" fmla="*/ 936 h 2144"/>
                <a:gd name="T10" fmla="*/ 1900 w 2273"/>
                <a:gd name="T11" fmla="*/ 1063 h 2144"/>
                <a:gd name="T12" fmla="*/ 1784 w 2273"/>
                <a:gd name="T13" fmla="*/ 1097 h 2144"/>
                <a:gd name="T14" fmla="*/ 1435 w 2273"/>
                <a:gd name="T15" fmla="*/ 1174 h 2144"/>
                <a:gd name="T16" fmla="*/ 1208 w 2273"/>
                <a:gd name="T17" fmla="*/ 1285 h 2144"/>
                <a:gd name="T18" fmla="*/ 1041 w 2273"/>
                <a:gd name="T19" fmla="*/ 1462 h 2144"/>
                <a:gd name="T20" fmla="*/ 903 w 2273"/>
                <a:gd name="T21" fmla="*/ 1534 h 2144"/>
                <a:gd name="T22" fmla="*/ 942 w 2273"/>
                <a:gd name="T23" fmla="*/ 1667 h 2144"/>
                <a:gd name="T24" fmla="*/ 986 w 2273"/>
                <a:gd name="T25" fmla="*/ 1878 h 2144"/>
                <a:gd name="T26" fmla="*/ 953 w 2273"/>
                <a:gd name="T27" fmla="*/ 2065 h 2144"/>
                <a:gd name="T28" fmla="*/ 809 w 2273"/>
                <a:gd name="T29" fmla="*/ 2132 h 2144"/>
                <a:gd name="T30" fmla="*/ 582 w 2273"/>
                <a:gd name="T31" fmla="*/ 2088 h 2144"/>
                <a:gd name="T32" fmla="*/ 570 w 2273"/>
                <a:gd name="T33" fmla="*/ 1932 h 2144"/>
                <a:gd name="T34" fmla="*/ 537 w 2273"/>
                <a:gd name="T35" fmla="*/ 1811 h 2144"/>
                <a:gd name="T36" fmla="*/ 526 w 2273"/>
                <a:gd name="T37" fmla="*/ 1684 h 2144"/>
                <a:gd name="T38" fmla="*/ 498 w 2273"/>
                <a:gd name="T39" fmla="*/ 1573 h 2144"/>
                <a:gd name="T40" fmla="*/ 509 w 2273"/>
                <a:gd name="T41" fmla="*/ 1424 h 2144"/>
                <a:gd name="T42" fmla="*/ 404 w 2273"/>
                <a:gd name="T43" fmla="*/ 1307 h 2144"/>
                <a:gd name="T44" fmla="*/ 349 w 2273"/>
                <a:gd name="T45" fmla="*/ 1285 h 2144"/>
                <a:gd name="T46" fmla="*/ 327 w 2273"/>
                <a:gd name="T47" fmla="*/ 1385 h 2144"/>
                <a:gd name="T48" fmla="*/ 243 w 2273"/>
                <a:gd name="T49" fmla="*/ 1379 h 2144"/>
                <a:gd name="T50" fmla="*/ 288 w 2273"/>
                <a:gd name="T51" fmla="*/ 1285 h 2144"/>
                <a:gd name="T52" fmla="*/ 316 w 2273"/>
                <a:gd name="T53" fmla="*/ 1246 h 2144"/>
                <a:gd name="T54" fmla="*/ 216 w 2273"/>
                <a:gd name="T55" fmla="*/ 1246 h 2144"/>
                <a:gd name="T56" fmla="*/ 188 w 2273"/>
                <a:gd name="T57" fmla="*/ 1152 h 2144"/>
                <a:gd name="T58" fmla="*/ 194 w 2273"/>
                <a:gd name="T59" fmla="*/ 1113 h 2144"/>
                <a:gd name="T60" fmla="*/ 99 w 2273"/>
                <a:gd name="T61" fmla="*/ 1025 h 2144"/>
                <a:gd name="T62" fmla="*/ 138 w 2273"/>
                <a:gd name="T63" fmla="*/ 925 h 2144"/>
                <a:gd name="T64" fmla="*/ 122 w 2273"/>
                <a:gd name="T65" fmla="*/ 820 h 2144"/>
                <a:gd name="T66" fmla="*/ 28 w 2273"/>
                <a:gd name="T67" fmla="*/ 720 h 2144"/>
                <a:gd name="T68" fmla="*/ 22 w 2273"/>
                <a:gd name="T69" fmla="*/ 598 h 2144"/>
                <a:gd name="T70" fmla="*/ 0 w 2273"/>
                <a:gd name="T71" fmla="*/ 515 h 2144"/>
                <a:gd name="T72" fmla="*/ 50 w 2273"/>
                <a:gd name="T73" fmla="*/ 432 h 2144"/>
                <a:gd name="T74" fmla="*/ 66 w 2273"/>
                <a:gd name="T75" fmla="*/ 348 h 2144"/>
                <a:gd name="T76" fmla="*/ 83 w 2273"/>
                <a:gd name="T77" fmla="*/ 215 h 2144"/>
                <a:gd name="T78" fmla="*/ 194 w 2273"/>
                <a:gd name="T79" fmla="*/ 110 h 2144"/>
                <a:gd name="T80" fmla="*/ 271 w 2273"/>
                <a:gd name="T81" fmla="*/ 0 h 2144"/>
                <a:gd name="T82" fmla="*/ 304 w 2273"/>
                <a:gd name="T83" fmla="*/ 71 h 2144"/>
                <a:gd name="T84" fmla="*/ 443 w 2273"/>
                <a:gd name="T85" fmla="*/ 249 h 2144"/>
                <a:gd name="T86" fmla="*/ 604 w 2273"/>
                <a:gd name="T87" fmla="*/ 387 h 2144"/>
                <a:gd name="T88" fmla="*/ 670 w 2273"/>
                <a:gd name="T89" fmla="*/ 459 h 2144"/>
                <a:gd name="T90" fmla="*/ 864 w 2273"/>
                <a:gd name="T91" fmla="*/ 437 h 2144"/>
                <a:gd name="T92" fmla="*/ 1075 w 2273"/>
                <a:gd name="T93" fmla="*/ 421 h 2144"/>
                <a:gd name="T94" fmla="*/ 1258 w 2273"/>
                <a:gd name="T95" fmla="*/ 421 h 2144"/>
                <a:gd name="T96" fmla="*/ 1363 w 2273"/>
                <a:gd name="T97" fmla="*/ 354 h 2144"/>
                <a:gd name="T98" fmla="*/ 1452 w 2273"/>
                <a:gd name="T99" fmla="*/ 232 h 2144"/>
                <a:gd name="T100" fmla="*/ 1646 w 2273"/>
                <a:gd name="T101" fmla="*/ 204 h 2144"/>
                <a:gd name="T102" fmla="*/ 1884 w 2273"/>
                <a:gd name="T103" fmla="*/ 276 h 2144"/>
                <a:gd name="T104" fmla="*/ 2017 w 2273"/>
                <a:gd name="T105" fmla="*/ 310 h 2144"/>
                <a:gd name="T106" fmla="*/ 2178 w 2273"/>
                <a:gd name="T107" fmla="*/ 232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73" h="2144">
                  <a:moveTo>
                    <a:pt x="2266" y="227"/>
                  </a:moveTo>
                  <a:lnTo>
                    <a:pt x="2266" y="227"/>
                  </a:lnTo>
                  <a:cubicBezTo>
                    <a:pt x="2266" y="254"/>
                    <a:pt x="2272" y="271"/>
                    <a:pt x="2272" y="299"/>
                  </a:cubicBezTo>
                  <a:cubicBezTo>
                    <a:pt x="2272" y="337"/>
                    <a:pt x="2266" y="365"/>
                    <a:pt x="2233" y="387"/>
                  </a:cubicBezTo>
                  <a:cubicBezTo>
                    <a:pt x="2211" y="404"/>
                    <a:pt x="2194" y="409"/>
                    <a:pt x="2172" y="432"/>
                  </a:cubicBezTo>
                  <a:cubicBezTo>
                    <a:pt x="2161" y="443"/>
                    <a:pt x="2144" y="448"/>
                    <a:pt x="2144" y="465"/>
                  </a:cubicBezTo>
                  <a:cubicBezTo>
                    <a:pt x="2144" y="509"/>
                    <a:pt x="2144" y="509"/>
                    <a:pt x="2144" y="509"/>
                  </a:cubicBezTo>
                  <a:cubicBezTo>
                    <a:pt x="2144" y="542"/>
                    <a:pt x="2155" y="565"/>
                    <a:pt x="2155" y="598"/>
                  </a:cubicBezTo>
                  <a:lnTo>
                    <a:pt x="2155" y="598"/>
                  </a:lnTo>
                  <a:cubicBezTo>
                    <a:pt x="2133" y="614"/>
                    <a:pt x="2122" y="620"/>
                    <a:pt x="2094" y="631"/>
                  </a:cubicBezTo>
                  <a:cubicBezTo>
                    <a:pt x="2078" y="637"/>
                    <a:pt x="2061" y="631"/>
                    <a:pt x="2050" y="648"/>
                  </a:cubicBezTo>
                  <a:cubicBezTo>
                    <a:pt x="2033" y="675"/>
                    <a:pt x="2028" y="692"/>
                    <a:pt x="2028" y="720"/>
                  </a:cubicBezTo>
                  <a:cubicBezTo>
                    <a:pt x="2028" y="775"/>
                    <a:pt x="2028" y="775"/>
                    <a:pt x="2028" y="775"/>
                  </a:cubicBezTo>
                  <a:cubicBezTo>
                    <a:pt x="2028" y="814"/>
                    <a:pt x="2022" y="831"/>
                    <a:pt x="2017" y="869"/>
                  </a:cubicBezTo>
                  <a:cubicBezTo>
                    <a:pt x="2011" y="897"/>
                    <a:pt x="2011" y="914"/>
                    <a:pt x="1995" y="936"/>
                  </a:cubicBezTo>
                  <a:cubicBezTo>
                    <a:pt x="1972" y="964"/>
                    <a:pt x="1945" y="953"/>
                    <a:pt x="1912" y="969"/>
                  </a:cubicBezTo>
                  <a:cubicBezTo>
                    <a:pt x="1895" y="980"/>
                    <a:pt x="1900" y="1008"/>
                    <a:pt x="1900" y="1030"/>
                  </a:cubicBezTo>
                  <a:cubicBezTo>
                    <a:pt x="1900" y="1063"/>
                    <a:pt x="1900" y="1063"/>
                    <a:pt x="1900" y="1063"/>
                  </a:cubicBezTo>
                  <a:cubicBezTo>
                    <a:pt x="1900" y="1074"/>
                    <a:pt x="1890" y="1080"/>
                    <a:pt x="1878" y="1086"/>
                  </a:cubicBezTo>
                  <a:cubicBezTo>
                    <a:pt x="1862" y="1102"/>
                    <a:pt x="1845" y="1097"/>
                    <a:pt x="1823" y="1097"/>
                  </a:cubicBezTo>
                  <a:cubicBezTo>
                    <a:pt x="1784" y="1097"/>
                    <a:pt x="1784" y="1097"/>
                    <a:pt x="1784" y="1097"/>
                  </a:cubicBezTo>
                  <a:cubicBezTo>
                    <a:pt x="1729" y="1097"/>
                    <a:pt x="1695" y="1108"/>
                    <a:pt x="1651" y="1135"/>
                  </a:cubicBezTo>
                  <a:cubicBezTo>
                    <a:pt x="1607" y="1158"/>
                    <a:pt x="1585" y="1185"/>
                    <a:pt x="1535" y="1185"/>
                  </a:cubicBezTo>
                  <a:cubicBezTo>
                    <a:pt x="1496" y="1185"/>
                    <a:pt x="1474" y="1174"/>
                    <a:pt x="1435" y="1174"/>
                  </a:cubicBezTo>
                  <a:cubicBezTo>
                    <a:pt x="1385" y="1174"/>
                    <a:pt x="1363" y="1202"/>
                    <a:pt x="1324" y="1224"/>
                  </a:cubicBezTo>
                  <a:cubicBezTo>
                    <a:pt x="1313" y="1230"/>
                    <a:pt x="1302" y="1230"/>
                    <a:pt x="1291" y="1235"/>
                  </a:cubicBezTo>
                  <a:cubicBezTo>
                    <a:pt x="1258" y="1252"/>
                    <a:pt x="1241" y="1263"/>
                    <a:pt x="1208" y="1285"/>
                  </a:cubicBezTo>
                  <a:cubicBezTo>
                    <a:pt x="1180" y="1302"/>
                    <a:pt x="1186" y="1329"/>
                    <a:pt x="1174" y="1363"/>
                  </a:cubicBezTo>
                  <a:cubicBezTo>
                    <a:pt x="1163" y="1385"/>
                    <a:pt x="1141" y="1390"/>
                    <a:pt x="1125" y="1407"/>
                  </a:cubicBezTo>
                  <a:cubicBezTo>
                    <a:pt x="1097" y="1435"/>
                    <a:pt x="1080" y="1457"/>
                    <a:pt x="1041" y="1462"/>
                  </a:cubicBezTo>
                  <a:cubicBezTo>
                    <a:pt x="1008" y="1468"/>
                    <a:pt x="992" y="1485"/>
                    <a:pt x="964" y="1496"/>
                  </a:cubicBezTo>
                  <a:cubicBezTo>
                    <a:pt x="953" y="1501"/>
                    <a:pt x="947" y="1507"/>
                    <a:pt x="931" y="1512"/>
                  </a:cubicBezTo>
                  <a:cubicBezTo>
                    <a:pt x="920" y="1518"/>
                    <a:pt x="903" y="1523"/>
                    <a:pt x="903" y="1534"/>
                  </a:cubicBezTo>
                  <a:cubicBezTo>
                    <a:pt x="903" y="1557"/>
                    <a:pt x="920" y="1562"/>
                    <a:pt x="931" y="1579"/>
                  </a:cubicBezTo>
                  <a:cubicBezTo>
                    <a:pt x="936" y="1590"/>
                    <a:pt x="931" y="1601"/>
                    <a:pt x="936" y="1618"/>
                  </a:cubicBezTo>
                  <a:cubicBezTo>
                    <a:pt x="936" y="1640"/>
                    <a:pt x="942" y="1651"/>
                    <a:pt x="942" y="1667"/>
                  </a:cubicBezTo>
                  <a:cubicBezTo>
                    <a:pt x="942" y="1762"/>
                    <a:pt x="942" y="1762"/>
                    <a:pt x="942" y="1762"/>
                  </a:cubicBezTo>
                  <a:cubicBezTo>
                    <a:pt x="942" y="1789"/>
                    <a:pt x="953" y="1811"/>
                    <a:pt x="969" y="1834"/>
                  </a:cubicBezTo>
                  <a:cubicBezTo>
                    <a:pt x="969" y="1856"/>
                    <a:pt x="981" y="1861"/>
                    <a:pt x="986" y="1878"/>
                  </a:cubicBezTo>
                  <a:cubicBezTo>
                    <a:pt x="1003" y="1922"/>
                    <a:pt x="1008" y="1949"/>
                    <a:pt x="1008" y="1999"/>
                  </a:cubicBezTo>
                  <a:cubicBezTo>
                    <a:pt x="1008" y="2010"/>
                    <a:pt x="997" y="2021"/>
                    <a:pt x="986" y="2027"/>
                  </a:cubicBezTo>
                  <a:cubicBezTo>
                    <a:pt x="975" y="2043"/>
                    <a:pt x="969" y="2060"/>
                    <a:pt x="953" y="2065"/>
                  </a:cubicBezTo>
                  <a:cubicBezTo>
                    <a:pt x="897" y="2093"/>
                    <a:pt x="848" y="2088"/>
                    <a:pt x="820" y="2143"/>
                  </a:cubicBezTo>
                  <a:lnTo>
                    <a:pt x="820" y="2143"/>
                  </a:lnTo>
                  <a:cubicBezTo>
                    <a:pt x="814" y="2137"/>
                    <a:pt x="814" y="2137"/>
                    <a:pt x="809" y="2132"/>
                  </a:cubicBezTo>
                  <a:cubicBezTo>
                    <a:pt x="775" y="2099"/>
                    <a:pt x="748" y="2088"/>
                    <a:pt x="698" y="2088"/>
                  </a:cubicBezTo>
                  <a:cubicBezTo>
                    <a:pt x="659" y="2088"/>
                    <a:pt x="648" y="2132"/>
                    <a:pt x="604" y="2132"/>
                  </a:cubicBezTo>
                  <a:cubicBezTo>
                    <a:pt x="587" y="2132"/>
                    <a:pt x="582" y="2104"/>
                    <a:pt x="582" y="2088"/>
                  </a:cubicBezTo>
                  <a:cubicBezTo>
                    <a:pt x="582" y="2016"/>
                    <a:pt x="582" y="2016"/>
                    <a:pt x="582" y="2016"/>
                  </a:cubicBezTo>
                  <a:cubicBezTo>
                    <a:pt x="582" y="1999"/>
                    <a:pt x="565" y="1988"/>
                    <a:pt x="565" y="1971"/>
                  </a:cubicBezTo>
                  <a:cubicBezTo>
                    <a:pt x="565" y="1955"/>
                    <a:pt x="570" y="1949"/>
                    <a:pt x="570" y="1932"/>
                  </a:cubicBezTo>
                  <a:cubicBezTo>
                    <a:pt x="570" y="1917"/>
                    <a:pt x="560" y="1906"/>
                    <a:pt x="560" y="1889"/>
                  </a:cubicBezTo>
                  <a:cubicBezTo>
                    <a:pt x="554" y="1867"/>
                    <a:pt x="554" y="1850"/>
                    <a:pt x="548" y="1828"/>
                  </a:cubicBezTo>
                  <a:cubicBezTo>
                    <a:pt x="548" y="1823"/>
                    <a:pt x="537" y="1817"/>
                    <a:pt x="537" y="1811"/>
                  </a:cubicBezTo>
                  <a:cubicBezTo>
                    <a:pt x="526" y="1795"/>
                    <a:pt x="537" y="1784"/>
                    <a:pt x="532" y="1773"/>
                  </a:cubicBezTo>
                  <a:cubicBezTo>
                    <a:pt x="532" y="1756"/>
                    <a:pt x="526" y="1745"/>
                    <a:pt x="526" y="1728"/>
                  </a:cubicBezTo>
                  <a:cubicBezTo>
                    <a:pt x="526" y="1712"/>
                    <a:pt x="537" y="1695"/>
                    <a:pt x="526" y="1684"/>
                  </a:cubicBezTo>
                  <a:cubicBezTo>
                    <a:pt x="504" y="1656"/>
                    <a:pt x="449" y="1673"/>
                    <a:pt x="449" y="1640"/>
                  </a:cubicBezTo>
                  <a:cubicBezTo>
                    <a:pt x="449" y="1618"/>
                    <a:pt x="471" y="1618"/>
                    <a:pt x="482" y="1601"/>
                  </a:cubicBezTo>
                  <a:cubicBezTo>
                    <a:pt x="493" y="1595"/>
                    <a:pt x="493" y="1584"/>
                    <a:pt x="498" y="1573"/>
                  </a:cubicBezTo>
                  <a:cubicBezTo>
                    <a:pt x="509" y="1540"/>
                    <a:pt x="521" y="1523"/>
                    <a:pt x="521" y="1490"/>
                  </a:cubicBezTo>
                  <a:cubicBezTo>
                    <a:pt x="521" y="1473"/>
                    <a:pt x="515" y="1468"/>
                    <a:pt x="515" y="1451"/>
                  </a:cubicBezTo>
                  <a:cubicBezTo>
                    <a:pt x="515" y="1440"/>
                    <a:pt x="515" y="1435"/>
                    <a:pt x="509" y="1424"/>
                  </a:cubicBezTo>
                  <a:cubicBezTo>
                    <a:pt x="498" y="1401"/>
                    <a:pt x="476" y="1407"/>
                    <a:pt x="465" y="1385"/>
                  </a:cubicBezTo>
                  <a:cubicBezTo>
                    <a:pt x="454" y="1368"/>
                    <a:pt x="454" y="1357"/>
                    <a:pt x="454" y="1335"/>
                  </a:cubicBezTo>
                  <a:cubicBezTo>
                    <a:pt x="432" y="1335"/>
                    <a:pt x="421" y="1324"/>
                    <a:pt x="404" y="1307"/>
                  </a:cubicBezTo>
                  <a:cubicBezTo>
                    <a:pt x="388" y="1296"/>
                    <a:pt x="371" y="1285"/>
                    <a:pt x="354" y="1268"/>
                  </a:cubicBezTo>
                  <a:cubicBezTo>
                    <a:pt x="349" y="1268"/>
                    <a:pt x="349" y="1268"/>
                    <a:pt x="349" y="1268"/>
                  </a:cubicBezTo>
                  <a:cubicBezTo>
                    <a:pt x="349" y="1285"/>
                    <a:pt x="349" y="1285"/>
                    <a:pt x="349" y="1285"/>
                  </a:cubicBezTo>
                  <a:cubicBezTo>
                    <a:pt x="360" y="1291"/>
                    <a:pt x="360" y="1296"/>
                    <a:pt x="371" y="1302"/>
                  </a:cubicBezTo>
                  <a:cubicBezTo>
                    <a:pt x="376" y="1346"/>
                    <a:pt x="376" y="1346"/>
                    <a:pt x="376" y="1346"/>
                  </a:cubicBezTo>
                  <a:cubicBezTo>
                    <a:pt x="376" y="1368"/>
                    <a:pt x="349" y="1374"/>
                    <a:pt x="327" y="1385"/>
                  </a:cubicBezTo>
                  <a:cubicBezTo>
                    <a:pt x="304" y="1390"/>
                    <a:pt x="288" y="1412"/>
                    <a:pt x="260" y="1412"/>
                  </a:cubicBezTo>
                  <a:cubicBezTo>
                    <a:pt x="255" y="1412"/>
                    <a:pt x="255" y="1412"/>
                    <a:pt x="243" y="1407"/>
                  </a:cubicBezTo>
                  <a:cubicBezTo>
                    <a:pt x="243" y="1379"/>
                    <a:pt x="243" y="1379"/>
                    <a:pt x="243" y="1379"/>
                  </a:cubicBezTo>
                  <a:cubicBezTo>
                    <a:pt x="243" y="1363"/>
                    <a:pt x="249" y="1357"/>
                    <a:pt x="249" y="1340"/>
                  </a:cubicBezTo>
                  <a:cubicBezTo>
                    <a:pt x="249" y="1318"/>
                    <a:pt x="238" y="1302"/>
                    <a:pt x="255" y="1291"/>
                  </a:cubicBezTo>
                  <a:cubicBezTo>
                    <a:pt x="260" y="1279"/>
                    <a:pt x="271" y="1285"/>
                    <a:pt x="288" y="1285"/>
                  </a:cubicBezTo>
                  <a:cubicBezTo>
                    <a:pt x="299" y="1279"/>
                    <a:pt x="304" y="1274"/>
                    <a:pt x="321" y="1274"/>
                  </a:cubicBezTo>
                  <a:cubicBezTo>
                    <a:pt x="321" y="1257"/>
                    <a:pt x="321" y="1257"/>
                    <a:pt x="321" y="1257"/>
                  </a:cubicBezTo>
                  <a:cubicBezTo>
                    <a:pt x="316" y="1246"/>
                    <a:pt x="316" y="1246"/>
                    <a:pt x="316" y="1246"/>
                  </a:cubicBezTo>
                  <a:cubicBezTo>
                    <a:pt x="294" y="1235"/>
                    <a:pt x="288" y="1213"/>
                    <a:pt x="266" y="1213"/>
                  </a:cubicBezTo>
                  <a:cubicBezTo>
                    <a:pt x="243" y="1213"/>
                    <a:pt x="227" y="1230"/>
                    <a:pt x="221" y="1246"/>
                  </a:cubicBezTo>
                  <a:cubicBezTo>
                    <a:pt x="216" y="1246"/>
                    <a:pt x="216" y="1246"/>
                    <a:pt x="216" y="1246"/>
                  </a:cubicBezTo>
                  <a:cubicBezTo>
                    <a:pt x="205" y="1224"/>
                    <a:pt x="199" y="1213"/>
                    <a:pt x="188" y="1191"/>
                  </a:cubicBezTo>
                  <a:cubicBezTo>
                    <a:pt x="177" y="1180"/>
                    <a:pt x="161" y="1180"/>
                    <a:pt x="161" y="1163"/>
                  </a:cubicBezTo>
                  <a:cubicBezTo>
                    <a:pt x="161" y="1152"/>
                    <a:pt x="177" y="1152"/>
                    <a:pt x="188" y="1152"/>
                  </a:cubicBezTo>
                  <a:cubicBezTo>
                    <a:pt x="210" y="1152"/>
                    <a:pt x="216" y="1174"/>
                    <a:pt x="238" y="1174"/>
                  </a:cubicBezTo>
                  <a:cubicBezTo>
                    <a:pt x="271" y="1174"/>
                    <a:pt x="227" y="1152"/>
                    <a:pt x="221" y="1146"/>
                  </a:cubicBezTo>
                  <a:cubicBezTo>
                    <a:pt x="205" y="1135"/>
                    <a:pt x="210" y="1113"/>
                    <a:pt x="194" y="1113"/>
                  </a:cubicBezTo>
                  <a:cubicBezTo>
                    <a:pt x="177" y="1113"/>
                    <a:pt x="171" y="1113"/>
                    <a:pt x="161" y="1113"/>
                  </a:cubicBezTo>
                  <a:cubicBezTo>
                    <a:pt x="133" y="1113"/>
                    <a:pt x="122" y="1091"/>
                    <a:pt x="110" y="1069"/>
                  </a:cubicBezTo>
                  <a:cubicBezTo>
                    <a:pt x="105" y="1052"/>
                    <a:pt x="99" y="1041"/>
                    <a:pt x="99" y="1025"/>
                  </a:cubicBezTo>
                  <a:cubicBezTo>
                    <a:pt x="99" y="1008"/>
                    <a:pt x="110" y="1008"/>
                    <a:pt x="110" y="997"/>
                  </a:cubicBezTo>
                  <a:cubicBezTo>
                    <a:pt x="110" y="980"/>
                    <a:pt x="99" y="975"/>
                    <a:pt x="99" y="964"/>
                  </a:cubicBezTo>
                  <a:cubicBezTo>
                    <a:pt x="99" y="941"/>
                    <a:pt x="122" y="936"/>
                    <a:pt x="138" y="925"/>
                  </a:cubicBezTo>
                  <a:cubicBezTo>
                    <a:pt x="149" y="919"/>
                    <a:pt x="166" y="914"/>
                    <a:pt x="166" y="903"/>
                  </a:cubicBezTo>
                  <a:cubicBezTo>
                    <a:pt x="166" y="892"/>
                    <a:pt x="155" y="892"/>
                    <a:pt x="155" y="880"/>
                  </a:cubicBezTo>
                  <a:cubicBezTo>
                    <a:pt x="144" y="853"/>
                    <a:pt x="133" y="842"/>
                    <a:pt x="122" y="820"/>
                  </a:cubicBezTo>
                  <a:cubicBezTo>
                    <a:pt x="110" y="781"/>
                    <a:pt x="110" y="725"/>
                    <a:pt x="72" y="725"/>
                  </a:cubicBezTo>
                  <a:cubicBezTo>
                    <a:pt x="61" y="725"/>
                    <a:pt x="55" y="731"/>
                    <a:pt x="50" y="731"/>
                  </a:cubicBezTo>
                  <a:cubicBezTo>
                    <a:pt x="38" y="731"/>
                    <a:pt x="28" y="725"/>
                    <a:pt x="28" y="720"/>
                  </a:cubicBezTo>
                  <a:cubicBezTo>
                    <a:pt x="28" y="681"/>
                    <a:pt x="28" y="681"/>
                    <a:pt x="28" y="681"/>
                  </a:cubicBezTo>
                  <a:cubicBezTo>
                    <a:pt x="28" y="675"/>
                    <a:pt x="22" y="670"/>
                    <a:pt x="22" y="665"/>
                  </a:cubicBezTo>
                  <a:cubicBezTo>
                    <a:pt x="22" y="598"/>
                    <a:pt x="22" y="598"/>
                    <a:pt x="22" y="598"/>
                  </a:cubicBezTo>
                  <a:cubicBezTo>
                    <a:pt x="22" y="587"/>
                    <a:pt x="11" y="587"/>
                    <a:pt x="11" y="576"/>
                  </a:cubicBezTo>
                  <a:cubicBezTo>
                    <a:pt x="11" y="532"/>
                    <a:pt x="11" y="532"/>
                    <a:pt x="11" y="532"/>
                  </a:cubicBezTo>
                  <a:cubicBezTo>
                    <a:pt x="5" y="526"/>
                    <a:pt x="0" y="520"/>
                    <a:pt x="0" y="515"/>
                  </a:cubicBezTo>
                  <a:cubicBezTo>
                    <a:pt x="0" y="498"/>
                    <a:pt x="16" y="493"/>
                    <a:pt x="28" y="487"/>
                  </a:cubicBezTo>
                  <a:cubicBezTo>
                    <a:pt x="33" y="481"/>
                    <a:pt x="28" y="476"/>
                    <a:pt x="33" y="470"/>
                  </a:cubicBezTo>
                  <a:cubicBezTo>
                    <a:pt x="44" y="459"/>
                    <a:pt x="50" y="448"/>
                    <a:pt x="50" y="432"/>
                  </a:cubicBezTo>
                  <a:cubicBezTo>
                    <a:pt x="50" y="415"/>
                    <a:pt x="50" y="404"/>
                    <a:pt x="38" y="387"/>
                  </a:cubicBezTo>
                  <a:cubicBezTo>
                    <a:pt x="33" y="382"/>
                    <a:pt x="28" y="382"/>
                    <a:pt x="28" y="371"/>
                  </a:cubicBezTo>
                  <a:cubicBezTo>
                    <a:pt x="28" y="354"/>
                    <a:pt x="50" y="348"/>
                    <a:pt x="66" y="348"/>
                  </a:cubicBezTo>
                  <a:cubicBezTo>
                    <a:pt x="66" y="304"/>
                    <a:pt x="66" y="304"/>
                    <a:pt x="66" y="304"/>
                  </a:cubicBezTo>
                  <a:cubicBezTo>
                    <a:pt x="77" y="293"/>
                    <a:pt x="83" y="288"/>
                    <a:pt x="83" y="271"/>
                  </a:cubicBezTo>
                  <a:cubicBezTo>
                    <a:pt x="83" y="215"/>
                    <a:pt x="83" y="215"/>
                    <a:pt x="83" y="215"/>
                  </a:cubicBezTo>
                  <a:cubicBezTo>
                    <a:pt x="83" y="199"/>
                    <a:pt x="99" y="199"/>
                    <a:pt x="110" y="188"/>
                  </a:cubicBezTo>
                  <a:cubicBezTo>
                    <a:pt x="127" y="177"/>
                    <a:pt x="138" y="171"/>
                    <a:pt x="155" y="155"/>
                  </a:cubicBezTo>
                  <a:cubicBezTo>
                    <a:pt x="171" y="138"/>
                    <a:pt x="183" y="133"/>
                    <a:pt x="194" y="110"/>
                  </a:cubicBezTo>
                  <a:cubicBezTo>
                    <a:pt x="199" y="99"/>
                    <a:pt x="194" y="88"/>
                    <a:pt x="194" y="71"/>
                  </a:cubicBezTo>
                  <a:cubicBezTo>
                    <a:pt x="199" y="38"/>
                    <a:pt x="221" y="22"/>
                    <a:pt x="249" y="10"/>
                  </a:cubicBezTo>
                  <a:cubicBezTo>
                    <a:pt x="260" y="5"/>
                    <a:pt x="266" y="5"/>
                    <a:pt x="271" y="0"/>
                  </a:cubicBezTo>
                  <a:lnTo>
                    <a:pt x="271" y="0"/>
                  </a:lnTo>
                  <a:cubicBezTo>
                    <a:pt x="271" y="5"/>
                    <a:pt x="271" y="16"/>
                    <a:pt x="271" y="22"/>
                  </a:cubicBezTo>
                  <a:cubicBezTo>
                    <a:pt x="271" y="44"/>
                    <a:pt x="282" y="60"/>
                    <a:pt x="304" y="71"/>
                  </a:cubicBezTo>
                  <a:cubicBezTo>
                    <a:pt x="310" y="77"/>
                    <a:pt x="321" y="77"/>
                    <a:pt x="327" y="88"/>
                  </a:cubicBezTo>
                  <a:cubicBezTo>
                    <a:pt x="338" y="105"/>
                    <a:pt x="332" y="116"/>
                    <a:pt x="338" y="133"/>
                  </a:cubicBezTo>
                  <a:cubicBezTo>
                    <a:pt x="349" y="193"/>
                    <a:pt x="388" y="221"/>
                    <a:pt x="443" y="249"/>
                  </a:cubicBezTo>
                  <a:cubicBezTo>
                    <a:pt x="476" y="266"/>
                    <a:pt x="487" y="288"/>
                    <a:pt x="509" y="310"/>
                  </a:cubicBezTo>
                  <a:cubicBezTo>
                    <a:pt x="532" y="332"/>
                    <a:pt x="554" y="332"/>
                    <a:pt x="570" y="348"/>
                  </a:cubicBezTo>
                  <a:cubicBezTo>
                    <a:pt x="587" y="360"/>
                    <a:pt x="598" y="371"/>
                    <a:pt x="604" y="387"/>
                  </a:cubicBezTo>
                  <a:cubicBezTo>
                    <a:pt x="604" y="399"/>
                    <a:pt x="604" y="409"/>
                    <a:pt x="615" y="415"/>
                  </a:cubicBezTo>
                  <a:cubicBezTo>
                    <a:pt x="626" y="421"/>
                    <a:pt x="631" y="421"/>
                    <a:pt x="642" y="432"/>
                  </a:cubicBezTo>
                  <a:cubicBezTo>
                    <a:pt x="654" y="437"/>
                    <a:pt x="654" y="454"/>
                    <a:pt x="670" y="459"/>
                  </a:cubicBezTo>
                  <a:cubicBezTo>
                    <a:pt x="687" y="476"/>
                    <a:pt x="715" y="487"/>
                    <a:pt x="742" y="487"/>
                  </a:cubicBezTo>
                  <a:cubicBezTo>
                    <a:pt x="781" y="487"/>
                    <a:pt x="809" y="476"/>
                    <a:pt x="842" y="454"/>
                  </a:cubicBezTo>
                  <a:cubicBezTo>
                    <a:pt x="853" y="448"/>
                    <a:pt x="853" y="437"/>
                    <a:pt x="864" y="437"/>
                  </a:cubicBezTo>
                  <a:cubicBezTo>
                    <a:pt x="903" y="415"/>
                    <a:pt x="925" y="415"/>
                    <a:pt x="969" y="409"/>
                  </a:cubicBezTo>
                  <a:cubicBezTo>
                    <a:pt x="986" y="404"/>
                    <a:pt x="997" y="393"/>
                    <a:pt x="1014" y="393"/>
                  </a:cubicBezTo>
                  <a:cubicBezTo>
                    <a:pt x="1036" y="393"/>
                    <a:pt x="1047" y="421"/>
                    <a:pt x="1075" y="421"/>
                  </a:cubicBezTo>
                  <a:cubicBezTo>
                    <a:pt x="1119" y="421"/>
                    <a:pt x="1119" y="421"/>
                    <a:pt x="1119" y="421"/>
                  </a:cubicBezTo>
                  <a:cubicBezTo>
                    <a:pt x="1163" y="421"/>
                    <a:pt x="1186" y="432"/>
                    <a:pt x="1230" y="432"/>
                  </a:cubicBezTo>
                  <a:cubicBezTo>
                    <a:pt x="1241" y="432"/>
                    <a:pt x="1252" y="432"/>
                    <a:pt x="1258" y="421"/>
                  </a:cubicBezTo>
                  <a:cubicBezTo>
                    <a:pt x="1269" y="409"/>
                    <a:pt x="1263" y="399"/>
                    <a:pt x="1274" y="393"/>
                  </a:cubicBezTo>
                  <a:cubicBezTo>
                    <a:pt x="1291" y="382"/>
                    <a:pt x="1302" y="382"/>
                    <a:pt x="1324" y="376"/>
                  </a:cubicBezTo>
                  <a:cubicBezTo>
                    <a:pt x="1341" y="376"/>
                    <a:pt x="1346" y="360"/>
                    <a:pt x="1363" y="354"/>
                  </a:cubicBezTo>
                  <a:cubicBezTo>
                    <a:pt x="1385" y="337"/>
                    <a:pt x="1413" y="326"/>
                    <a:pt x="1413" y="299"/>
                  </a:cubicBezTo>
                  <a:cubicBezTo>
                    <a:pt x="1413" y="282"/>
                    <a:pt x="1402" y="266"/>
                    <a:pt x="1413" y="249"/>
                  </a:cubicBezTo>
                  <a:cubicBezTo>
                    <a:pt x="1424" y="238"/>
                    <a:pt x="1440" y="243"/>
                    <a:pt x="1452" y="232"/>
                  </a:cubicBezTo>
                  <a:cubicBezTo>
                    <a:pt x="1463" y="227"/>
                    <a:pt x="1463" y="221"/>
                    <a:pt x="1468" y="215"/>
                  </a:cubicBezTo>
                  <a:cubicBezTo>
                    <a:pt x="1485" y="193"/>
                    <a:pt x="1507" y="204"/>
                    <a:pt x="1529" y="204"/>
                  </a:cubicBezTo>
                  <a:cubicBezTo>
                    <a:pt x="1573" y="204"/>
                    <a:pt x="1601" y="204"/>
                    <a:pt x="1646" y="204"/>
                  </a:cubicBezTo>
                  <a:cubicBezTo>
                    <a:pt x="1679" y="199"/>
                    <a:pt x="1695" y="193"/>
                    <a:pt x="1729" y="193"/>
                  </a:cubicBezTo>
                  <a:cubicBezTo>
                    <a:pt x="1773" y="193"/>
                    <a:pt x="1779" y="249"/>
                    <a:pt x="1817" y="260"/>
                  </a:cubicBezTo>
                  <a:cubicBezTo>
                    <a:pt x="1845" y="266"/>
                    <a:pt x="1862" y="266"/>
                    <a:pt x="1884" y="276"/>
                  </a:cubicBezTo>
                  <a:cubicBezTo>
                    <a:pt x="1906" y="288"/>
                    <a:pt x="1912" y="310"/>
                    <a:pt x="1934" y="310"/>
                  </a:cubicBezTo>
                  <a:cubicBezTo>
                    <a:pt x="1945" y="310"/>
                    <a:pt x="1956" y="299"/>
                    <a:pt x="1967" y="299"/>
                  </a:cubicBezTo>
                  <a:cubicBezTo>
                    <a:pt x="1989" y="299"/>
                    <a:pt x="2000" y="299"/>
                    <a:pt x="2017" y="310"/>
                  </a:cubicBezTo>
                  <a:cubicBezTo>
                    <a:pt x="2028" y="315"/>
                    <a:pt x="2033" y="326"/>
                    <a:pt x="2045" y="326"/>
                  </a:cubicBezTo>
                  <a:cubicBezTo>
                    <a:pt x="2078" y="326"/>
                    <a:pt x="2094" y="304"/>
                    <a:pt x="2117" y="282"/>
                  </a:cubicBezTo>
                  <a:cubicBezTo>
                    <a:pt x="2139" y="266"/>
                    <a:pt x="2144" y="232"/>
                    <a:pt x="2178" y="232"/>
                  </a:cubicBezTo>
                  <a:cubicBezTo>
                    <a:pt x="2233" y="232"/>
                    <a:pt x="2233" y="232"/>
                    <a:pt x="2233" y="232"/>
                  </a:cubicBezTo>
                  <a:cubicBezTo>
                    <a:pt x="2250" y="232"/>
                    <a:pt x="2261" y="227"/>
                    <a:pt x="2266" y="227"/>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1" name="Freeform 111">
              <a:extLst>
                <a:ext uri="{FF2B5EF4-FFF2-40B4-BE49-F238E27FC236}">
                  <a16:creationId xmlns:a16="http://schemas.microsoft.com/office/drawing/2014/main" id="{A75D6AEF-E5B5-4646-A6AD-F90573F3975A}"/>
                </a:ext>
              </a:extLst>
            </p:cNvPr>
            <p:cNvSpPr>
              <a:spLocks noChangeArrowheads="1"/>
            </p:cNvSpPr>
            <p:nvPr/>
          </p:nvSpPr>
          <p:spPr bwMode="auto">
            <a:xfrm>
              <a:off x="4143454" y="2779757"/>
              <a:ext cx="656444" cy="288007"/>
            </a:xfrm>
            <a:custGeom>
              <a:avLst/>
              <a:gdLst>
                <a:gd name="T0" fmla="*/ 2732 w 2733"/>
                <a:gd name="T1" fmla="*/ 382 h 1198"/>
                <a:gd name="T2" fmla="*/ 2638 w 2733"/>
                <a:gd name="T3" fmla="*/ 576 h 1198"/>
                <a:gd name="T4" fmla="*/ 2394 w 2733"/>
                <a:gd name="T5" fmla="*/ 842 h 1198"/>
                <a:gd name="T6" fmla="*/ 2067 w 2733"/>
                <a:gd name="T7" fmla="*/ 931 h 1198"/>
                <a:gd name="T8" fmla="*/ 1940 w 2733"/>
                <a:gd name="T9" fmla="*/ 848 h 1198"/>
                <a:gd name="T10" fmla="*/ 2023 w 2733"/>
                <a:gd name="T11" fmla="*/ 654 h 1198"/>
                <a:gd name="T12" fmla="*/ 2328 w 2733"/>
                <a:gd name="T13" fmla="*/ 471 h 1198"/>
                <a:gd name="T14" fmla="*/ 2616 w 2733"/>
                <a:gd name="T15" fmla="*/ 321 h 1198"/>
                <a:gd name="T16" fmla="*/ 1314 w 2733"/>
                <a:gd name="T17" fmla="*/ 1008 h 1198"/>
                <a:gd name="T18" fmla="*/ 178 w 2733"/>
                <a:gd name="T19" fmla="*/ 548 h 1198"/>
                <a:gd name="T20" fmla="*/ 0 w 2733"/>
                <a:gd name="T21" fmla="*/ 626 h 1198"/>
                <a:gd name="T22" fmla="*/ 233 w 2733"/>
                <a:gd name="T23" fmla="*/ 715 h 1198"/>
                <a:gd name="T24" fmla="*/ 466 w 2733"/>
                <a:gd name="T25" fmla="*/ 825 h 1198"/>
                <a:gd name="T26" fmla="*/ 793 w 2733"/>
                <a:gd name="T27" fmla="*/ 853 h 1198"/>
                <a:gd name="T28" fmla="*/ 693 w 2733"/>
                <a:gd name="T29" fmla="*/ 692 h 1198"/>
                <a:gd name="T30" fmla="*/ 405 w 2733"/>
                <a:gd name="T31" fmla="*/ 537 h 1198"/>
                <a:gd name="T32" fmla="*/ 178 w 2733"/>
                <a:gd name="T33" fmla="*/ 548 h 1198"/>
                <a:gd name="T34" fmla="*/ 1724 w 2733"/>
                <a:gd name="T35" fmla="*/ 1180 h 1198"/>
                <a:gd name="T36" fmla="*/ 1896 w 2733"/>
                <a:gd name="T37" fmla="*/ 1064 h 1198"/>
                <a:gd name="T38" fmla="*/ 1879 w 2733"/>
                <a:gd name="T39" fmla="*/ 1014 h 1198"/>
                <a:gd name="T40" fmla="*/ 1668 w 2733"/>
                <a:gd name="T41" fmla="*/ 1152 h 1198"/>
                <a:gd name="T42" fmla="*/ 2383 w 2733"/>
                <a:gd name="T43" fmla="*/ 16 h 1198"/>
                <a:gd name="T44" fmla="*/ 2411 w 2733"/>
                <a:gd name="T45" fmla="*/ 155 h 1198"/>
                <a:gd name="T46" fmla="*/ 2627 w 2733"/>
                <a:gd name="T47" fmla="*/ 27 h 1198"/>
                <a:gd name="T48" fmla="*/ 1702 w 2733"/>
                <a:gd name="T49" fmla="*/ 194 h 1198"/>
                <a:gd name="T50" fmla="*/ 1785 w 2733"/>
                <a:gd name="T51" fmla="*/ 144 h 1198"/>
                <a:gd name="T52" fmla="*/ 1774 w 2733"/>
                <a:gd name="T53" fmla="*/ 94 h 1198"/>
                <a:gd name="T54" fmla="*/ 1840 w 2733"/>
                <a:gd name="T55" fmla="*/ 133 h 1198"/>
                <a:gd name="T56" fmla="*/ 2134 w 2733"/>
                <a:gd name="T57" fmla="*/ 61 h 1198"/>
                <a:gd name="T58" fmla="*/ 1984 w 2733"/>
                <a:gd name="T59" fmla="*/ 155 h 1198"/>
                <a:gd name="T60" fmla="*/ 1918 w 2733"/>
                <a:gd name="T61" fmla="*/ 216 h 1198"/>
                <a:gd name="T62" fmla="*/ 1945 w 2733"/>
                <a:gd name="T63" fmla="*/ 122 h 1198"/>
                <a:gd name="T64" fmla="*/ 1979 w 2733"/>
                <a:gd name="T65" fmla="*/ 61 h 1198"/>
                <a:gd name="T66" fmla="*/ 2029 w 2733"/>
                <a:gd name="T67" fmla="*/ 66 h 1198"/>
                <a:gd name="T68" fmla="*/ 2256 w 2733"/>
                <a:gd name="T69" fmla="*/ 155 h 1198"/>
                <a:gd name="T70" fmla="*/ 2156 w 2733"/>
                <a:gd name="T71" fmla="*/ 149 h 1198"/>
                <a:gd name="T72" fmla="*/ 2261 w 2733"/>
                <a:gd name="T73" fmla="*/ 61 h 1198"/>
                <a:gd name="T74" fmla="*/ 1602 w 2733"/>
                <a:gd name="T75" fmla="*/ 249 h 1198"/>
                <a:gd name="T76" fmla="*/ 1280 w 2733"/>
                <a:gd name="T77" fmla="*/ 321 h 1198"/>
                <a:gd name="T78" fmla="*/ 1070 w 2733"/>
                <a:gd name="T79" fmla="*/ 304 h 1198"/>
                <a:gd name="T80" fmla="*/ 798 w 2733"/>
                <a:gd name="T81" fmla="*/ 310 h 1198"/>
                <a:gd name="T82" fmla="*/ 549 w 2733"/>
                <a:gd name="T83" fmla="*/ 310 h 1198"/>
                <a:gd name="T84" fmla="*/ 427 w 2733"/>
                <a:gd name="T85" fmla="*/ 327 h 1198"/>
                <a:gd name="T86" fmla="*/ 460 w 2733"/>
                <a:gd name="T87" fmla="*/ 133 h 1198"/>
                <a:gd name="T88" fmla="*/ 676 w 2733"/>
                <a:gd name="T89" fmla="*/ 77 h 1198"/>
                <a:gd name="T90" fmla="*/ 832 w 2733"/>
                <a:gd name="T91" fmla="*/ 111 h 1198"/>
                <a:gd name="T92" fmla="*/ 1081 w 2733"/>
                <a:gd name="T93" fmla="*/ 210 h 1198"/>
                <a:gd name="T94" fmla="*/ 1402 w 2733"/>
                <a:gd name="T95" fmla="*/ 216 h 1198"/>
                <a:gd name="T96" fmla="*/ 1619 w 2733"/>
                <a:gd name="T97" fmla="*/ 116 h 1198"/>
                <a:gd name="T98" fmla="*/ 1646 w 2733"/>
                <a:gd name="T99" fmla="*/ 44 h 1198"/>
                <a:gd name="T100" fmla="*/ 1702 w 2733"/>
                <a:gd name="T101" fmla="*/ 144 h 1198"/>
                <a:gd name="T102" fmla="*/ 244 w 2733"/>
                <a:gd name="T103" fmla="*/ 166 h 1198"/>
                <a:gd name="T104" fmla="*/ 211 w 2733"/>
                <a:gd name="T105" fmla="*/ 277 h 1198"/>
                <a:gd name="T106" fmla="*/ 244 w 2733"/>
                <a:gd name="T107" fmla="*/ 166 h 1198"/>
                <a:gd name="T108" fmla="*/ 300 w 2733"/>
                <a:gd name="T109" fmla="*/ 28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3" h="1198">
                  <a:moveTo>
                    <a:pt x="2616" y="321"/>
                  </a:moveTo>
                  <a:lnTo>
                    <a:pt x="2616" y="321"/>
                  </a:lnTo>
                  <a:cubicBezTo>
                    <a:pt x="2622" y="338"/>
                    <a:pt x="2633" y="365"/>
                    <a:pt x="2649" y="365"/>
                  </a:cubicBezTo>
                  <a:cubicBezTo>
                    <a:pt x="2727" y="365"/>
                    <a:pt x="2727" y="365"/>
                    <a:pt x="2727" y="365"/>
                  </a:cubicBezTo>
                  <a:cubicBezTo>
                    <a:pt x="2727" y="371"/>
                    <a:pt x="2732" y="377"/>
                    <a:pt x="2732" y="382"/>
                  </a:cubicBezTo>
                  <a:cubicBezTo>
                    <a:pt x="2732" y="432"/>
                    <a:pt x="2671" y="443"/>
                    <a:pt x="2671" y="487"/>
                  </a:cubicBezTo>
                  <a:cubicBezTo>
                    <a:pt x="2671" y="515"/>
                    <a:pt x="2683" y="532"/>
                    <a:pt x="2694" y="559"/>
                  </a:cubicBezTo>
                  <a:lnTo>
                    <a:pt x="2694" y="559"/>
                  </a:lnTo>
                  <a:cubicBezTo>
                    <a:pt x="2688" y="559"/>
                    <a:pt x="2688" y="565"/>
                    <a:pt x="2683" y="570"/>
                  </a:cubicBezTo>
                  <a:cubicBezTo>
                    <a:pt x="2666" y="582"/>
                    <a:pt x="2655" y="570"/>
                    <a:pt x="2638" y="576"/>
                  </a:cubicBezTo>
                  <a:cubicBezTo>
                    <a:pt x="2622" y="582"/>
                    <a:pt x="2616" y="593"/>
                    <a:pt x="2605" y="604"/>
                  </a:cubicBezTo>
                  <a:cubicBezTo>
                    <a:pt x="2594" y="626"/>
                    <a:pt x="2599" y="643"/>
                    <a:pt x="2583" y="659"/>
                  </a:cubicBezTo>
                  <a:cubicBezTo>
                    <a:pt x="2550" y="681"/>
                    <a:pt x="2522" y="692"/>
                    <a:pt x="2505" y="731"/>
                  </a:cubicBezTo>
                  <a:cubicBezTo>
                    <a:pt x="2472" y="764"/>
                    <a:pt x="2444" y="776"/>
                    <a:pt x="2411" y="814"/>
                  </a:cubicBezTo>
                  <a:cubicBezTo>
                    <a:pt x="2405" y="820"/>
                    <a:pt x="2405" y="831"/>
                    <a:pt x="2394" y="842"/>
                  </a:cubicBezTo>
                  <a:cubicBezTo>
                    <a:pt x="2378" y="870"/>
                    <a:pt x="2350" y="881"/>
                    <a:pt x="2317" y="881"/>
                  </a:cubicBezTo>
                  <a:cubicBezTo>
                    <a:pt x="2295" y="881"/>
                    <a:pt x="2284" y="875"/>
                    <a:pt x="2256" y="875"/>
                  </a:cubicBezTo>
                  <a:cubicBezTo>
                    <a:pt x="2206" y="875"/>
                    <a:pt x="2195" y="942"/>
                    <a:pt x="2139" y="942"/>
                  </a:cubicBezTo>
                  <a:cubicBezTo>
                    <a:pt x="2128" y="942"/>
                    <a:pt x="2123" y="936"/>
                    <a:pt x="2106" y="936"/>
                  </a:cubicBezTo>
                  <a:cubicBezTo>
                    <a:pt x="2090" y="936"/>
                    <a:pt x="2078" y="942"/>
                    <a:pt x="2067" y="931"/>
                  </a:cubicBezTo>
                  <a:cubicBezTo>
                    <a:pt x="2056" y="914"/>
                    <a:pt x="2051" y="903"/>
                    <a:pt x="2034" y="897"/>
                  </a:cubicBezTo>
                  <a:cubicBezTo>
                    <a:pt x="1979" y="909"/>
                    <a:pt x="1979" y="909"/>
                    <a:pt x="1979" y="909"/>
                  </a:cubicBezTo>
                  <a:cubicBezTo>
                    <a:pt x="1962" y="903"/>
                    <a:pt x="1951" y="909"/>
                    <a:pt x="1934" y="909"/>
                  </a:cubicBezTo>
                  <a:cubicBezTo>
                    <a:pt x="1907" y="909"/>
                    <a:pt x="1907" y="947"/>
                    <a:pt x="1873" y="947"/>
                  </a:cubicBezTo>
                  <a:cubicBezTo>
                    <a:pt x="1885" y="903"/>
                    <a:pt x="1907" y="881"/>
                    <a:pt x="1940" y="848"/>
                  </a:cubicBezTo>
                  <a:cubicBezTo>
                    <a:pt x="1968" y="825"/>
                    <a:pt x="1968" y="803"/>
                    <a:pt x="1990" y="776"/>
                  </a:cubicBezTo>
                  <a:cubicBezTo>
                    <a:pt x="2001" y="759"/>
                    <a:pt x="2023" y="759"/>
                    <a:pt x="2023" y="742"/>
                  </a:cubicBezTo>
                  <a:cubicBezTo>
                    <a:pt x="2023" y="731"/>
                    <a:pt x="2018" y="731"/>
                    <a:pt x="2018" y="720"/>
                  </a:cubicBezTo>
                  <a:cubicBezTo>
                    <a:pt x="2018" y="715"/>
                    <a:pt x="2023" y="715"/>
                    <a:pt x="2023" y="709"/>
                  </a:cubicBezTo>
                  <a:cubicBezTo>
                    <a:pt x="2023" y="654"/>
                    <a:pt x="2023" y="654"/>
                    <a:pt x="2023" y="654"/>
                  </a:cubicBezTo>
                  <a:cubicBezTo>
                    <a:pt x="2062" y="631"/>
                    <a:pt x="2084" y="615"/>
                    <a:pt x="2123" y="582"/>
                  </a:cubicBezTo>
                  <a:cubicBezTo>
                    <a:pt x="2139" y="570"/>
                    <a:pt x="2134" y="548"/>
                    <a:pt x="2156" y="537"/>
                  </a:cubicBezTo>
                  <a:cubicBezTo>
                    <a:pt x="2173" y="526"/>
                    <a:pt x="2189" y="537"/>
                    <a:pt x="2206" y="526"/>
                  </a:cubicBezTo>
                  <a:cubicBezTo>
                    <a:pt x="2223" y="521"/>
                    <a:pt x="2228" y="515"/>
                    <a:pt x="2245" y="504"/>
                  </a:cubicBezTo>
                  <a:cubicBezTo>
                    <a:pt x="2278" y="487"/>
                    <a:pt x="2295" y="471"/>
                    <a:pt x="2328" y="471"/>
                  </a:cubicBezTo>
                  <a:cubicBezTo>
                    <a:pt x="2372" y="465"/>
                    <a:pt x="2400" y="471"/>
                    <a:pt x="2433" y="449"/>
                  </a:cubicBezTo>
                  <a:cubicBezTo>
                    <a:pt x="2461" y="432"/>
                    <a:pt x="2466" y="415"/>
                    <a:pt x="2494" y="399"/>
                  </a:cubicBezTo>
                  <a:cubicBezTo>
                    <a:pt x="2505" y="399"/>
                    <a:pt x="2505" y="399"/>
                    <a:pt x="2505" y="399"/>
                  </a:cubicBezTo>
                  <a:cubicBezTo>
                    <a:pt x="2550" y="399"/>
                    <a:pt x="2572" y="371"/>
                    <a:pt x="2605" y="332"/>
                  </a:cubicBezTo>
                  <a:cubicBezTo>
                    <a:pt x="2610" y="332"/>
                    <a:pt x="2616" y="327"/>
                    <a:pt x="2616" y="321"/>
                  </a:cubicBezTo>
                  <a:close/>
                  <a:moveTo>
                    <a:pt x="1225" y="1053"/>
                  </a:moveTo>
                  <a:lnTo>
                    <a:pt x="1225" y="1053"/>
                  </a:lnTo>
                  <a:cubicBezTo>
                    <a:pt x="1236" y="1053"/>
                    <a:pt x="1242" y="1064"/>
                    <a:pt x="1253" y="1064"/>
                  </a:cubicBezTo>
                  <a:cubicBezTo>
                    <a:pt x="1264" y="1064"/>
                    <a:pt x="1269" y="1053"/>
                    <a:pt x="1280" y="1042"/>
                  </a:cubicBezTo>
                  <a:cubicBezTo>
                    <a:pt x="1297" y="1030"/>
                    <a:pt x="1314" y="1025"/>
                    <a:pt x="1314" y="1008"/>
                  </a:cubicBezTo>
                  <a:cubicBezTo>
                    <a:pt x="1314" y="997"/>
                    <a:pt x="1297" y="992"/>
                    <a:pt x="1280" y="992"/>
                  </a:cubicBezTo>
                  <a:cubicBezTo>
                    <a:pt x="1275" y="992"/>
                    <a:pt x="1275" y="981"/>
                    <a:pt x="1264" y="981"/>
                  </a:cubicBezTo>
                  <a:cubicBezTo>
                    <a:pt x="1247" y="986"/>
                    <a:pt x="1247" y="1008"/>
                    <a:pt x="1236" y="1019"/>
                  </a:cubicBezTo>
                  <a:cubicBezTo>
                    <a:pt x="1197" y="1047"/>
                    <a:pt x="1164" y="1030"/>
                    <a:pt x="1225" y="1053"/>
                  </a:cubicBezTo>
                  <a:close/>
                  <a:moveTo>
                    <a:pt x="178" y="548"/>
                  </a:moveTo>
                  <a:lnTo>
                    <a:pt x="178" y="548"/>
                  </a:lnTo>
                  <a:cubicBezTo>
                    <a:pt x="172" y="548"/>
                    <a:pt x="167" y="543"/>
                    <a:pt x="156" y="543"/>
                  </a:cubicBezTo>
                  <a:cubicBezTo>
                    <a:pt x="139" y="543"/>
                    <a:pt x="128" y="548"/>
                    <a:pt x="111" y="554"/>
                  </a:cubicBezTo>
                  <a:cubicBezTo>
                    <a:pt x="83" y="565"/>
                    <a:pt x="61" y="565"/>
                    <a:pt x="39" y="593"/>
                  </a:cubicBezTo>
                  <a:cubicBezTo>
                    <a:pt x="23" y="604"/>
                    <a:pt x="0" y="609"/>
                    <a:pt x="0" y="626"/>
                  </a:cubicBezTo>
                  <a:cubicBezTo>
                    <a:pt x="0" y="643"/>
                    <a:pt x="11" y="648"/>
                    <a:pt x="28" y="659"/>
                  </a:cubicBezTo>
                  <a:cubicBezTo>
                    <a:pt x="39" y="665"/>
                    <a:pt x="45" y="676"/>
                    <a:pt x="56" y="676"/>
                  </a:cubicBezTo>
                  <a:cubicBezTo>
                    <a:pt x="61" y="681"/>
                    <a:pt x="72" y="676"/>
                    <a:pt x="78" y="681"/>
                  </a:cubicBezTo>
                  <a:cubicBezTo>
                    <a:pt x="95" y="687"/>
                    <a:pt x="95" y="698"/>
                    <a:pt x="111" y="703"/>
                  </a:cubicBezTo>
                  <a:cubicBezTo>
                    <a:pt x="156" y="715"/>
                    <a:pt x="189" y="715"/>
                    <a:pt x="233" y="715"/>
                  </a:cubicBezTo>
                  <a:cubicBezTo>
                    <a:pt x="283" y="720"/>
                    <a:pt x="311" y="731"/>
                    <a:pt x="355" y="753"/>
                  </a:cubicBezTo>
                  <a:cubicBezTo>
                    <a:pt x="383" y="764"/>
                    <a:pt x="388" y="781"/>
                    <a:pt x="410" y="792"/>
                  </a:cubicBezTo>
                  <a:cubicBezTo>
                    <a:pt x="427" y="798"/>
                    <a:pt x="438" y="792"/>
                    <a:pt x="455" y="798"/>
                  </a:cubicBezTo>
                  <a:cubicBezTo>
                    <a:pt x="460" y="798"/>
                    <a:pt x="466" y="798"/>
                    <a:pt x="466" y="803"/>
                  </a:cubicBezTo>
                  <a:cubicBezTo>
                    <a:pt x="466" y="825"/>
                    <a:pt x="466" y="825"/>
                    <a:pt x="466" y="825"/>
                  </a:cubicBezTo>
                  <a:cubicBezTo>
                    <a:pt x="466" y="870"/>
                    <a:pt x="510" y="897"/>
                    <a:pt x="555" y="909"/>
                  </a:cubicBezTo>
                  <a:cubicBezTo>
                    <a:pt x="593" y="914"/>
                    <a:pt x="627" y="909"/>
                    <a:pt x="654" y="936"/>
                  </a:cubicBezTo>
                  <a:cubicBezTo>
                    <a:pt x="665" y="925"/>
                    <a:pt x="665" y="914"/>
                    <a:pt x="676" y="909"/>
                  </a:cubicBezTo>
                  <a:cubicBezTo>
                    <a:pt x="699" y="897"/>
                    <a:pt x="715" y="914"/>
                    <a:pt x="737" y="903"/>
                  </a:cubicBezTo>
                  <a:cubicBezTo>
                    <a:pt x="765" y="897"/>
                    <a:pt x="776" y="881"/>
                    <a:pt x="793" y="853"/>
                  </a:cubicBezTo>
                  <a:cubicBezTo>
                    <a:pt x="804" y="836"/>
                    <a:pt x="821" y="825"/>
                    <a:pt x="821" y="803"/>
                  </a:cubicBezTo>
                  <a:cubicBezTo>
                    <a:pt x="821" y="803"/>
                    <a:pt x="815" y="803"/>
                    <a:pt x="809" y="798"/>
                  </a:cubicBezTo>
                  <a:cubicBezTo>
                    <a:pt x="804" y="781"/>
                    <a:pt x="793" y="770"/>
                    <a:pt x="771" y="759"/>
                  </a:cubicBezTo>
                  <a:cubicBezTo>
                    <a:pt x="748" y="753"/>
                    <a:pt x="748" y="737"/>
                    <a:pt x="732" y="720"/>
                  </a:cubicBezTo>
                  <a:cubicBezTo>
                    <a:pt x="721" y="703"/>
                    <a:pt x="710" y="703"/>
                    <a:pt x="693" y="692"/>
                  </a:cubicBezTo>
                  <a:cubicBezTo>
                    <a:pt x="665" y="676"/>
                    <a:pt x="654" y="659"/>
                    <a:pt x="627" y="643"/>
                  </a:cubicBezTo>
                  <a:cubicBezTo>
                    <a:pt x="588" y="620"/>
                    <a:pt x="571" y="593"/>
                    <a:pt x="527" y="587"/>
                  </a:cubicBezTo>
                  <a:cubicBezTo>
                    <a:pt x="505" y="582"/>
                    <a:pt x="494" y="570"/>
                    <a:pt x="477" y="559"/>
                  </a:cubicBezTo>
                  <a:cubicBezTo>
                    <a:pt x="455" y="543"/>
                    <a:pt x="449" y="526"/>
                    <a:pt x="427" y="526"/>
                  </a:cubicBezTo>
                  <a:cubicBezTo>
                    <a:pt x="416" y="526"/>
                    <a:pt x="416" y="537"/>
                    <a:pt x="405" y="537"/>
                  </a:cubicBezTo>
                  <a:cubicBezTo>
                    <a:pt x="383" y="548"/>
                    <a:pt x="372" y="554"/>
                    <a:pt x="349" y="554"/>
                  </a:cubicBezTo>
                  <a:cubicBezTo>
                    <a:pt x="327" y="554"/>
                    <a:pt x="316" y="537"/>
                    <a:pt x="294" y="537"/>
                  </a:cubicBezTo>
                  <a:cubicBezTo>
                    <a:pt x="272" y="537"/>
                    <a:pt x="261" y="543"/>
                    <a:pt x="239" y="543"/>
                  </a:cubicBezTo>
                  <a:cubicBezTo>
                    <a:pt x="233" y="543"/>
                    <a:pt x="228" y="537"/>
                    <a:pt x="222" y="537"/>
                  </a:cubicBezTo>
                  <a:cubicBezTo>
                    <a:pt x="205" y="537"/>
                    <a:pt x="200" y="548"/>
                    <a:pt x="178" y="548"/>
                  </a:cubicBezTo>
                  <a:close/>
                  <a:moveTo>
                    <a:pt x="1668" y="1152"/>
                  </a:moveTo>
                  <a:lnTo>
                    <a:pt x="1668" y="1152"/>
                  </a:lnTo>
                  <a:cubicBezTo>
                    <a:pt x="1668" y="1169"/>
                    <a:pt x="1668" y="1180"/>
                    <a:pt x="1668" y="1197"/>
                  </a:cubicBezTo>
                  <a:cubicBezTo>
                    <a:pt x="1674" y="1197"/>
                    <a:pt x="1674" y="1197"/>
                    <a:pt x="1679" y="1197"/>
                  </a:cubicBezTo>
                  <a:cubicBezTo>
                    <a:pt x="1696" y="1197"/>
                    <a:pt x="1707" y="1186"/>
                    <a:pt x="1724" y="1180"/>
                  </a:cubicBezTo>
                  <a:cubicBezTo>
                    <a:pt x="1752" y="1163"/>
                    <a:pt x="1774" y="1158"/>
                    <a:pt x="1812" y="1158"/>
                  </a:cubicBezTo>
                  <a:cubicBezTo>
                    <a:pt x="1840" y="1158"/>
                    <a:pt x="1840" y="1119"/>
                    <a:pt x="1873" y="1108"/>
                  </a:cubicBezTo>
                  <a:cubicBezTo>
                    <a:pt x="1896" y="1102"/>
                    <a:pt x="1912" y="1097"/>
                    <a:pt x="1929" y="1075"/>
                  </a:cubicBezTo>
                  <a:cubicBezTo>
                    <a:pt x="1929" y="1069"/>
                    <a:pt x="1929" y="1069"/>
                    <a:pt x="1929" y="1069"/>
                  </a:cubicBezTo>
                  <a:cubicBezTo>
                    <a:pt x="1918" y="1064"/>
                    <a:pt x="1907" y="1064"/>
                    <a:pt x="1896" y="1064"/>
                  </a:cubicBezTo>
                  <a:cubicBezTo>
                    <a:pt x="1896" y="1053"/>
                    <a:pt x="1896" y="1047"/>
                    <a:pt x="1896" y="1042"/>
                  </a:cubicBezTo>
                  <a:cubicBezTo>
                    <a:pt x="1896" y="1025"/>
                    <a:pt x="1912" y="1025"/>
                    <a:pt x="1912" y="1008"/>
                  </a:cubicBezTo>
                  <a:cubicBezTo>
                    <a:pt x="1912" y="992"/>
                    <a:pt x="1912" y="992"/>
                    <a:pt x="1912" y="992"/>
                  </a:cubicBezTo>
                  <a:cubicBezTo>
                    <a:pt x="1901" y="992"/>
                    <a:pt x="1901" y="992"/>
                    <a:pt x="1901" y="992"/>
                  </a:cubicBezTo>
                  <a:cubicBezTo>
                    <a:pt x="1890" y="992"/>
                    <a:pt x="1890" y="1008"/>
                    <a:pt x="1879" y="1014"/>
                  </a:cubicBezTo>
                  <a:cubicBezTo>
                    <a:pt x="1873" y="1019"/>
                    <a:pt x="1862" y="1025"/>
                    <a:pt x="1851" y="1025"/>
                  </a:cubicBezTo>
                  <a:cubicBezTo>
                    <a:pt x="1835" y="1030"/>
                    <a:pt x="1835" y="1047"/>
                    <a:pt x="1818" y="1058"/>
                  </a:cubicBezTo>
                  <a:cubicBezTo>
                    <a:pt x="1807" y="1064"/>
                    <a:pt x="1807" y="1080"/>
                    <a:pt x="1790" y="1091"/>
                  </a:cubicBezTo>
                  <a:cubicBezTo>
                    <a:pt x="1774" y="1097"/>
                    <a:pt x="1763" y="1102"/>
                    <a:pt x="1746" y="1114"/>
                  </a:cubicBezTo>
                  <a:cubicBezTo>
                    <a:pt x="1718" y="1125"/>
                    <a:pt x="1668" y="1119"/>
                    <a:pt x="1668" y="1152"/>
                  </a:cubicBezTo>
                  <a:close/>
                  <a:moveTo>
                    <a:pt x="2500" y="38"/>
                  </a:moveTo>
                  <a:lnTo>
                    <a:pt x="2500" y="38"/>
                  </a:lnTo>
                  <a:cubicBezTo>
                    <a:pt x="2494" y="38"/>
                    <a:pt x="2489" y="33"/>
                    <a:pt x="2483" y="33"/>
                  </a:cubicBezTo>
                  <a:cubicBezTo>
                    <a:pt x="2461" y="33"/>
                    <a:pt x="2450" y="44"/>
                    <a:pt x="2433" y="44"/>
                  </a:cubicBezTo>
                  <a:cubicBezTo>
                    <a:pt x="2411" y="44"/>
                    <a:pt x="2405" y="16"/>
                    <a:pt x="2383" y="16"/>
                  </a:cubicBezTo>
                  <a:cubicBezTo>
                    <a:pt x="2372" y="16"/>
                    <a:pt x="2372" y="27"/>
                    <a:pt x="2367" y="33"/>
                  </a:cubicBezTo>
                  <a:cubicBezTo>
                    <a:pt x="2361" y="44"/>
                    <a:pt x="2333" y="66"/>
                    <a:pt x="2356" y="66"/>
                  </a:cubicBezTo>
                  <a:cubicBezTo>
                    <a:pt x="2422" y="66"/>
                    <a:pt x="2261" y="166"/>
                    <a:pt x="2344" y="166"/>
                  </a:cubicBezTo>
                  <a:cubicBezTo>
                    <a:pt x="2361" y="166"/>
                    <a:pt x="2372" y="149"/>
                    <a:pt x="2394" y="149"/>
                  </a:cubicBezTo>
                  <a:cubicBezTo>
                    <a:pt x="2400" y="149"/>
                    <a:pt x="2405" y="155"/>
                    <a:pt x="2411" y="155"/>
                  </a:cubicBezTo>
                  <a:cubicBezTo>
                    <a:pt x="2433" y="155"/>
                    <a:pt x="2439" y="127"/>
                    <a:pt x="2461" y="127"/>
                  </a:cubicBezTo>
                  <a:cubicBezTo>
                    <a:pt x="2477" y="127"/>
                    <a:pt x="2489" y="133"/>
                    <a:pt x="2505" y="133"/>
                  </a:cubicBezTo>
                  <a:cubicBezTo>
                    <a:pt x="2561" y="133"/>
                    <a:pt x="2594" y="105"/>
                    <a:pt x="2655" y="105"/>
                  </a:cubicBezTo>
                  <a:cubicBezTo>
                    <a:pt x="2655" y="99"/>
                    <a:pt x="2655" y="94"/>
                    <a:pt x="2655" y="88"/>
                  </a:cubicBezTo>
                  <a:cubicBezTo>
                    <a:pt x="2655" y="66"/>
                    <a:pt x="2649" y="27"/>
                    <a:pt x="2627" y="27"/>
                  </a:cubicBezTo>
                  <a:cubicBezTo>
                    <a:pt x="2605" y="27"/>
                    <a:pt x="2594" y="38"/>
                    <a:pt x="2577" y="38"/>
                  </a:cubicBezTo>
                  <a:cubicBezTo>
                    <a:pt x="2561" y="38"/>
                    <a:pt x="2550" y="27"/>
                    <a:pt x="2533" y="27"/>
                  </a:cubicBezTo>
                  <a:cubicBezTo>
                    <a:pt x="2516" y="27"/>
                    <a:pt x="2511" y="38"/>
                    <a:pt x="2500" y="38"/>
                  </a:cubicBezTo>
                  <a:close/>
                  <a:moveTo>
                    <a:pt x="1702" y="194"/>
                  </a:moveTo>
                  <a:lnTo>
                    <a:pt x="1702" y="194"/>
                  </a:lnTo>
                  <a:cubicBezTo>
                    <a:pt x="1702" y="205"/>
                    <a:pt x="1707" y="210"/>
                    <a:pt x="1707" y="221"/>
                  </a:cubicBezTo>
                  <a:cubicBezTo>
                    <a:pt x="1724" y="210"/>
                    <a:pt x="1724" y="194"/>
                    <a:pt x="1740" y="183"/>
                  </a:cubicBezTo>
                  <a:cubicBezTo>
                    <a:pt x="1763" y="166"/>
                    <a:pt x="1796" y="177"/>
                    <a:pt x="1807" y="155"/>
                  </a:cubicBezTo>
                  <a:cubicBezTo>
                    <a:pt x="1807" y="144"/>
                    <a:pt x="1807" y="144"/>
                    <a:pt x="1807" y="144"/>
                  </a:cubicBezTo>
                  <a:cubicBezTo>
                    <a:pt x="1785" y="144"/>
                    <a:pt x="1785" y="144"/>
                    <a:pt x="1785" y="144"/>
                  </a:cubicBezTo>
                  <a:cubicBezTo>
                    <a:pt x="1763" y="144"/>
                    <a:pt x="1746" y="155"/>
                    <a:pt x="1729" y="166"/>
                  </a:cubicBezTo>
                  <a:cubicBezTo>
                    <a:pt x="1718" y="177"/>
                    <a:pt x="1702" y="183"/>
                    <a:pt x="1702" y="194"/>
                  </a:cubicBezTo>
                  <a:close/>
                  <a:moveTo>
                    <a:pt x="1840" y="61"/>
                  </a:moveTo>
                  <a:lnTo>
                    <a:pt x="1840" y="61"/>
                  </a:lnTo>
                  <a:cubicBezTo>
                    <a:pt x="1812" y="66"/>
                    <a:pt x="1796" y="77"/>
                    <a:pt x="1774" y="94"/>
                  </a:cubicBezTo>
                  <a:cubicBezTo>
                    <a:pt x="1768" y="99"/>
                    <a:pt x="1757" y="99"/>
                    <a:pt x="1757" y="111"/>
                  </a:cubicBezTo>
                  <a:cubicBezTo>
                    <a:pt x="1757" y="127"/>
                    <a:pt x="1757" y="127"/>
                    <a:pt x="1757" y="127"/>
                  </a:cubicBezTo>
                  <a:cubicBezTo>
                    <a:pt x="1801" y="127"/>
                    <a:pt x="1801" y="127"/>
                    <a:pt x="1801" y="127"/>
                  </a:cubicBezTo>
                  <a:cubicBezTo>
                    <a:pt x="1807" y="127"/>
                    <a:pt x="1807" y="127"/>
                    <a:pt x="1812" y="127"/>
                  </a:cubicBezTo>
                  <a:cubicBezTo>
                    <a:pt x="1824" y="127"/>
                    <a:pt x="1829" y="133"/>
                    <a:pt x="1840" y="133"/>
                  </a:cubicBezTo>
                  <a:cubicBezTo>
                    <a:pt x="1868" y="133"/>
                    <a:pt x="1885" y="116"/>
                    <a:pt x="1885" y="88"/>
                  </a:cubicBezTo>
                  <a:cubicBezTo>
                    <a:pt x="1885" y="72"/>
                    <a:pt x="1851" y="77"/>
                    <a:pt x="1840" y="61"/>
                  </a:cubicBezTo>
                  <a:close/>
                  <a:moveTo>
                    <a:pt x="2078" y="44"/>
                  </a:moveTo>
                  <a:lnTo>
                    <a:pt x="2078" y="44"/>
                  </a:lnTo>
                  <a:cubicBezTo>
                    <a:pt x="2095" y="55"/>
                    <a:pt x="2117" y="55"/>
                    <a:pt x="2134" y="61"/>
                  </a:cubicBezTo>
                  <a:cubicBezTo>
                    <a:pt x="2123" y="88"/>
                    <a:pt x="2101" y="88"/>
                    <a:pt x="2078" y="99"/>
                  </a:cubicBezTo>
                  <a:cubicBezTo>
                    <a:pt x="2062" y="105"/>
                    <a:pt x="2056" y="116"/>
                    <a:pt x="2051" y="127"/>
                  </a:cubicBezTo>
                  <a:cubicBezTo>
                    <a:pt x="2045" y="138"/>
                    <a:pt x="2045" y="155"/>
                    <a:pt x="2034" y="155"/>
                  </a:cubicBezTo>
                  <a:cubicBezTo>
                    <a:pt x="2023" y="155"/>
                    <a:pt x="2023" y="138"/>
                    <a:pt x="2018" y="138"/>
                  </a:cubicBezTo>
                  <a:cubicBezTo>
                    <a:pt x="2001" y="138"/>
                    <a:pt x="2001" y="155"/>
                    <a:pt x="1984" y="155"/>
                  </a:cubicBezTo>
                  <a:cubicBezTo>
                    <a:pt x="1990" y="171"/>
                    <a:pt x="2001" y="177"/>
                    <a:pt x="2001" y="194"/>
                  </a:cubicBezTo>
                  <a:cubicBezTo>
                    <a:pt x="2001" y="194"/>
                    <a:pt x="2001" y="199"/>
                    <a:pt x="2001" y="205"/>
                  </a:cubicBezTo>
                  <a:cubicBezTo>
                    <a:pt x="1990" y="205"/>
                    <a:pt x="1990" y="205"/>
                    <a:pt x="1990" y="205"/>
                  </a:cubicBezTo>
                  <a:cubicBezTo>
                    <a:pt x="1962" y="194"/>
                    <a:pt x="1962" y="194"/>
                    <a:pt x="1962" y="194"/>
                  </a:cubicBezTo>
                  <a:cubicBezTo>
                    <a:pt x="1940" y="194"/>
                    <a:pt x="1934" y="216"/>
                    <a:pt x="1918" y="216"/>
                  </a:cubicBezTo>
                  <a:cubicBezTo>
                    <a:pt x="1907" y="216"/>
                    <a:pt x="1901" y="199"/>
                    <a:pt x="1890" y="199"/>
                  </a:cubicBezTo>
                  <a:cubicBezTo>
                    <a:pt x="1879" y="194"/>
                    <a:pt x="1868" y="194"/>
                    <a:pt x="1851" y="188"/>
                  </a:cubicBezTo>
                  <a:cubicBezTo>
                    <a:pt x="1851" y="171"/>
                    <a:pt x="1868" y="171"/>
                    <a:pt x="1879" y="160"/>
                  </a:cubicBezTo>
                  <a:cubicBezTo>
                    <a:pt x="1879" y="155"/>
                    <a:pt x="1879" y="149"/>
                    <a:pt x="1879" y="144"/>
                  </a:cubicBezTo>
                  <a:cubicBezTo>
                    <a:pt x="1896" y="122"/>
                    <a:pt x="1918" y="122"/>
                    <a:pt x="1945" y="122"/>
                  </a:cubicBezTo>
                  <a:cubicBezTo>
                    <a:pt x="1945" y="99"/>
                    <a:pt x="1945" y="99"/>
                    <a:pt x="1945" y="99"/>
                  </a:cubicBezTo>
                  <a:cubicBezTo>
                    <a:pt x="1934" y="99"/>
                    <a:pt x="1923" y="99"/>
                    <a:pt x="1923" y="88"/>
                  </a:cubicBezTo>
                  <a:lnTo>
                    <a:pt x="1923" y="83"/>
                  </a:lnTo>
                  <a:cubicBezTo>
                    <a:pt x="1940" y="77"/>
                    <a:pt x="1951" y="77"/>
                    <a:pt x="1962" y="72"/>
                  </a:cubicBezTo>
                  <a:cubicBezTo>
                    <a:pt x="1968" y="66"/>
                    <a:pt x="1973" y="61"/>
                    <a:pt x="1979" y="61"/>
                  </a:cubicBezTo>
                  <a:cubicBezTo>
                    <a:pt x="1984" y="61"/>
                    <a:pt x="1984" y="66"/>
                    <a:pt x="1984" y="66"/>
                  </a:cubicBezTo>
                  <a:cubicBezTo>
                    <a:pt x="1984" y="83"/>
                    <a:pt x="1968" y="88"/>
                    <a:pt x="1968" y="105"/>
                  </a:cubicBezTo>
                  <a:cubicBezTo>
                    <a:pt x="1968" y="116"/>
                    <a:pt x="1973" y="127"/>
                    <a:pt x="1984" y="127"/>
                  </a:cubicBezTo>
                  <a:cubicBezTo>
                    <a:pt x="2012" y="127"/>
                    <a:pt x="2006" y="88"/>
                    <a:pt x="2023" y="61"/>
                  </a:cubicBezTo>
                  <a:cubicBezTo>
                    <a:pt x="2023" y="66"/>
                    <a:pt x="2023" y="66"/>
                    <a:pt x="2029" y="66"/>
                  </a:cubicBezTo>
                  <a:cubicBezTo>
                    <a:pt x="2051" y="66"/>
                    <a:pt x="2056" y="50"/>
                    <a:pt x="2078" y="44"/>
                  </a:cubicBezTo>
                  <a:close/>
                  <a:moveTo>
                    <a:pt x="2289" y="44"/>
                  </a:moveTo>
                  <a:lnTo>
                    <a:pt x="2289" y="44"/>
                  </a:lnTo>
                  <a:cubicBezTo>
                    <a:pt x="2295" y="72"/>
                    <a:pt x="2289" y="94"/>
                    <a:pt x="2278" y="116"/>
                  </a:cubicBezTo>
                  <a:cubicBezTo>
                    <a:pt x="2267" y="133"/>
                    <a:pt x="2267" y="144"/>
                    <a:pt x="2256" y="155"/>
                  </a:cubicBezTo>
                  <a:cubicBezTo>
                    <a:pt x="2239" y="177"/>
                    <a:pt x="2239" y="199"/>
                    <a:pt x="2217" y="199"/>
                  </a:cubicBezTo>
                  <a:cubicBezTo>
                    <a:pt x="2211" y="199"/>
                    <a:pt x="2211" y="199"/>
                    <a:pt x="2206" y="199"/>
                  </a:cubicBezTo>
                  <a:cubicBezTo>
                    <a:pt x="2206" y="183"/>
                    <a:pt x="2195" y="171"/>
                    <a:pt x="2189" y="160"/>
                  </a:cubicBezTo>
                  <a:cubicBezTo>
                    <a:pt x="2184" y="155"/>
                    <a:pt x="2184" y="144"/>
                    <a:pt x="2178" y="144"/>
                  </a:cubicBezTo>
                  <a:cubicBezTo>
                    <a:pt x="2167" y="144"/>
                    <a:pt x="2162" y="149"/>
                    <a:pt x="2156" y="149"/>
                  </a:cubicBezTo>
                  <a:cubicBezTo>
                    <a:pt x="2151" y="149"/>
                    <a:pt x="2145" y="149"/>
                    <a:pt x="2139" y="149"/>
                  </a:cubicBezTo>
                  <a:cubicBezTo>
                    <a:pt x="2151" y="138"/>
                    <a:pt x="2156" y="133"/>
                    <a:pt x="2162" y="122"/>
                  </a:cubicBezTo>
                  <a:cubicBezTo>
                    <a:pt x="2167" y="111"/>
                    <a:pt x="2173" y="99"/>
                    <a:pt x="2184" y="99"/>
                  </a:cubicBezTo>
                  <a:cubicBezTo>
                    <a:pt x="2195" y="99"/>
                    <a:pt x="2195" y="116"/>
                    <a:pt x="2206" y="116"/>
                  </a:cubicBezTo>
                  <a:cubicBezTo>
                    <a:pt x="2239" y="116"/>
                    <a:pt x="2245" y="83"/>
                    <a:pt x="2261" y="61"/>
                  </a:cubicBezTo>
                  <a:cubicBezTo>
                    <a:pt x="2267" y="55"/>
                    <a:pt x="2272" y="44"/>
                    <a:pt x="2278" y="44"/>
                  </a:cubicBezTo>
                  <a:cubicBezTo>
                    <a:pt x="2284" y="44"/>
                    <a:pt x="2289" y="44"/>
                    <a:pt x="2289" y="44"/>
                  </a:cubicBezTo>
                  <a:close/>
                  <a:moveTo>
                    <a:pt x="1674" y="221"/>
                  </a:moveTo>
                  <a:lnTo>
                    <a:pt x="1674" y="221"/>
                  </a:lnTo>
                  <a:cubicBezTo>
                    <a:pt x="1646" y="227"/>
                    <a:pt x="1630" y="238"/>
                    <a:pt x="1602" y="249"/>
                  </a:cubicBezTo>
                  <a:cubicBezTo>
                    <a:pt x="1585" y="255"/>
                    <a:pt x="1569" y="249"/>
                    <a:pt x="1552" y="255"/>
                  </a:cubicBezTo>
                  <a:cubicBezTo>
                    <a:pt x="1524" y="266"/>
                    <a:pt x="1508" y="277"/>
                    <a:pt x="1480" y="277"/>
                  </a:cubicBezTo>
                  <a:cubicBezTo>
                    <a:pt x="1441" y="277"/>
                    <a:pt x="1441" y="277"/>
                    <a:pt x="1441" y="277"/>
                  </a:cubicBezTo>
                  <a:cubicBezTo>
                    <a:pt x="1425" y="277"/>
                    <a:pt x="1413" y="271"/>
                    <a:pt x="1391" y="271"/>
                  </a:cubicBezTo>
                  <a:cubicBezTo>
                    <a:pt x="1347" y="271"/>
                    <a:pt x="1325" y="304"/>
                    <a:pt x="1280" y="321"/>
                  </a:cubicBezTo>
                  <a:cubicBezTo>
                    <a:pt x="1269" y="327"/>
                    <a:pt x="1264" y="332"/>
                    <a:pt x="1253" y="332"/>
                  </a:cubicBezTo>
                  <a:cubicBezTo>
                    <a:pt x="1242" y="332"/>
                    <a:pt x="1236" y="327"/>
                    <a:pt x="1225" y="327"/>
                  </a:cubicBezTo>
                  <a:cubicBezTo>
                    <a:pt x="1142" y="327"/>
                    <a:pt x="1164" y="304"/>
                    <a:pt x="1120" y="304"/>
                  </a:cubicBezTo>
                  <a:cubicBezTo>
                    <a:pt x="1109" y="304"/>
                    <a:pt x="1109" y="310"/>
                    <a:pt x="1098" y="310"/>
                  </a:cubicBezTo>
                  <a:cubicBezTo>
                    <a:pt x="1087" y="310"/>
                    <a:pt x="1081" y="304"/>
                    <a:pt x="1070" y="304"/>
                  </a:cubicBezTo>
                  <a:cubicBezTo>
                    <a:pt x="1048" y="304"/>
                    <a:pt x="1042" y="327"/>
                    <a:pt x="1031" y="349"/>
                  </a:cubicBezTo>
                  <a:cubicBezTo>
                    <a:pt x="1014" y="349"/>
                    <a:pt x="1009" y="349"/>
                    <a:pt x="992" y="349"/>
                  </a:cubicBezTo>
                  <a:cubicBezTo>
                    <a:pt x="959" y="349"/>
                    <a:pt x="948" y="360"/>
                    <a:pt x="915" y="360"/>
                  </a:cubicBezTo>
                  <a:cubicBezTo>
                    <a:pt x="881" y="360"/>
                    <a:pt x="865" y="354"/>
                    <a:pt x="837" y="332"/>
                  </a:cubicBezTo>
                  <a:cubicBezTo>
                    <a:pt x="826" y="327"/>
                    <a:pt x="815" y="310"/>
                    <a:pt x="798" y="310"/>
                  </a:cubicBezTo>
                  <a:cubicBezTo>
                    <a:pt x="782" y="310"/>
                    <a:pt x="776" y="327"/>
                    <a:pt x="760" y="327"/>
                  </a:cubicBezTo>
                  <a:cubicBezTo>
                    <a:pt x="743" y="327"/>
                    <a:pt x="737" y="316"/>
                    <a:pt x="726" y="310"/>
                  </a:cubicBezTo>
                  <a:cubicBezTo>
                    <a:pt x="710" y="304"/>
                    <a:pt x="693" y="310"/>
                    <a:pt x="676" y="310"/>
                  </a:cubicBezTo>
                  <a:cubicBezTo>
                    <a:pt x="643" y="310"/>
                    <a:pt x="621" y="316"/>
                    <a:pt x="588" y="316"/>
                  </a:cubicBezTo>
                  <a:cubicBezTo>
                    <a:pt x="571" y="316"/>
                    <a:pt x="566" y="316"/>
                    <a:pt x="549" y="310"/>
                  </a:cubicBezTo>
                  <a:cubicBezTo>
                    <a:pt x="538" y="304"/>
                    <a:pt x="538" y="282"/>
                    <a:pt x="527" y="282"/>
                  </a:cubicBezTo>
                  <a:cubicBezTo>
                    <a:pt x="510" y="282"/>
                    <a:pt x="510" y="304"/>
                    <a:pt x="494" y="304"/>
                  </a:cubicBezTo>
                  <a:cubicBezTo>
                    <a:pt x="455" y="304"/>
                    <a:pt x="455" y="304"/>
                    <a:pt x="455" y="304"/>
                  </a:cubicBezTo>
                  <a:cubicBezTo>
                    <a:pt x="444" y="304"/>
                    <a:pt x="438" y="316"/>
                    <a:pt x="433" y="332"/>
                  </a:cubicBezTo>
                  <a:cubicBezTo>
                    <a:pt x="427" y="327"/>
                    <a:pt x="427" y="327"/>
                    <a:pt x="427" y="327"/>
                  </a:cubicBezTo>
                  <a:cubicBezTo>
                    <a:pt x="422" y="299"/>
                    <a:pt x="372" y="299"/>
                    <a:pt x="372" y="271"/>
                  </a:cubicBezTo>
                  <a:cubicBezTo>
                    <a:pt x="372" y="227"/>
                    <a:pt x="372" y="227"/>
                    <a:pt x="372" y="227"/>
                  </a:cubicBezTo>
                  <a:cubicBezTo>
                    <a:pt x="372" y="210"/>
                    <a:pt x="377" y="199"/>
                    <a:pt x="388" y="188"/>
                  </a:cubicBezTo>
                  <a:cubicBezTo>
                    <a:pt x="416" y="160"/>
                    <a:pt x="383" y="155"/>
                    <a:pt x="427" y="155"/>
                  </a:cubicBezTo>
                  <a:cubicBezTo>
                    <a:pt x="444" y="155"/>
                    <a:pt x="449" y="144"/>
                    <a:pt x="460" y="133"/>
                  </a:cubicBezTo>
                  <a:cubicBezTo>
                    <a:pt x="477" y="122"/>
                    <a:pt x="494" y="127"/>
                    <a:pt x="505" y="116"/>
                  </a:cubicBezTo>
                  <a:cubicBezTo>
                    <a:pt x="538" y="99"/>
                    <a:pt x="549" y="77"/>
                    <a:pt x="588" y="77"/>
                  </a:cubicBezTo>
                  <a:cubicBezTo>
                    <a:pt x="599" y="77"/>
                    <a:pt x="604" y="77"/>
                    <a:pt x="615" y="77"/>
                  </a:cubicBezTo>
                  <a:cubicBezTo>
                    <a:pt x="627" y="77"/>
                    <a:pt x="632" y="66"/>
                    <a:pt x="643" y="66"/>
                  </a:cubicBezTo>
                  <a:cubicBezTo>
                    <a:pt x="660" y="66"/>
                    <a:pt x="660" y="77"/>
                    <a:pt x="676" y="77"/>
                  </a:cubicBezTo>
                  <a:cubicBezTo>
                    <a:pt x="682" y="77"/>
                    <a:pt x="688" y="72"/>
                    <a:pt x="699" y="72"/>
                  </a:cubicBezTo>
                  <a:cubicBezTo>
                    <a:pt x="704" y="72"/>
                    <a:pt x="710" y="77"/>
                    <a:pt x="715" y="77"/>
                  </a:cubicBezTo>
                  <a:cubicBezTo>
                    <a:pt x="721" y="77"/>
                    <a:pt x="721" y="72"/>
                    <a:pt x="726" y="72"/>
                  </a:cubicBezTo>
                  <a:cubicBezTo>
                    <a:pt x="760" y="72"/>
                    <a:pt x="760" y="116"/>
                    <a:pt x="793" y="116"/>
                  </a:cubicBezTo>
                  <a:cubicBezTo>
                    <a:pt x="809" y="116"/>
                    <a:pt x="815" y="111"/>
                    <a:pt x="832" y="111"/>
                  </a:cubicBezTo>
                  <a:cubicBezTo>
                    <a:pt x="876" y="111"/>
                    <a:pt x="876" y="111"/>
                    <a:pt x="876" y="111"/>
                  </a:cubicBezTo>
                  <a:cubicBezTo>
                    <a:pt x="881" y="111"/>
                    <a:pt x="881" y="116"/>
                    <a:pt x="887" y="122"/>
                  </a:cubicBezTo>
                  <a:cubicBezTo>
                    <a:pt x="931" y="138"/>
                    <a:pt x="931" y="138"/>
                    <a:pt x="931" y="138"/>
                  </a:cubicBezTo>
                  <a:cubicBezTo>
                    <a:pt x="970" y="155"/>
                    <a:pt x="992" y="160"/>
                    <a:pt x="1026" y="177"/>
                  </a:cubicBezTo>
                  <a:cubicBezTo>
                    <a:pt x="1048" y="194"/>
                    <a:pt x="1059" y="210"/>
                    <a:pt x="1081" y="210"/>
                  </a:cubicBezTo>
                  <a:cubicBezTo>
                    <a:pt x="1114" y="210"/>
                    <a:pt x="1120" y="171"/>
                    <a:pt x="1147" y="171"/>
                  </a:cubicBezTo>
                  <a:cubicBezTo>
                    <a:pt x="1159" y="171"/>
                    <a:pt x="1164" y="177"/>
                    <a:pt x="1175" y="177"/>
                  </a:cubicBezTo>
                  <a:cubicBezTo>
                    <a:pt x="1186" y="177"/>
                    <a:pt x="1197" y="171"/>
                    <a:pt x="1208" y="171"/>
                  </a:cubicBezTo>
                  <a:cubicBezTo>
                    <a:pt x="1231" y="171"/>
                    <a:pt x="1242" y="177"/>
                    <a:pt x="1264" y="177"/>
                  </a:cubicBezTo>
                  <a:cubicBezTo>
                    <a:pt x="1347" y="177"/>
                    <a:pt x="1314" y="177"/>
                    <a:pt x="1402" y="216"/>
                  </a:cubicBezTo>
                  <a:cubicBezTo>
                    <a:pt x="1425" y="227"/>
                    <a:pt x="1436" y="238"/>
                    <a:pt x="1452" y="238"/>
                  </a:cubicBezTo>
                  <a:cubicBezTo>
                    <a:pt x="1480" y="238"/>
                    <a:pt x="1497" y="227"/>
                    <a:pt x="1513" y="205"/>
                  </a:cubicBezTo>
                  <a:cubicBezTo>
                    <a:pt x="1524" y="194"/>
                    <a:pt x="1519" y="183"/>
                    <a:pt x="1524" y="166"/>
                  </a:cubicBezTo>
                  <a:cubicBezTo>
                    <a:pt x="1535" y="144"/>
                    <a:pt x="1563" y="149"/>
                    <a:pt x="1580" y="133"/>
                  </a:cubicBezTo>
                  <a:cubicBezTo>
                    <a:pt x="1591" y="122"/>
                    <a:pt x="1602" y="122"/>
                    <a:pt x="1619" y="116"/>
                  </a:cubicBezTo>
                  <a:cubicBezTo>
                    <a:pt x="1641" y="111"/>
                    <a:pt x="1657" y="105"/>
                    <a:pt x="1679" y="94"/>
                  </a:cubicBezTo>
                  <a:cubicBezTo>
                    <a:pt x="1691" y="88"/>
                    <a:pt x="1707" y="83"/>
                    <a:pt x="1707" y="66"/>
                  </a:cubicBezTo>
                  <a:cubicBezTo>
                    <a:pt x="1707" y="55"/>
                    <a:pt x="1702" y="44"/>
                    <a:pt x="1691" y="44"/>
                  </a:cubicBezTo>
                  <a:cubicBezTo>
                    <a:pt x="1674" y="44"/>
                    <a:pt x="1663" y="50"/>
                    <a:pt x="1646" y="50"/>
                  </a:cubicBezTo>
                  <a:cubicBezTo>
                    <a:pt x="1646" y="44"/>
                    <a:pt x="1646" y="44"/>
                    <a:pt x="1646" y="44"/>
                  </a:cubicBezTo>
                  <a:cubicBezTo>
                    <a:pt x="1657" y="22"/>
                    <a:pt x="1668" y="0"/>
                    <a:pt x="1696" y="0"/>
                  </a:cubicBezTo>
                  <a:cubicBezTo>
                    <a:pt x="1718" y="0"/>
                    <a:pt x="1724" y="16"/>
                    <a:pt x="1735" y="38"/>
                  </a:cubicBezTo>
                  <a:cubicBezTo>
                    <a:pt x="1740" y="55"/>
                    <a:pt x="1746" y="66"/>
                    <a:pt x="1746" y="83"/>
                  </a:cubicBezTo>
                  <a:cubicBezTo>
                    <a:pt x="1746" y="116"/>
                    <a:pt x="1746" y="99"/>
                    <a:pt x="1724" y="105"/>
                  </a:cubicBezTo>
                  <a:cubicBezTo>
                    <a:pt x="1707" y="111"/>
                    <a:pt x="1713" y="133"/>
                    <a:pt x="1702" y="144"/>
                  </a:cubicBezTo>
                  <a:cubicBezTo>
                    <a:pt x="1691" y="155"/>
                    <a:pt x="1679" y="149"/>
                    <a:pt x="1663" y="149"/>
                  </a:cubicBezTo>
                  <a:cubicBezTo>
                    <a:pt x="1657" y="160"/>
                    <a:pt x="1657" y="160"/>
                    <a:pt x="1657" y="160"/>
                  </a:cubicBezTo>
                  <a:cubicBezTo>
                    <a:pt x="1668" y="171"/>
                    <a:pt x="1674" y="183"/>
                    <a:pt x="1674" y="194"/>
                  </a:cubicBezTo>
                  <a:cubicBezTo>
                    <a:pt x="1674" y="205"/>
                    <a:pt x="1674" y="210"/>
                    <a:pt x="1674" y="221"/>
                  </a:cubicBezTo>
                  <a:close/>
                  <a:moveTo>
                    <a:pt x="244" y="166"/>
                  </a:moveTo>
                  <a:lnTo>
                    <a:pt x="244" y="166"/>
                  </a:lnTo>
                  <a:cubicBezTo>
                    <a:pt x="183" y="155"/>
                    <a:pt x="211" y="160"/>
                    <a:pt x="189" y="221"/>
                  </a:cubicBezTo>
                  <a:cubicBezTo>
                    <a:pt x="200" y="232"/>
                    <a:pt x="200" y="232"/>
                    <a:pt x="200" y="232"/>
                  </a:cubicBezTo>
                  <a:cubicBezTo>
                    <a:pt x="200" y="244"/>
                    <a:pt x="200" y="249"/>
                    <a:pt x="200" y="255"/>
                  </a:cubicBezTo>
                  <a:cubicBezTo>
                    <a:pt x="200" y="266"/>
                    <a:pt x="200" y="277"/>
                    <a:pt x="211" y="277"/>
                  </a:cubicBezTo>
                  <a:cubicBezTo>
                    <a:pt x="222" y="277"/>
                    <a:pt x="222" y="260"/>
                    <a:pt x="222" y="249"/>
                  </a:cubicBezTo>
                  <a:cubicBezTo>
                    <a:pt x="228" y="232"/>
                    <a:pt x="233" y="210"/>
                    <a:pt x="255" y="210"/>
                  </a:cubicBezTo>
                  <a:cubicBezTo>
                    <a:pt x="261" y="210"/>
                    <a:pt x="261" y="216"/>
                    <a:pt x="266" y="216"/>
                  </a:cubicBezTo>
                  <a:cubicBezTo>
                    <a:pt x="272" y="216"/>
                    <a:pt x="272" y="205"/>
                    <a:pt x="272" y="199"/>
                  </a:cubicBezTo>
                  <a:cubicBezTo>
                    <a:pt x="272" y="183"/>
                    <a:pt x="255" y="171"/>
                    <a:pt x="244" y="166"/>
                  </a:cubicBezTo>
                  <a:close/>
                  <a:moveTo>
                    <a:pt x="300" y="288"/>
                  </a:moveTo>
                  <a:lnTo>
                    <a:pt x="300" y="288"/>
                  </a:lnTo>
                  <a:cubicBezTo>
                    <a:pt x="300" y="293"/>
                    <a:pt x="300" y="293"/>
                    <a:pt x="300" y="293"/>
                  </a:cubicBezTo>
                  <a:cubicBezTo>
                    <a:pt x="316" y="293"/>
                    <a:pt x="322" y="299"/>
                    <a:pt x="333" y="293"/>
                  </a:cubicBezTo>
                  <a:cubicBezTo>
                    <a:pt x="338" y="210"/>
                    <a:pt x="311" y="238"/>
                    <a:pt x="300" y="2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2" name="Freeform 112">
              <a:extLst>
                <a:ext uri="{FF2B5EF4-FFF2-40B4-BE49-F238E27FC236}">
                  <a16:creationId xmlns:a16="http://schemas.microsoft.com/office/drawing/2014/main" id="{0610B9B9-B679-433C-ABD3-48CEBB1107BF}"/>
                </a:ext>
              </a:extLst>
            </p:cNvPr>
            <p:cNvSpPr>
              <a:spLocks noChangeArrowheads="1"/>
            </p:cNvSpPr>
            <p:nvPr/>
          </p:nvSpPr>
          <p:spPr bwMode="auto">
            <a:xfrm>
              <a:off x="3828997" y="2779757"/>
              <a:ext cx="340928" cy="103767"/>
            </a:xfrm>
            <a:custGeom>
              <a:avLst/>
              <a:gdLst>
                <a:gd name="T0" fmla="*/ 94 w 1418"/>
                <a:gd name="T1" fmla="*/ 232 h 433"/>
                <a:gd name="T2" fmla="*/ 38 w 1418"/>
                <a:gd name="T3" fmla="*/ 299 h 433"/>
                <a:gd name="T4" fmla="*/ 16 w 1418"/>
                <a:gd name="T5" fmla="*/ 321 h 433"/>
                <a:gd name="T6" fmla="*/ 77 w 1418"/>
                <a:gd name="T7" fmla="*/ 327 h 433"/>
                <a:gd name="T8" fmla="*/ 177 w 1418"/>
                <a:gd name="T9" fmla="*/ 349 h 433"/>
                <a:gd name="T10" fmla="*/ 271 w 1418"/>
                <a:gd name="T11" fmla="*/ 354 h 433"/>
                <a:gd name="T12" fmla="*/ 332 w 1418"/>
                <a:gd name="T13" fmla="*/ 244 h 433"/>
                <a:gd name="T14" fmla="*/ 326 w 1418"/>
                <a:gd name="T15" fmla="*/ 83 h 433"/>
                <a:gd name="T16" fmla="*/ 121 w 1418"/>
                <a:gd name="T17" fmla="*/ 127 h 433"/>
                <a:gd name="T18" fmla="*/ 681 w 1418"/>
                <a:gd name="T19" fmla="*/ 55 h 433"/>
                <a:gd name="T20" fmla="*/ 714 w 1418"/>
                <a:gd name="T21" fmla="*/ 122 h 433"/>
                <a:gd name="T22" fmla="*/ 770 w 1418"/>
                <a:gd name="T23" fmla="*/ 16 h 433"/>
                <a:gd name="T24" fmla="*/ 681 w 1418"/>
                <a:gd name="T25" fmla="*/ 55 h 433"/>
                <a:gd name="T26" fmla="*/ 1112 w 1418"/>
                <a:gd name="T27" fmla="*/ 327 h 433"/>
                <a:gd name="T28" fmla="*/ 1096 w 1418"/>
                <a:gd name="T29" fmla="*/ 244 h 433"/>
                <a:gd name="T30" fmla="*/ 931 w 1418"/>
                <a:gd name="T31" fmla="*/ 332 h 433"/>
                <a:gd name="T32" fmla="*/ 786 w 1418"/>
                <a:gd name="T33" fmla="*/ 365 h 433"/>
                <a:gd name="T34" fmla="*/ 592 w 1418"/>
                <a:gd name="T35" fmla="*/ 388 h 433"/>
                <a:gd name="T36" fmla="*/ 421 w 1418"/>
                <a:gd name="T37" fmla="*/ 399 h 433"/>
                <a:gd name="T38" fmla="*/ 382 w 1418"/>
                <a:gd name="T39" fmla="*/ 354 h 433"/>
                <a:gd name="T40" fmla="*/ 393 w 1418"/>
                <a:gd name="T41" fmla="*/ 277 h 433"/>
                <a:gd name="T42" fmla="*/ 543 w 1418"/>
                <a:gd name="T43" fmla="*/ 138 h 433"/>
                <a:gd name="T44" fmla="*/ 648 w 1418"/>
                <a:gd name="T45" fmla="*/ 166 h 433"/>
                <a:gd name="T46" fmla="*/ 725 w 1418"/>
                <a:gd name="T47" fmla="*/ 144 h 433"/>
                <a:gd name="T48" fmla="*/ 759 w 1418"/>
                <a:gd name="T49" fmla="*/ 199 h 433"/>
                <a:gd name="T50" fmla="*/ 853 w 1418"/>
                <a:gd name="T51" fmla="*/ 260 h 433"/>
                <a:gd name="T52" fmla="*/ 979 w 1418"/>
                <a:gd name="T53" fmla="*/ 255 h 433"/>
                <a:gd name="T54" fmla="*/ 952 w 1418"/>
                <a:gd name="T55" fmla="*/ 155 h 433"/>
                <a:gd name="T56" fmla="*/ 786 w 1418"/>
                <a:gd name="T57" fmla="*/ 33 h 433"/>
                <a:gd name="T58" fmla="*/ 963 w 1418"/>
                <a:gd name="T59" fmla="*/ 16 h 433"/>
                <a:gd name="T60" fmla="*/ 1051 w 1418"/>
                <a:gd name="T61" fmla="*/ 122 h 433"/>
                <a:gd name="T62" fmla="*/ 1184 w 1418"/>
                <a:gd name="T63" fmla="*/ 99 h 433"/>
                <a:gd name="T64" fmla="*/ 1207 w 1418"/>
                <a:gd name="T65" fmla="*/ 177 h 433"/>
                <a:gd name="T66" fmla="*/ 1306 w 1418"/>
                <a:gd name="T67" fmla="*/ 94 h 433"/>
                <a:gd name="T68" fmla="*/ 1356 w 1418"/>
                <a:gd name="T69" fmla="*/ 177 h 433"/>
                <a:gd name="T70" fmla="*/ 1389 w 1418"/>
                <a:gd name="T71" fmla="*/ 244 h 433"/>
                <a:gd name="T72" fmla="*/ 1412 w 1418"/>
                <a:gd name="T73" fmla="*/ 266 h 433"/>
                <a:gd name="T74" fmla="*/ 1295 w 1418"/>
                <a:gd name="T75" fmla="*/ 266 h 433"/>
                <a:gd name="T76" fmla="*/ 1223 w 1418"/>
                <a:gd name="T77" fmla="*/ 277 h 433"/>
                <a:gd name="T78" fmla="*/ 1223 w 1418"/>
                <a:gd name="T79" fmla="*/ 304 h 433"/>
                <a:gd name="T80" fmla="*/ 1373 w 1418"/>
                <a:gd name="T81" fmla="*/ 16 h 433"/>
                <a:gd name="T82" fmla="*/ 1367 w 1418"/>
                <a:gd name="T83" fmla="*/ 8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8" h="433">
                  <a:moveTo>
                    <a:pt x="77" y="155"/>
                  </a:moveTo>
                  <a:lnTo>
                    <a:pt x="77" y="155"/>
                  </a:lnTo>
                  <a:cubicBezTo>
                    <a:pt x="99" y="183"/>
                    <a:pt x="94" y="205"/>
                    <a:pt x="94" y="232"/>
                  </a:cubicBezTo>
                  <a:cubicBezTo>
                    <a:pt x="94" y="249"/>
                    <a:pt x="94" y="260"/>
                    <a:pt x="88" y="277"/>
                  </a:cubicBezTo>
                  <a:cubicBezTo>
                    <a:pt x="83" y="277"/>
                    <a:pt x="77" y="271"/>
                    <a:pt x="66" y="271"/>
                  </a:cubicBezTo>
                  <a:cubicBezTo>
                    <a:pt x="60" y="282"/>
                    <a:pt x="55" y="299"/>
                    <a:pt x="38" y="299"/>
                  </a:cubicBezTo>
                  <a:cubicBezTo>
                    <a:pt x="22" y="299"/>
                    <a:pt x="16" y="282"/>
                    <a:pt x="5" y="277"/>
                  </a:cubicBezTo>
                  <a:cubicBezTo>
                    <a:pt x="0" y="282"/>
                    <a:pt x="0" y="282"/>
                    <a:pt x="0" y="288"/>
                  </a:cubicBezTo>
                  <a:cubicBezTo>
                    <a:pt x="0" y="304"/>
                    <a:pt x="5" y="316"/>
                    <a:pt x="16" y="321"/>
                  </a:cubicBezTo>
                  <a:cubicBezTo>
                    <a:pt x="27" y="321"/>
                    <a:pt x="33" y="316"/>
                    <a:pt x="38" y="321"/>
                  </a:cubicBezTo>
                  <a:cubicBezTo>
                    <a:pt x="55" y="327"/>
                    <a:pt x="60" y="343"/>
                    <a:pt x="72" y="349"/>
                  </a:cubicBezTo>
                  <a:cubicBezTo>
                    <a:pt x="77" y="327"/>
                    <a:pt x="77" y="327"/>
                    <a:pt x="77" y="327"/>
                  </a:cubicBezTo>
                  <a:cubicBezTo>
                    <a:pt x="83" y="327"/>
                    <a:pt x="83" y="327"/>
                    <a:pt x="88" y="327"/>
                  </a:cubicBezTo>
                  <a:cubicBezTo>
                    <a:pt x="105" y="327"/>
                    <a:pt x="105" y="343"/>
                    <a:pt x="116" y="343"/>
                  </a:cubicBezTo>
                  <a:cubicBezTo>
                    <a:pt x="138" y="349"/>
                    <a:pt x="155" y="343"/>
                    <a:pt x="177" y="349"/>
                  </a:cubicBezTo>
                  <a:cubicBezTo>
                    <a:pt x="193" y="349"/>
                    <a:pt x="199" y="365"/>
                    <a:pt x="216" y="365"/>
                  </a:cubicBezTo>
                  <a:cubicBezTo>
                    <a:pt x="227" y="365"/>
                    <a:pt x="232" y="354"/>
                    <a:pt x="243" y="354"/>
                  </a:cubicBezTo>
                  <a:cubicBezTo>
                    <a:pt x="254" y="349"/>
                    <a:pt x="260" y="354"/>
                    <a:pt x="271" y="354"/>
                  </a:cubicBezTo>
                  <a:cubicBezTo>
                    <a:pt x="293" y="354"/>
                    <a:pt x="304" y="338"/>
                    <a:pt x="304" y="321"/>
                  </a:cubicBezTo>
                  <a:cubicBezTo>
                    <a:pt x="304" y="310"/>
                    <a:pt x="299" y="304"/>
                    <a:pt x="299" y="293"/>
                  </a:cubicBezTo>
                  <a:cubicBezTo>
                    <a:pt x="299" y="271"/>
                    <a:pt x="321" y="260"/>
                    <a:pt x="332" y="244"/>
                  </a:cubicBezTo>
                  <a:cubicBezTo>
                    <a:pt x="343" y="227"/>
                    <a:pt x="343" y="210"/>
                    <a:pt x="349" y="194"/>
                  </a:cubicBezTo>
                  <a:cubicBezTo>
                    <a:pt x="360" y="166"/>
                    <a:pt x="371" y="149"/>
                    <a:pt x="371" y="116"/>
                  </a:cubicBezTo>
                  <a:cubicBezTo>
                    <a:pt x="371" y="94"/>
                    <a:pt x="349" y="88"/>
                    <a:pt x="326" y="83"/>
                  </a:cubicBezTo>
                  <a:cubicBezTo>
                    <a:pt x="293" y="72"/>
                    <a:pt x="271" y="55"/>
                    <a:pt x="238" y="55"/>
                  </a:cubicBezTo>
                  <a:cubicBezTo>
                    <a:pt x="210" y="55"/>
                    <a:pt x="199" y="55"/>
                    <a:pt x="177" y="66"/>
                  </a:cubicBezTo>
                  <a:cubicBezTo>
                    <a:pt x="149" y="83"/>
                    <a:pt x="144" y="105"/>
                    <a:pt x="121" y="127"/>
                  </a:cubicBezTo>
                  <a:cubicBezTo>
                    <a:pt x="105" y="138"/>
                    <a:pt x="94" y="138"/>
                    <a:pt x="77" y="155"/>
                  </a:cubicBezTo>
                  <a:close/>
                  <a:moveTo>
                    <a:pt x="681" y="55"/>
                  </a:moveTo>
                  <a:lnTo>
                    <a:pt x="681" y="55"/>
                  </a:lnTo>
                  <a:cubicBezTo>
                    <a:pt x="681" y="66"/>
                    <a:pt x="692" y="77"/>
                    <a:pt x="703" y="83"/>
                  </a:cubicBezTo>
                  <a:cubicBezTo>
                    <a:pt x="703" y="88"/>
                    <a:pt x="698" y="88"/>
                    <a:pt x="698" y="94"/>
                  </a:cubicBezTo>
                  <a:cubicBezTo>
                    <a:pt x="698" y="105"/>
                    <a:pt x="703" y="122"/>
                    <a:pt x="714" y="122"/>
                  </a:cubicBezTo>
                  <a:cubicBezTo>
                    <a:pt x="737" y="122"/>
                    <a:pt x="737" y="99"/>
                    <a:pt x="748" y="83"/>
                  </a:cubicBezTo>
                  <a:cubicBezTo>
                    <a:pt x="759" y="61"/>
                    <a:pt x="770" y="44"/>
                    <a:pt x="775" y="22"/>
                  </a:cubicBezTo>
                  <a:cubicBezTo>
                    <a:pt x="770" y="16"/>
                    <a:pt x="770" y="16"/>
                    <a:pt x="770" y="16"/>
                  </a:cubicBezTo>
                  <a:cubicBezTo>
                    <a:pt x="753" y="27"/>
                    <a:pt x="742" y="16"/>
                    <a:pt x="725" y="16"/>
                  </a:cubicBezTo>
                  <a:cubicBezTo>
                    <a:pt x="720" y="22"/>
                    <a:pt x="720" y="27"/>
                    <a:pt x="714" y="33"/>
                  </a:cubicBezTo>
                  <a:cubicBezTo>
                    <a:pt x="703" y="44"/>
                    <a:pt x="681" y="38"/>
                    <a:pt x="681" y="55"/>
                  </a:cubicBezTo>
                  <a:close/>
                  <a:moveTo>
                    <a:pt x="1168" y="310"/>
                  </a:moveTo>
                  <a:lnTo>
                    <a:pt x="1168" y="310"/>
                  </a:lnTo>
                  <a:cubicBezTo>
                    <a:pt x="1146" y="316"/>
                    <a:pt x="1135" y="327"/>
                    <a:pt x="1112" y="327"/>
                  </a:cubicBezTo>
                  <a:cubicBezTo>
                    <a:pt x="1101" y="327"/>
                    <a:pt x="1096" y="321"/>
                    <a:pt x="1085" y="321"/>
                  </a:cubicBezTo>
                  <a:cubicBezTo>
                    <a:pt x="1085" y="304"/>
                    <a:pt x="1085" y="304"/>
                    <a:pt x="1085" y="304"/>
                  </a:cubicBezTo>
                  <a:cubicBezTo>
                    <a:pt x="1085" y="277"/>
                    <a:pt x="1096" y="266"/>
                    <a:pt x="1096" y="244"/>
                  </a:cubicBezTo>
                  <a:cubicBezTo>
                    <a:pt x="1096" y="188"/>
                    <a:pt x="1051" y="266"/>
                    <a:pt x="1029" y="282"/>
                  </a:cubicBezTo>
                  <a:cubicBezTo>
                    <a:pt x="1018" y="293"/>
                    <a:pt x="1013" y="299"/>
                    <a:pt x="1002" y="310"/>
                  </a:cubicBezTo>
                  <a:cubicBezTo>
                    <a:pt x="979" y="327"/>
                    <a:pt x="957" y="327"/>
                    <a:pt x="931" y="332"/>
                  </a:cubicBezTo>
                  <a:cubicBezTo>
                    <a:pt x="908" y="332"/>
                    <a:pt x="908" y="360"/>
                    <a:pt x="892" y="360"/>
                  </a:cubicBezTo>
                  <a:cubicBezTo>
                    <a:pt x="864" y="360"/>
                    <a:pt x="847" y="354"/>
                    <a:pt x="820" y="354"/>
                  </a:cubicBezTo>
                  <a:cubicBezTo>
                    <a:pt x="809" y="354"/>
                    <a:pt x="798" y="360"/>
                    <a:pt x="786" y="365"/>
                  </a:cubicBezTo>
                  <a:cubicBezTo>
                    <a:pt x="781" y="365"/>
                    <a:pt x="781" y="377"/>
                    <a:pt x="775" y="377"/>
                  </a:cubicBezTo>
                  <a:cubicBezTo>
                    <a:pt x="742" y="388"/>
                    <a:pt x="725" y="404"/>
                    <a:pt x="687" y="404"/>
                  </a:cubicBezTo>
                  <a:cubicBezTo>
                    <a:pt x="592" y="388"/>
                    <a:pt x="592" y="388"/>
                    <a:pt x="592" y="388"/>
                  </a:cubicBezTo>
                  <a:cubicBezTo>
                    <a:pt x="559" y="393"/>
                    <a:pt x="548" y="432"/>
                    <a:pt x="515" y="432"/>
                  </a:cubicBezTo>
                  <a:cubicBezTo>
                    <a:pt x="493" y="432"/>
                    <a:pt x="476" y="426"/>
                    <a:pt x="459" y="415"/>
                  </a:cubicBezTo>
                  <a:cubicBezTo>
                    <a:pt x="443" y="410"/>
                    <a:pt x="437" y="404"/>
                    <a:pt x="421" y="399"/>
                  </a:cubicBezTo>
                  <a:cubicBezTo>
                    <a:pt x="410" y="399"/>
                    <a:pt x="393" y="399"/>
                    <a:pt x="393" y="388"/>
                  </a:cubicBezTo>
                  <a:cubicBezTo>
                    <a:pt x="393" y="377"/>
                    <a:pt x="393" y="377"/>
                    <a:pt x="393" y="371"/>
                  </a:cubicBezTo>
                  <a:cubicBezTo>
                    <a:pt x="393" y="360"/>
                    <a:pt x="382" y="360"/>
                    <a:pt x="382" y="354"/>
                  </a:cubicBezTo>
                  <a:cubicBezTo>
                    <a:pt x="382" y="338"/>
                    <a:pt x="387" y="327"/>
                    <a:pt x="393" y="316"/>
                  </a:cubicBezTo>
                  <a:cubicBezTo>
                    <a:pt x="398" y="310"/>
                    <a:pt x="410" y="310"/>
                    <a:pt x="410" y="304"/>
                  </a:cubicBezTo>
                  <a:cubicBezTo>
                    <a:pt x="410" y="288"/>
                    <a:pt x="393" y="288"/>
                    <a:pt x="393" y="277"/>
                  </a:cubicBezTo>
                  <a:cubicBezTo>
                    <a:pt x="393" y="238"/>
                    <a:pt x="404" y="221"/>
                    <a:pt x="415" y="188"/>
                  </a:cubicBezTo>
                  <a:cubicBezTo>
                    <a:pt x="437" y="194"/>
                    <a:pt x="448" y="177"/>
                    <a:pt x="476" y="171"/>
                  </a:cubicBezTo>
                  <a:cubicBezTo>
                    <a:pt x="504" y="160"/>
                    <a:pt x="515" y="155"/>
                    <a:pt x="543" y="138"/>
                  </a:cubicBezTo>
                  <a:cubicBezTo>
                    <a:pt x="554" y="133"/>
                    <a:pt x="548" y="111"/>
                    <a:pt x="559" y="111"/>
                  </a:cubicBezTo>
                  <a:cubicBezTo>
                    <a:pt x="581" y="111"/>
                    <a:pt x="587" y="133"/>
                    <a:pt x="604" y="138"/>
                  </a:cubicBezTo>
                  <a:cubicBezTo>
                    <a:pt x="626" y="138"/>
                    <a:pt x="626" y="166"/>
                    <a:pt x="648" y="166"/>
                  </a:cubicBezTo>
                  <a:cubicBezTo>
                    <a:pt x="659" y="166"/>
                    <a:pt x="665" y="149"/>
                    <a:pt x="676" y="149"/>
                  </a:cubicBezTo>
                  <a:cubicBezTo>
                    <a:pt x="714" y="149"/>
                    <a:pt x="714" y="149"/>
                    <a:pt x="714" y="149"/>
                  </a:cubicBezTo>
                  <a:cubicBezTo>
                    <a:pt x="720" y="149"/>
                    <a:pt x="720" y="149"/>
                    <a:pt x="725" y="144"/>
                  </a:cubicBezTo>
                  <a:cubicBezTo>
                    <a:pt x="731" y="155"/>
                    <a:pt x="731" y="166"/>
                    <a:pt x="737" y="171"/>
                  </a:cubicBezTo>
                  <a:cubicBezTo>
                    <a:pt x="753" y="166"/>
                    <a:pt x="753" y="166"/>
                    <a:pt x="753" y="166"/>
                  </a:cubicBezTo>
                  <a:cubicBezTo>
                    <a:pt x="759" y="177"/>
                    <a:pt x="759" y="183"/>
                    <a:pt x="759" y="199"/>
                  </a:cubicBezTo>
                  <a:cubicBezTo>
                    <a:pt x="775" y="199"/>
                    <a:pt x="798" y="194"/>
                    <a:pt x="803" y="210"/>
                  </a:cubicBezTo>
                  <a:cubicBezTo>
                    <a:pt x="814" y="221"/>
                    <a:pt x="803" y="238"/>
                    <a:pt x="814" y="255"/>
                  </a:cubicBezTo>
                  <a:cubicBezTo>
                    <a:pt x="820" y="266"/>
                    <a:pt x="836" y="260"/>
                    <a:pt x="853" y="260"/>
                  </a:cubicBezTo>
                  <a:cubicBezTo>
                    <a:pt x="870" y="260"/>
                    <a:pt x="875" y="271"/>
                    <a:pt x="892" y="271"/>
                  </a:cubicBezTo>
                  <a:cubicBezTo>
                    <a:pt x="914" y="271"/>
                    <a:pt x="919" y="244"/>
                    <a:pt x="941" y="244"/>
                  </a:cubicBezTo>
                  <a:cubicBezTo>
                    <a:pt x="957" y="244"/>
                    <a:pt x="963" y="255"/>
                    <a:pt x="979" y="255"/>
                  </a:cubicBezTo>
                  <a:cubicBezTo>
                    <a:pt x="1002" y="255"/>
                    <a:pt x="1024" y="244"/>
                    <a:pt x="1024" y="221"/>
                  </a:cubicBezTo>
                  <a:cubicBezTo>
                    <a:pt x="1024" y="210"/>
                    <a:pt x="1007" y="205"/>
                    <a:pt x="996" y="199"/>
                  </a:cubicBezTo>
                  <a:cubicBezTo>
                    <a:pt x="979" y="183"/>
                    <a:pt x="974" y="160"/>
                    <a:pt x="952" y="155"/>
                  </a:cubicBezTo>
                  <a:cubicBezTo>
                    <a:pt x="931" y="144"/>
                    <a:pt x="914" y="155"/>
                    <a:pt x="892" y="149"/>
                  </a:cubicBezTo>
                  <a:cubicBezTo>
                    <a:pt x="870" y="149"/>
                    <a:pt x="858" y="133"/>
                    <a:pt x="842" y="116"/>
                  </a:cubicBezTo>
                  <a:cubicBezTo>
                    <a:pt x="814" y="94"/>
                    <a:pt x="786" y="72"/>
                    <a:pt x="786" y="33"/>
                  </a:cubicBezTo>
                  <a:cubicBezTo>
                    <a:pt x="786" y="11"/>
                    <a:pt x="820" y="16"/>
                    <a:pt x="842" y="16"/>
                  </a:cubicBezTo>
                  <a:cubicBezTo>
                    <a:pt x="870" y="11"/>
                    <a:pt x="881" y="0"/>
                    <a:pt x="903" y="0"/>
                  </a:cubicBezTo>
                  <a:cubicBezTo>
                    <a:pt x="931" y="0"/>
                    <a:pt x="946" y="0"/>
                    <a:pt x="963" y="16"/>
                  </a:cubicBezTo>
                  <a:cubicBezTo>
                    <a:pt x="968" y="22"/>
                    <a:pt x="968" y="33"/>
                    <a:pt x="974" y="38"/>
                  </a:cubicBezTo>
                  <a:cubicBezTo>
                    <a:pt x="990" y="61"/>
                    <a:pt x="1002" y="66"/>
                    <a:pt x="1018" y="88"/>
                  </a:cubicBezTo>
                  <a:cubicBezTo>
                    <a:pt x="1029" y="105"/>
                    <a:pt x="1029" y="122"/>
                    <a:pt x="1051" y="122"/>
                  </a:cubicBezTo>
                  <a:cubicBezTo>
                    <a:pt x="1057" y="122"/>
                    <a:pt x="1057" y="116"/>
                    <a:pt x="1068" y="111"/>
                  </a:cubicBezTo>
                  <a:cubicBezTo>
                    <a:pt x="1090" y="94"/>
                    <a:pt x="1101" y="66"/>
                    <a:pt x="1135" y="66"/>
                  </a:cubicBezTo>
                  <a:cubicBezTo>
                    <a:pt x="1157" y="66"/>
                    <a:pt x="1168" y="77"/>
                    <a:pt x="1184" y="99"/>
                  </a:cubicBezTo>
                  <a:cubicBezTo>
                    <a:pt x="1190" y="105"/>
                    <a:pt x="1196" y="111"/>
                    <a:pt x="1196" y="116"/>
                  </a:cubicBezTo>
                  <a:cubicBezTo>
                    <a:pt x="1196" y="177"/>
                    <a:pt x="1196" y="177"/>
                    <a:pt x="1196" y="177"/>
                  </a:cubicBezTo>
                  <a:cubicBezTo>
                    <a:pt x="1207" y="177"/>
                    <a:pt x="1207" y="177"/>
                    <a:pt x="1207" y="177"/>
                  </a:cubicBezTo>
                  <a:cubicBezTo>
                    <a:pt x="1218" y="160"/>
                    <a:pt x="1218" y="144"/>
                    <a:pt x="1223" y="127"/>
                  </a:cubicBezTo>
                  <a:cubicBezTo>
                    <a:pt x="1229" y="105"/>
                    <a:pt x="1240" y="88"/>
                    <a:pt x="1262" y="88"/>
                  </a:cubicBezTo>
                  <a:cubicBezTo>
                    <a:pt x="1279" y="88"/>
                    <a:pt x="1290" y="94"/>
                    <a:pt x="1306" y="94"/>
                  </a:cubicBezTo>
                  <a:cubicBezTo>
                    <a:pt x="1317" y="94"/>
                    <a:pt x="1329" y="94"/>
                    <a:pt x="1334" y="99"/>
                  </a:cubicBezTo>
                  <a:cubicBezTo>
                    <a:pt x="1351" y="105"/>
                    <a:pt x="1345" y="122"/>
                    <a:pt x="1345" y="138"/>
                  </a:cubicBezTo>
                  <a:cubicBezTo>
                    <a:pt x="1351" y="155"/>
                    <a:pt x="1356" y="160"/>
                    <a:pt x="1356" y="177"/>
                  </a:cubicBezTo>
                  <a:cubicBezTo>
                    <a:pt x="1356" y="188"/>
                    <a:pt x="1345" y="194"/>
                    <a:pt x="1345" y="210"/>
                  </a:cubicBezTo>
                  <a:cubicBezTo>
                    <a:pt x="1345" y="227"/>
                    <a:pt x="1362" y="232"/>
                    <a:pt x="1378" y="244"/>
                  </a:cubicBezTo>
                  <a:cubicBezTo>
                    <a:pt x="1389" y="244"/>
                    <a:pt x="1389" y="244"/>
                    <a:pt x="1389" y="244"/>
                  </a:cubicBezTo>
                  <a:cubicBezTo>
                    <a:pt x="1389" y="227"/>
                    <a:pt x="1395" y="210"/>
                    <a:pt x="1412" y="205"/>
                  </a:cubicBezTo>
                  <a:cubicBezTo>
                    <a:pt x="1412" y="216"/>
                    <a:pt x="1417" y="221"/>
                    <a:pt x="1417" y="227"/>
                  </a:cubicBezTo>
                  <a:cubicBezTo>
                    <a:pt x="1417" y="244"/>
                    <a:pt x="1417" y="249"/>
                    <a:pt x="1412" y="266"/>
                  </a:cubicBezTo>
                  <a:cubicBezTo>
                    <a:pt x="1412" y="277"/>
                    <a:pt x="1395" y="277"/>
                    <a:pt x="1384" y="277"/>
                  </a:cubicBezTo>
                  <a:cubicBezTo>
                    <a:pt x="1367" y="282"/>
                    <a:pt x="1362" y="288"/>
                    <a:pt x="1345" y="288"/>
                  </a:cubicBezTo>
                  <a:cubicBezTo>
                    <a:pt x="1323" y="288"/>
                    <a:pt x="1317" y="266"/>
                    <a:pt x="1295" y="266"/>
                  </a:cubicBezTo>
                  <a:cubicBezTo>
                    <a:pt x="1279" y="266"/>
                    <a:pt x="1268" y="271"/>
                    <a:pt x="1251" y="271"/>
                  </a:cubicBezTo>
                  <a:cubicBezTo>
                    <a:pt x="1229" y="271"/>
                    <a:pt x="1229" y="271"/>
                    <a:pt x="1229" y="271"/>
                  </a:cubicBezTo>
                  <a:cubicBezTo>
                    <a:pt x="1223" y="277"/>
                    <a:pt x="1223" y="277"/>
                    <a:pt x="1223" y="277"/>
                  </a:cubicBezTo>
                  <a:cubicBezTo>
                    <a:pt x="1251" y="299"/>
                    <a:pt x="1290" y="277"/>
                    <a:pt x="1306" y="310"/>
                  </a:cubicBezTo>
                  <a:cubicBezTo>
                    <a:pt x="1295" y="316"/>
                    <a:pt x="1290" y="327"/>
                    <a:pt x="1279" y="327"/>
                  </a:cubicBezTo>
                  <a:cubicBezTo>
                    <a:pt x="1256" y="327"/>
                    <a:pt x="1245" y="304"/>
                    <a:pt x="1223" y="304"/>
                  </a:cubicBezTo>
                  <a:cubicBezTo>
                    <a:pt x="1179" y="304"/>
                    <a:pt x="1179" y="304"/>
                    <a:pt x="1179" y="304"/>
                  </a:cubicBezTo>
                  <a:cubicBezTo>
                    <a:pt x="1173" y="304"/>
                    <a:pt x="1173" y="304"/>
                    <a:pt x="1168" y="310"/>
                  </a:cubicBezTo>
                  <a:close/>
                  <a:moveTo>
                    <a:pt x="1373" y="16"/>
                  </a:moveTo>
                  <a:lnTo>
                    <a:pt x="1373" y="16"/>
                  </a:lnTo>
                  <a:cubicBezTo>
                    <a:pt x="1356" y="16"/>
                    <a:pt x="1340" y="27"/>
                    <a:pt x="1340" y="44"/>
                  </a:cubicBezTo>
                  <a:cubicBezTo>
                    <a:pt x="1340" y="61"/>
                    <a:pt x="1351" y="83"/>
                    <a:pt x="1367" y="83"/>
                  </a:cubicBezTo>
                  <a:cubicBezTo>
                    <a:pt x="1389" y="83"/>
                    <a:pt x="1389" y="55"/>
                    <a:pt x="1389" y="33"/>
                  </a:cubicBezTo>
                  <a:cubicBezTo>
                    <a:pt x="1389" y="22"/>
                    <a:pt x="1378" y="16"/>
                    <a:pt x="1373" y="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3" name="Freeform 113">
              <a:extLst>
                <a:ext uri="{FF2B5EF4-FFF2-40B4-BE49-F238E27FC236}">
                  <a16:creationId xmlns:a16="http://schemas.microsoft.com/office/drawing/2014/main" id="{5AAC3744-3FBA-4DFD-9929-86D2878B4C6F}"/>
                </a:ext>
              </a:extLst>
            </p:cNvPr>
            <p:cNvSpPr>
              <a:spLocks noChangeArrowheads="1"/>
            </p:cNvSpPr>
            <p:nvPr/>
          </p:nvSpPr>
          <p:spPr bwMode="auto">
            <a:xfrm>
              <a:off x="3686061" y="2777640"/>
              <a:ext cx="127054" cy="82590"/>
            </a:xfrm>
            <a:custGeom>
              <a:avLst/>
              <a:gdLst>
                <a:gd name="T0" fmla="*/ 6 w 527"/>
                <a:gd name="T1" fmla="*/ 22 h 344"/>
                <a:gd name="T2" fmla="*/ 6 w 527"/>
                <a:gd name="T3" fmla="*/ 22 h 344"/>
                <a:gd name="T4" fmla="*/ 0 w 527"/>
                <a:gd name="T5" fmla="*/ 27 h 344"/>
                <a:gd name="T6" fmla="*/ 22 w 527"/>
                <a:gd name="T7" fmla="*/ 55 h 344"/>
                <a:gd name="T8" fmla="*/ 33 w 527"/>
                <a:gd name="T9" fmla="*/ 77 h 344"/>
                <a:gd name="T10" fmla="*/ 61 w 527"/>
                <a:gd name="T11" fmla="*/ 144 h 344"/>
                <a:gd name="T12" fmla="*/ 83 w 527"/>
                <a:gd name="T13" fmla="*/ 144 h 344"/>
                <a:gd name="T14" fmla="*/ 150 w 527"/>
                <a:gd name="T15" fmla="*/ 160 h 344"/>
                <a:gd name="T16" fmla="*/ 227 w 527"/>
                <a:gd name="T17" fmla="*/ 182 h 344"/>
                <a:gd name="T18" fmla="*/ 266 w 527"/>
                <a:gd name="T19" fmla="*/ 232 h 344"/>
                <a:gd name="T20" fmla="*/ 299 w 527"/>
                <a:gd name="T21" fmla="*/ 271 h 344"/>
                <a:gd name="T22" fmla="*/ 277 w 527"/>
                <a:gd name="T23" fmla="*/ 332 h 344"/>
                <a:gd name="T24" fmla="*/ 277 w 527"/>
                <a:gd name="T25" fmla="*/ 343 h 344"/>
                <a:gd name="T26" fmla="*/ 294 w 527"/>
                <a:gd name="T27" fmla="*/ 343 h 344"/>
                <a:gd name="T28" fmla="*/ 327 w 527"/>
                <a:gd name="T29" fmla="*/ 315 h 344"/>
                <a:gd name="T30" fmla="*/ 338 w 527"/>
                <a:gd name="T31" fmla="*/ 271 h 344"/>
                <a:gd name="T32" fmla="*/ 410 w 527"/>
                <a:gd name="T33" fmla="*/ 216 h 344"/>
                <a:gd name="T34" fmla="*/ 443 w 527"/>
                <a:gd name="T35" fmla="*/ 210 h 344"/>
                <a:gd name="T36" fmla="*/ 460 w 527"/>
                <a:gd name="T37" fmla="*/ 194 h 344"/>
                <a:gd name="T38" fmla="*/ 504 w 527"/>
                <a:gd name="T39" fmla="*/ 177 h 344"/>
                <a:gd name="T40" fmla="*/ 521 w 527"/>
                <a:gd name="T41" fmla="*/ 122 h 344"/>
                <a:gd name="T42" fmla="*/ 466 w 527"/>
                <a:gd name="T43" fmla="*/ 61 h 344"/>
                <a:gd name="T44" fmla="*/ 388 w 527"/>
                <a:gd name="T45" fmla="*/ 11 h 344"/>
                <a:gd name="T46" fmla="*/ 349 w 527"/>
                <a:gd name="T47" fmla="*/ 11 h 344"/>
                <a:gd name="T48" fmla="*/ 310 w 527"/>
                <a:gd name="T49" fmla="*/ 0 h 344"/>
                <a:gd name="T50" fmla="*/ 288 w 527"/>
                <a:gd name="T51" fmla="*/ 16 h 344"/>
                <a:gd name="T52" fmla="*/ 255 w 527"/>
                <a:gd name="T53" fmla="*/ 33 h 344"/>
                <a:gd name="T54" fmla="*/ 183 w 527"/>
                <a:gd name="T55" fmla="*/ 38 h 344"/>
                <a:gd name="T56" fmla="*/ 133 w 527"/>
                <a:gd name="T57" fmla="*/ 38 h 344"/>
                <a:gd name="T58" fmla="*/ 83 w 527"/>
                <a:gd name="T59" fmla="*/ 38 h 344"/>
                <a:gd name="T60" fmla="*/ 61 w 527"/>
                <a:gd name="T61" fmla="*/ 27 h 344"/>
                <a:gd name="T62" fmla="*/ 6 w 527"/>
                <a:gd name="T63" fmla="*/ 22 h 344"/>
                <a:gd name="T64" fmla="*/ 432 w 527"/>
                <a:gd name="T65" fmla="*/ 282 h 344"/>
                <a:gd name="T66" fmla="*/ 432 w 527"/>
                <a:gd name="T67" fmla="*/ 282 h 344"/>
                <a:gd name="T68" fmla="*/ 471 w 527"/>
                <a:gd name="T69" fmla="*/ 260 h 344"/>
                <a:gd name="T70" fmla="*/ 482 w 527"/>
                <a:gd name="T71" fmla="*/ 266 h 344"/>
                <a:gd name="T72" fmla="*/ 493 w 527"/>
                <a:gd name="T73" fmla="*/ 299 h 344"/>
                <a:gd name="T74" fmla="*/ 488 w 527"/>
                <a:gd name="T75" fmla="*/ 310 h 344"/>
                <a:gd name="T76" fmla="*/ 432 w 527"/>
                <a:gd name="T77" fmla="*/ 2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7" h="344">
                  <a:moveTo>
                    <a:pt x="6" y="22"/>
                  </a:moveTo>
                  <a:lnTo>
                    <a:pt x="6" y="22"/>
                  </a:lnTo>
                  <a:cubicBezTo>
                    <a:pt x="6" y="22"/>
                    <a:pt x="0" y="22"/>
                    <a:pt x="0" y="27"/>
                  </a:cubicBezTo>
                  <a:cubicBezTo>
                    <a:pt x="0" y="38"/>
                    <a:pt x="17" y="44"/>
                    <a:pt x="22" y="55"/>
                  </a:cubicBezTo>
                  <a:cubicBezTo>
                    <a:pt x="28" y="61"/>
                    <a:pt x="28" y="66"/>
                    <a:pt x="33" y="77"/>
                  </a:cubicBezTo>
                  <a:cubicBezTo>
                    <a:pt x="44" y="99"/>
                    <a:pt x="39" y="127"/>
                    <a:pt x="61" y="144"/>
                  </a:cubicBezTo>
                  <a:cubicBezTo>
                    <a:pt x="67" y="144"/>
                    <a:pt x="72" y="144"/>
                    <a:pt x="83" y="144"/>
                  </a:cubicBezTo>
                  <a:cubicBezTo>
                    <a:pt x="105" y="149"/>
                    <a:pt x="122" y="160"/>
                    <a:pt x="150" y="160"/>
                  </a:cubicBezTo>
                  <a:cubicBezTo>
                    <a:pt x="177" y="166"/>
                    <a:pt x="200" y="166"/>
                    <a:pt x="227" y="182"/>
                  </a:cubicBezTo>
                  <a:cubicBezTo>
                    <a:pt x="244" y="194"/>
                    <a:pt x="244" y="216"/>
                    <a:pt x="266" y="232"/>
                  </a:cubicBezTo>
                  <a:cubicBezTo>
                    <a:pt x="283" y="243"/>
                    <a:pt x="299" y="249"/>
                    <a:pt x="299" y="271"/>
                  </a:cubicBezTo>
                  <a:cubicBezTo>
                    <a:pt x="299" y="293"/>
                    <a:pt x="277" y="304"/>
                    <a:pt x="277" y="332"/>
                  </a:cubicBezTo>
                  <a:cubicBezTo>
                    <a:pt x="277" y="343"/>
                    <a:pt x="277" y="343"/>
                    <a:pt x="277" y="343"/>
                  </a:cubicBezTo>
                  <a:cubicBezTo>
                    <a:pt x="294" y="343"/>
                    <a:pt x="294" y="343"/>
                    <a:pt x="294" y="343"/>
                  </a:cubicBezTo>
                  <a:cubicBezTo>
                    <a:pt x="310" y="343"/>
                    <a:pt x="327" y="332"/>
                    <a:pt x="327" y="315"/>
                  </a:cubicBezTo>
                  <a:cubicBezTo>
                    <a:pt x="327" y="299"/>
                    <a:pt x="321" y="282"/>
                    <a:pt x="338" y="271"/>
                  </a:cubicBezTo>
                  <a:cubicBezTo>
                    <a:pt x="366" y="249"/>
                    <a:pt x="371" y="221"/>
                    <a:pt x="410" y="216"/>
                  </a:cubicBezTo>
                  <a:cubicBezTo>
                    <a:pt x="421" y="210"/>
                    <a:pt x="432" y="216"/>
                    <a:pt x="443" y="210"/>
                  </a:cubicBezTo>
                  <a:cubicBezTo>
                    <a:pt x="449" y="210"/>
                    <a:pt x="449" y="199"/>
                    <a:pt x="460" y="194"/>
                  </a:cubicBezTo>
                  <a:cubicBezTo>
                    <a:pt x="477" y="182"/>
                    <a:pt x="488" y="188"/>
                    <a:pt x="504" y="177"/>
                  </a:cubicBezTo>
                  <a:cubicBezTo>
                    <a:pt x="526" y="166"/>
                    <a:pt x="521" y="144"/>
                    <a:pt x="521" y="122"/>
                  </a:cubicBezTo>
                  <a:cubicBezTo>
                    <a:pt x="521" y="88"/>
                    <a:pt x="488" y="88"/>
                    <a:pt x="466" y="61"/>
                  </a:cubicBezTo>
                  <a:cubicBezTo>
                    <a:pt x="443" y="33"/>
                    <a:pt x="427" y="11"/>
                    <a:pt x="388" y="11"/>
                  </a:cubicBezTo>
                  <a:cubicBezTo>
                    <a:pt x="349" y="11"/>
                    <a:pt x="349" y="11"/>
                    <a:pt x="349" y="11"/>
                  </a:cubicBezTo>
                  <a:cubicBezTo>
                    <a:pt x="333" y="11"/>
                    <a:pt x="327" y="0"/>
                    <a:pt x="310" y="0"/>
                  </a:cubicBezTo>
                  <a:cubicBezTo>
                    <a:pt x="299" y="0"/>
                    <a:pt x="299" y="11"/>
                    <a:pt x="288" y="16"/>
                  </a:cubicBezTo>
                  <a:cubicBezTo>
                    <a:pt x="277" y="22"/>
                    <a:pt x="272" y="27"/>
                    <a:pt x="255" y="33"/>
                  </a:cubicBezTo>
                  <a:cubicBezTo>
                    <a:pt x="227" y="49"/>
                    <a:pt x="211" y="38"/>
                    <a:pt x="183" y="38"/>
                  </a:cubicBezTo>
                  <a:cubicBezTo>
                    <a:pt x="166" y="38"/>
                    <a:pt x="155" y="38"/>
                    <a:pt x="133" y="38"/>
                  </a:cubicBezTo>
                  <a:cubicBezTo>
                    <a:pt x="83" y="38"/>
                    <a:pt x="83" y="38"/>
                    <a:pt x="83" y="38"/>
                  </a:cubicBezTo>
                  <a:cubicBezTo>
                    <a:pt x="78" y="38"/>
                    <a:pt x="72" y="27"/>
                    <a:pt x="61" y="27"/>
                  </a:cubicBezTo>
                  <a:cubicBezTo>
                    <a:pt x="44" y="22"/>
                    <a:pt x="28" y="22"/>
                    <a:pt x="6" y="22"/>
                  </a:cubicBezTo>
                  <a:close/>
                  <a:moveTo>
                    <a:pt x="432" y="282"/>
                  </a:moveTo>
                  <a:lnTo>
                    <a:pt x="432" y="282"/>
                  </a:lnTo>
                  <a:cubicBezTo>
                    <a:pt x="443" y="271"/>
                    <a:pt x="454" y="255"/>
                    <a:pt x="471" y="260"/>
                  </a:cubicBezTo>
                  <a:cubicBezTo>
                    <a:pt x="477" y="260"/>
                    <a:pt x="477" y="266"/>
                    <a:pt x="482" y="266"/>
                  </a:cubicBezTo>
                  <a:cubicBezTo>
                    <a:pt x="488" y="277"/>
                    <a:pt x="493" y="288"/>
                    <a:pt x="493" y="299"/>
                  </a:cubicBezTo>
                  <a:cubicBezTo>
                    <a:pt x="493" y="304"/>
                    <a:pt x="493" y="310"/>
                    <a:pt x="488" y="310"/>
                  </a:cubicBezTo>
                  <a:cubicBezTo>
                    <a:pt x="466" y="304"/>
                    <a:pt x="449" y="304"/>
                    <a:pt x="432" y="28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4" name="Freeform 114">
              <a:extLst>
                <a:ext uri="{FF2B5EF4-FFF2-40B4-BE49-F238E27FC236}">
                  <a16:creationId xmlns:a16="http://schemas.microsoft.com/office/drawing/2014/main" id="{462C51FE-0EF0-4FF6-9097-A00D6FE6AF99}"/>
                </a:ext>
              </a:extLst>
            </p:cNvPr>
            <p:cNvSpPr>
              <a:spLocks noChangeArrowheads="1"/>
            </p:cNvSpPr>
            <p:nvPr/>
          </p:nvSpPr>
          <p:spPr bwMode="auto">
            <a:xfrm>
              <a:off x="3310194" y="2646342"/>
              <a:ext cx="488098" cy="200122"/>
            </a:xfrm>
            <a:custGeom>
              <a:avLst/>
              <a:gdLst>
                <a:gd name="T0" fmla="*/ 1973 w 2035"/>
                <a:gd name="T1" fmla="*/ 55 h 832"/>
                <a:gd name="T2" fmla="*/ 2034 w 2035"/>
                <a:gd name="T3" fmla="*/ 60 h 832"/>
                <a:gd name="T4" fmla="*/ 1973 w 2035"/>
                <a:gd name="T5" fmla="*/ 55 h 832"/>
                <a:gd name="T6" fmla="*/ 1491 w 2035"/>
                <a:gd name="T7" fmla="*/ 127 h 832"/>
                <a:gd name="T8" fmla="*/ 1541 w 2035"/>
                <a:gd name="T9" fmla="*/ 177 h 832"/>
                <a:gd name="T10" fmla="*/ 1524 w 2035"/>
                <a:gd name="T11" fmla="*/ 116 h 832"/>
                <a:gd name="T12" fmla="*/ 421 w 2035"/>
                <a:gd name="T13" fmla="*/ 5 h 832"/>
                <a:gd name="T14" fmla="*/ 471 w 2035"/>
                <a:gd name="T15" fmla="*/ 11 h 832"/>
                <a:gd name="T16" fmla="*/ 538 w 2035"/>
                <a:gd name="T17" fmla="*/ 33 h 832"/>
                <a:gd name="T18" fmla="*/ 726 w 2035"/>
                <a:gd name="T19" fmla="*/ 33 h 832"/>
                <a:gd name="T20" fmla="*/ 798 w 2035"/>
                <a:gd name="T21" fmla="*/ 60 h 832"/>
                <a:gd name="T22" fmla="*/ 859 w 2035"/>
                <a:gd name="T23" fmla="*/ 66 h 832"/>
                <a:gd name="T24" fmla="*/ 931 w 2035"/>
                <a:gd name="T25" fmla="*/ 49 h 832"/>
                <a:gd name="T26" fmla="*/ 1020 w 2035"/>
                <a:gd name="T27" fmla="*/ 44 h 832"/>
                <a:gd name="T28" fmla="*/ 1164 w 2035"/>
                <a:gd name="T29" fmla="*/ 49 h 832"/>
                <a:gd name="T30" fmla="*/ 1269 w 2035"/>
                <a:gd name="T31" fmla="*/ 55 h 832"/>
                <a:gd name="T32" fmla="*/ 1397 w 2035"/>
                <a:gd name="T33" fmla="*/ 60 h 832"/>
                <a:gd name="T34" fmla="*/ 1325 w 2035"/>
                <a:gd name="T35" fmla="*/ 110 h 832"/>
                <a:gd name="T36" fmla="*/ 1247 w 2035"/>
                <a:gd name="T37" fmla="*/ 138 h 832"/>
                <a:gd name="T38" fmla="*/ 1175 w 2035"/>
                <a:gd name="T39" fmla="*/ 171 h 832"/>
                <a:gd name="T40" fmla="*/ 1059 w 2035"/>
                <a:gd name="T41" fmla="*/ 193 h 832"/>
                <a:gd name="T42" fmla="*/ 876 w 2035"/>
                <a:gd name="T43" fmla="*/ 166 h 832"/>
                <a:gd name="T44" fmla="*/ 804 w 2035"/>
                <a:gd name="T45" fmla="*/ 210 h 832"/>
                <a:gd name="T46" fmla="*/ 804 w 2035"/>
                <a:gd name="T47" fmla="*/ 299 h 832"/>
                <a:gd name="T48" fmla="*/ 848 w 2035"/>
                <a:gd name="T49" fmla="*/ 343 h 832"/>
                <a:gd name="T50" fmla="*/ 981 w 2035"/>
                <a:gd name="T51" fmla="*/ 382 h 832"/>
                <a:gd name="T52" fmla="*/ 1081 w 2035"/>
                <a:gd name="T53" fmla="*/ 421 h 832"/>
                <a:gd name="T54" fmla="*/ 1186 w 2035"/>
                <a:gd name="T55" fmla="*/ 393 h 832"/>
                <a:gd name="T56" fmla="*/ 1375 w 2035"/>
                <a:gd name="T57" fmla="*/ 360 h 832"/>
                <a:gd name="T58" fmla="*/ 1485 w 2035"/>
                <a:gd name="T59" fmla="*/ 387 h 832"/>
                <a:gd name="T60" fmla="*/ 1557 w 2035"/>
                <a:gd name="T61" fmla="*/ 465 h 832"/>
                <a:gd name="T62" fmla="*/ 1569 w 2035"/>
                <a:gd name="T63" fmla="*/ 537 h 832"/>
                <a:gd name="T64" fmla="*/ 1508 w 2035"/>
                <a:gd name="T65" fmla="*/ 676 h 832"/>
                <a:gd name="T66" fmla="*/ 1613 w 2035"/>
                <a:gd name="T67" fmla="*/ 831 h 832"/>
                <a:gd name="T68" fmla="*/ 1530 w 2035"/>
                <a:gd name="T69" fmla="*/ 798 h 832"/>
                <a:gd name="T70" fmla="*/ 1452 w 2035"/>
                <a:gd name="T71" fmla="*/ 792 h 832"/>
                <a:gd name="T72" fmla="*/ 1391 w 2035"/>
                <a:gd name="T73" fmla="*/ 786 h 832"/>
                <a:gd name="T74" fmla="*/ 1219 w 2035"/>
                <a:gd name="T75" fmla="*/ 714 h 832"/>
                <a:gd name="T76" fmla="*/ 1103 w 2035"/>
                <a:gd name="T77" fmla="*/ 665 h 832"/>
                <a:gd name="T78" fmla="*/ 976 w 2035"/>
                <a:gd name="T79" fmla="*/ 648 h 832"/>
                <a:gd name="T80" fmla="*/ 865 w 2035"/>
                <a:gd name="T81" fmla="*/ 687 h 832"/>
                <a:gd name="T82" fmla="*/ 732 w 2035"/>
                <a:gd name="T83" fmla="*/ 681 h 832"/>
                <a:gd name="T84" fmla="*/ 621 w 2035"/>
                <a:gd name="T85" fmla="*/ 653 h 832"/>
                <a:gd name="T86" fmla="*/ 521 w 2035"/>
                <a:gd name="T87" fmla="*/ 642 h 832"/>
                <a:gd name="T88" fmla="*/ 455 w 2035"/>
                <a:gd name="T89" fmla="*/ 631 h 832"/>
                <a:gd name="T90" fmla="*/ 405 w 2035"/>
                <a:gd name="T91" fmla="*/ 670 h 832"/>
                <a:gd name="T92" fmla="*/ 344 w 2035"/>
                <a:gd name="T93" fmla="*/ 653 h 832"/>
                <a:gd name="T94" fmla="*/ 255 w 2035"/>
                <a:gd name="T95" fmla="*/ 631 h 832"/>
                <a:gd name="T96" fmla="*/ 128 w 2035"/>
                <a:gd name="T97" fmla="*/ 609 h 832"/>
                <a:gd name="T98" fmla="*/ 22 w 2035"/>
                <a:gd name="T99" fmla="*/ 592 h 832"/>
                <a:gd name="T100" fmla="*/ 0 w 2035"/>
                <a:gd name="T101" fmla="*/ 587 h 832"/>
                <a:gd name="T102" fmla="*/ 0 w 2035"/>
                <a:gd name="T103" fmla="*/ 532 h 832"/>
                <a:gd name="T104" fmla="*/ 139 w 2035"/>
                <a:gd name="T105" fmla="*/ 509 h 832"/>
                <a:gd name="T106" fmla="*/ 222 w 2035"/>
                <a:gd name="T107" fmla="*/ 410 h 832"/>
                <a:gd name="T108" fmla="*/ 211 w 2035"/>
                <a:gd name="T109" fmla="*/ 254 h 832"/>
                <a:gd name="T110" fmla="*/ 255 w 2035"/>
                <a:gd name="T111" fmla="*/ 144 h 832"/>
                <a:gd name="T112" fmla="*/ 377 w 2035"/>
                <a:gd name="T113" fmla="*/ 49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35" h="832">
                  <a:moveTo>
                    <a:pt x="1973" y="55"/>
                  </a:moveTo>
                  <a:lnTo>
                    <a:pt x="1973" y="55"/>
                  </a:lnTo>
                  <a:cubicBezTo>
                    <a:pt x="1995" y="55"/>
                    <a:pt x="2006" y="72"/>
                    <a:pt x="2029" y="72"/>
                  </a:cubicBezTo>
                  <a:cubicBezTo>
                    <a:pt x="2034" y="66"/>
                    <a:pt x="2034" y="66"/>
                    <a:pt x="2034" y="60"/>
                  </a:cubicBezTo>
                  <a:cubicBezTo>
                    <a:pt x="2034" y="27"/>
                    <a:pt x="1995" y="22"/>
                    <a:pt x="1962" y="22"/>
                  </a:cubicBezTo>
                  <a:cubicBezTo>
                    <a:pt x="1879" y="22"/>
                    <a:pt x="1868" y="55"/>
                    <a:pt x="1973" y="55"/>
                  </a:cubicBezTo>
                  <a:close/>
                  <a:moveTo>
                    <a:pt x="1491" y="127"/>
                  </a:moveTo>
                  <a:lnTo>
                    <a:pt x="1491" y="127"/>
                  </a:lnTo>
                  <a:cubicBezTo>
                    <a:pt x="1502" y="149"/>
                    <a:pt x="1513" y="155"/>
                    <a:pt x="1524" y="177"/>
                  </a:cubicBezTo>
                  <a:cubicBezTo>
                    <a:pt x="1541" y="177"/>
                    <a:pt x="1541" y="177"/>
                    <a:pt x="1541" y="177"/>
                  </a:cubicBezTo>
                  <a:cubicBezTo>
                    <a:pt x="1541" y="133"/>
                    <a:pt x="1541" y="133"/>
                    <a:pt x="1541" y="133"/>
                  </a:cubicBezTo>
                  <a:cubicBezTo>
                    <a:pt x="1535" y="127"/>
                    <a:pt x="1535" y="116"/>
                    <a:pt x="1524" y="116"/>
                  </a:cubicBezTo>
                  <a:cubicBezTo>
                    <a:pt x="1508" y="116"/>
                    <a:pt x="1502" y="121"/>
                    <a:pt x="1491" y="127"/>
                  </a:cubicBezTo>
                  <a:close/>
                  <a:moveTo>
                    <a:pt x="421" y="5"/>
                  </a:moveTo>
                  <a:lnTo>
                    <a:pt x="421" y="5"/>
                  </a:lnTo>
                  <a:cubicBezTo>
                    <a:pt x="438" y="11"/>
                    <a:pt x="455" y="11"/>
                    <a:pt x="471" y="11"/>
                  </a:cubicBezTo>
                  <a:cubicBezTo>
                    <a:pt x="488" y="11"/>
                    <a:pt x="493" y="0"/>
                    <a:pt x="505" y="0"/>
                  </a:cubicBezTo>
                  <a:cubicBezTo>
                    <a:pt x="521" y="0"/>
                    <a:pt x="521" y="22"/>
                    <a:pt x="538" y="33"/>
                  </a:cubicBezTo>
                  <a:cubicBezTo>
                    <a:pt x="560" y="49"/>
                    <a:pt x="582" y="44"/>
                    <a:pt x="610" y="44"/>
                  </a:cubicBezTo>
                  <a:cubicBezTo>
                    <a:pt x="654" y="44"/>
                    <a:pt x="682" y="33"/>
                    <a:pt x="726" y="33"/>
                  </a:cubicBezTo>
                  <a:cubicBezTo>
                    <a:pt x="743" y="33"/>
                    <a:pt x="754" y="44"/>
                    <a:pt x="771" y="49"/>
                  </a:cubicBezTo>
                  <a:cubicBezTo>
                    <a:pt x="782" y="49"/>
                    <a:pt x="793" y="49"/>
                    <a:pt x="798" y="60"/>
                  </a:cubicBezTo>
                  <a:cubicBezTo>
                    <a:pt x="810" y="72"/>
                    <a:pt x="810" y="94"/>
                    <a:pt x="832" y="94"/>
                  </a:cubicBezTo>
                  <a:cubicBezTo>
                    <a:pt x="848" y="94"/>
                    <a:pt x="848" y="77"/>
                    <a:pt x="859" y="66"/>
                  </a:cubicBezTo>
                  <a:cubicBezTo>
                    <a:pt x="870" y="55"/>
                    <a:pt x="881" y="49"/>
                    <a:pt x="898" y="49"/>
                  </a:cubicBezTo>
                  <a:cubicBezTo>
                    <a:pt x="931" y="49"/>
                    <a:pt x="931" y="49"/>
                    <a:pt x="931" y="49"/>
                  </a:cubicBezTo>
                  <a:cubicBezTo>
                    <a:pt x="953" y="49"/>
                    <a:pt x="965" y="44"/>
                    <a:pt x="987" y="44"/>
                  </a:cubicBezTo>
                  <a:cubicBezTo>
                    <a:pt x="1020" y="44"/>
                    <a:pt x="1020" y="44"/>
                    <a:pt x="1020" y="44"/>
                  </a:cubicBezTo>
                  <a:cubicBezTo>
                    <a:pt x="1037" y="44"/>
                    <a:pt x="1042" y="49"/>
                    <a:pt x="1059" y="49"/>
                  </a:cubicBezTo>
                  <a:cubicBezTo>
                    <a:pt x="1164" y="49"/>
                    <a:pt x="1164" y="49"/>
                    <a:pt x="1164" y="49"/>
                  </a:cubicBezTo>
                  <a:cubicBezTo>
                    <a:pt x="1181" y="49"/>
                    <a:pt x="1186" y="55"/>
                    <a:pt x="1203" y="55"/>
                  </a:cubicBezTo>
                  <a:cubicBezTo>
                    <a:pt x="1231" y="55"/>
                    <a:pt x="1242" y="55"/>
                    <a:pt x="1269" y="55"/>
                  </a:cubicBezTo>
                  <a:cubicBezTo>
                    <a:pt x="1297" y="44"/>
                    <a:pt x="1314" y="33"/>
                    <a:pt x="1347" y="33"/>
                  </a:cubicBezTo>
                  <a:cubicBezTo>
                    <a:pt x="1369" y="33"/>
                    <a:pt x="1380" y="49"/>
                    <a:pt x="1397" y="60"/>
                  </a:cubicBezTo>
                  <a:cubicBezTo>
                    <a:pt x="1430" y="88"/>
                    <a:pt x="1419" y="77"/>
                    <a:pt x="1380" y="99"/>
                  </a:cubicBezTo>
                  <a:cubicBezTo>
                    <a:pt x="1358" y="105"/>
                    <a:pt x="1347" y="110"/>
                    <a:pt x="1325" y="110"/>
                  </a:cubicBezTo>
                  <a:cubicBezTo>
                    <a:pt x="1325" y="127"/>
                    <a:pt x="1330" y="149"/>
                    <a:pt x="1319" y="149"/>
                  </a:cubicBezTo>
                  <a:cubicBezTo>
                    <a:pt x="1291" y="149"/>
                    <a:pt x="1275" y="138"/>
                    <a:pt x="1247" y="138"/>
                  </a:cubicBezTo>
                  <a:cubicBezTo>
                    <a:pt x="1231" y="138"/>
                    <a:pt x="1214" y="149"/>
                    <a:pt x="1208" y="171"/>
                  </a:cubicBezTo>
                  <a:cubicBezTo>
                    <a:pt x="1175" y="171"/>
                    <a:pt x="1175" y="171"/>
                    <a:pt x="1175" y="171"/>
                  </a:cubicBezTo>
                  <a:cubicBezTo>
                    <a:pt x="1175" y="177"/>
                    <a:pt x="1175" y="182"/>
                    <a:pt x="1175" y="193"/>
                  </a:cubicBezTo>
                  <a:cubicBezTo>
                    <a:pt x="1059" y="193"/>
                    <a:pt x="1059" y="193"/>
                    <a:pt x="1059" y="193"/>
                  </a:cubicBezTo>
                  <a:cubicBezTo>
                    <a:pt x="1048" y="193"/>
                    <a:pt x="1037" y="188"/>
                    <a:pt x="1025" y="182"/>
                  </a:cubicBezTo>
                  <a:cubicBezTo>
                    <a:pt x="965" y="171"/>
                    <a:pt x="931" y="166"/>
                    <a:pt x="876" y="166"/>
                  </a:cubicBezTo>
                  <a:cubicBezTo>
                    <a:pt x="848" y="166"/>
                    <a:pt x="826" y="166"/>
                    <a:pt x="815" y="188"/>
                  </a:cubicBezTo>
                  <a:cubicBezTo>
                    <a:pt x="815" y="199"/>
                    <a:pt x="815" y="205"/>
                    <a:pt x="804" y="210"/>
                  </a:cubicBezTo>
                  <a:cubicBezTo>
                    <a:pt x="776" y="232"/>
                    <a:pt x="759" y="243"/>
                    <a:pt x="743" y="271"/>
                  </a:cubicBezTo>
                  <a:cubicBezTo>
                    <a:pt x="765" y="288"/>
                    <a:pt x="782" y="282"/>
                    <a:pt x="804" y="299"/>
                  </a:cubicBezTo>
                  <a:cubicBezTo>
                    <a:pt x="815" y="310"/>
                    <a:pt x="826" y="315"/>
                    <a:pt x="832" y="326"/>
                  </a:cubicBezTo>
                  <a:cubicBezTo>
                    <a:pt x="843" y="332"/>
                    <a:pt x="843" y="343"/>
                    <a:pt x="848" y="343"/>
                  </a:cubicBezTo>
                  <a:cubicBezTo>
                    <a:pt x="876" y="354"/>
                    <a:pt x="887" y="349"/>
                    <a:pt x="915" y="354"/>
                  </a:cubicBezTo>
                  <a:cubicBezTo>
                    <a:pt x="943" y="360"/>
                    <a:pt x="953" y="376"/>
                    <a:pt x="981" y="382"/>
                  </a:cubicBezTo>
                  <a:cubicBezTo>
                    <a:pt x="998" y="393"/>
                    <a:pt x="1014" y="393"/>
                    <a:pt x="1031" y="399"/>
                  </a:cubicBezTo>
                  <a:cubicBezTo>
                    <a:pt x="1053" y="404"/>
                    <a:pt x="1059" y="421"/>
                    <a:pt x="1081" y="421"/>
                  </a:cubicBezTo>
                  <a:cubicBezTo>
                    <a:pt x="1103" y="421"/>
                    <a:pt x="1109" y="404"/>
                    <a:pt x="1131" y="399"/>
                  </a:cubicBezTo>
                  <a:cubicBezTo>
                    <a:pt x="1147" y="393"/>
                    <a:pt x="1164" y="393"/>
                    <a:pt x="1186" y="393"/>
                  </a:cubicBezTo>
                  <a:cubicBezTo>
                    <a:pt x="1231" y="393"/>
                    <a:pt x="1258" y="387"/>
                    <a:pt x="1303" y="387"/>
                  </a:cubicBezTo>
                  <a:cubicBezTo>
                    <a:pt x="1330" y="387"/>
                    <a:pt x="1341" y="360"/>
                    <a:pt x="1375" y="360"/>
                  </a:cubicBezTo>
                  <a:cubicBezTo>
                    <a:pt x="1397" y="360"/>
                    <a:pt x="1402" y="387"/>
                    <a:pt x="1419" y="387"/>
                  </a:cubicBezTo>
                  <a:cubicBezTo>
                    <a:pt x="1485" y="387"/>
                    <a:pt x="1485" y="387"/>
                    <a:pt x="1485" y="387"/>
                  </a:cubicBezTo>
                  <a:cubicBezTo>
                    <a:pt x="1502" y="387"/>
                    <a:pt x="1508" y="404"/>
                    <a:pt x="1519" y="415"/>
                  </a:cubicBezTo>
                  <a:cubicBezTo>
                    <a:pt x="1535" y="432"/>
                    <a:pt x="1557" y="443"/>
                    <a:pt x="1557" y="465"/>
                  </a:cubicBezTo>
                  <a:cubicBezTo>
                    <a:pt x="1557" y="476"/>
                    <a:pt x="1557" y="482"/>
                    <a:pt x="1557" y="487"/>
                  </a:cubicBezTo>
                  <a:cubicBezTo>
                    <a:pt x="1557" y="509"/>
                    <a:pt x="1569" y="515"/>
                    <a:pt x="1569" y="537"/>
                  </a:cubicBezTo>
                  <a:cubicBezTo>
                    <a:pt x="1569" y="554"/>
                    <a:pt x="1557" y="565"/>
                    <a:pt x="1546" y="576"/>
                  </a:cubicBezTo>
                  <a:cubicBezTo>
                    <a:pt x="1519" y="609"/>
                    <a:pt x="1508" y="631"/>
                    <a:pt x="1508" y="676"/>
                  </a:cubicBezTo>
                  <a:cubicBezTo>
                    <a:pt x="1508" y="703"/>
                    <a:pt x="1541" y="742"/>
                    <a:pt x="1557" y="764"/>
                  </a:cubicBezTo>
                  <a:cubicBezTo>
                    <a:pt x="1557" y="764"/>
                    <a:pt x="1646" y="831"/>
                    <a:pt x="1613" y="831"/>
                  </a:cubicBezTo>
                  <a:cubicBezTo>
                    <a:pt x="1585" y="831"/>
                    <a:pt x="1569" y="831"/>
                    <a:pt x="1541" y="825"/>
                  </a:cubicBezTo>
                  <a:cubicBezTo>
                    <a:pt x="1530" y="825"/>
                    <a:pt x="1541" y="809"/>
                    <a:pt x="1530" y="798"/>
                  </a:cubicBezTo>
                  <a:cubicBezTo>
                    <a:pt x="1519" y="786"/>
                    <a:pt x="1502" y="781"/>
                    <a:pt x="1485" y="781"/>
                  </a:cubicBezTo>
                  <a:cubicBezTo>
                    <a:pt x="1469" y="781"/>
                    <a:pt x="1463" y="792"/>
                    <a:pt x="1452" y="792"/>
                  </a:cubicBezTo>
                  <a:cubicBezTo>
                    <a:pt x="1413" y="792"/>
                    <a:pt x="1413" y="792"/>
                    <a:pt x="1413" y="792"/>
                  </a:cubicBezTo>
                  <a:cubicBezTo>
                    <a:pt x="1408" y="792"/>
                    <a:pt x="1402" y="786"/>
                    <a:pt x="1391" y="786"/>
                  </a:cubicBezTo>
                  <a:cubicBezTo>
                    <a:pt x="1358" y="748"/>
                    <a:pt x="1319" y="748"/>
                    <a:pt x="1269" y="737"/>
                  </a:cubicBezTo>
                  <a:cubicBezTo>
                    <a:pt x="1247" y="737"/>
                    <a:pt x="1236" y="720"/>
                    <a:pt x="1219" y="714"/>
                  </a:cubicBezTo>
                  <a:cubicBezTo>
                    <a:pt x="1181" y="709"/>
                    <a:pt x="1158" y="692"/>
                    <a:pt x="1120" y="681"/>
                  </a:cubicBezTo>
                  <a:cubicBezTo>
                    <a:pt x="1109" y="681"/>
                    <a:pt x="1109" y="670"/>
                    <a:pt x="1103" y="665"/>
                  </a:cubicBezTo>
                  <a:cubicBezTo>
                    <a:pt x="1081" y="648"/>
                    <a:pt x="1064" y="637"/>
                    <a:pt x="1037" y="637"/>
                  </a:cubicBezTo>
                  <a:cubicBezTo>
                    <a:pt x="1014" y="637"/>
                    <a:pt x="998" y="648"/>
                    <a:pt x="976" y="648"/>
                  </a:cubicBezTo>
                  <a:cubicBezTo>
                    <a:pt x="943" y="653"/>
                    <a:pt x="920" y="659"/>
                    <a:pt x="904" y="687"/>
                  </a:cubicBezTo>
                  <a:cubicBezTo>
                    <a:pt x="865" y="687"/>
                    <a:pt x="865" y="687"/>
                    <a:pt x="865" y="687"/>
                  </a:cubicBezTo>
                  <a:cubicBezTo>
                    <a:pt x="848" y="687"/>
                    <a:pt x="837" y="698"/>
                    <a:pt x="815" y="698"/>
                  </a:cubicBezTo>
                  <a:cubicBezTo>
                    <a:pt x="782" y="698"/>
                    <a:pt x="765" y="687"/>
                    <a:pt x="732" y="681"/>
                  </a:cubicBezTo>
                  <a:cubicBezTo>
                    <a:pt x="704" y="676"/>
                    <a:pt x="687" y="681"/>
                    <a:pt x="665" y="670"/>
                  </a:cubicBezTo>
                  <a:cubicBezTo>
                    <a:pt x="649" y="659"/>
                    <a:pt x="638" y="653"/>
                    <a:pt x="621" y="653"/>
                  </a:cubicBezTo>
                  <a:cubicBezTo>
                    <a:pt x="582" y="653"/>
                    <a:pt x="582" y="653"/>
                    <a:pt x="582" y="653"/>
                  </a:cubicBezTo>
                  <a:cubicBezTo>
                    <a:pt x="554" y="653"/>
                    <a:pt x="544" y="642"/>
                    <a:pt x="521" y="642"/>
                  </a:cubicBezTo>
                  <a:cubicBezTo>
                    <a:pt x="516" y="642"/>
                    <a:pt x="510" y="648"/>
                    <a:pt x="505" y="648"/>
                  </a:cubicBezTo>
                  <a:cubicBezTo>
                    <a:pt x="488" y="648"/>
                    <a:pt x="477" y="631"/>
                    <a:pt x="455" y="631"/>
                  </a:cubicBezTo>
                  <a:cubicBezTo>
                    <a:pt x="449" y="631"/>
                    <a:pt x="449" y="637"/>
                    <a:pt x="438" y="642"/>
                  </a:cubicBezTo>
                  <a:cubicBezTo>
                    <a:pt x="421" y="648"/>
                    <a:pt x="405" y="653"/>
                    <a:pt x="405" y="670"/>
                  </a:cubicBezTo>
                  <a:cubicBezTo>
                    <a:pt x="388" y="670"/>
                    <a:pt x="388" y="670"/>
                    <a:pt x="388" y="670"/>
                  </a:cubicBezTo>
                  <a:cubicBezTo>
                    <a:pt x="372" y="670"/>
                    <a:pt x="366" y="653"/>
                    <a:pt x="344" y="653"/>
                  </a:cubicBezTo>
                  <a:cubicBezTo>
                    <a:pt x="338" y="653"/>
                    <a:pt x="338" y="653"/>
                    <a:pt x="327" y="653"/>
                  </a:cubicBezTo>
                  <a:cubicBezTo>
                    <a:pt x="300" y="653"/>
                    <a:pt x="283" y="631"/>
                    <a:pt x="255" y="631"/>
                  </a:cubicBezTo>
                  <a:cubicBezTo>
                    <a:pt x="222" y="631"/>
                    <a:pt x="205" y="631"/>
                    <a:pt x="178" y="631"/>
                  </a:cubicBezTo>
                  <a:cubicBezTo>
                    <a:pt x="155" y="631"/>
                    <a:pt x="150" y="615"/>
                    <a:pt x="128" y="609"/>
                  </a:cubicBezTo>
                  <a:cubicBezTo>
                    <a:pt x="128" y="615"/>
                    <a:pt x="128" y="626"/>
                    <a:pt x="122" y="626"/>
                  </a:cubicBezTo>
                  <a:cubicBezTo>
                    <a:pt x="83" y="626"/>
                    <a:pt x="61" y="604"/>
                    <a:pt x="22" y="592"/>
                  </a:cubicBezTo>
                  <a:cubicBezTo>
                    <a:pt x="17" y="592"/>
                    <a:pt x="12" y="587"/>
                    <a:pt x="0" y="587"/>
                  </a:cubicBezTo>
                  <a:lnTo>
                    <a:pt x="0" y="587"/>
                  </a:lnTo>
                  <a:cubicBezTo>
                    <a:pt x="0" y="565"/>
                    <a:pt x="12" y="554"/>
                    <a:pt x="0" y="532"/>
                  </a:cubicBezTo>
                  <a:lnTo>
                    <a:pt x="0" y="532"/>
                  </a:lnTo>
                  <a:cubicBezTo>
                    <a:pt x="17" y="537"/>
                    <a:pt x="22" y="548"/>
                    <a:pt x="39" y="548"/>
                  </a:cubicBezTo>
                  <a:cubicBezTo>
                    <a:pt x="83" y="548"/>
                    <a:pt x="106" y="537"/>
                    <a:pt x="139" y="509"/>
                  </a:cubicBezTo>
                  <a:cubicBezTo>
                    <a:pt x="161" y="498"/>
                    <a:pt x="167" y="482"/>
                    <a:pt x="183" y="465"/>
                  </a:cubicBezTo>
                  <a:cubicBezTo>
                    <a:pt x="194" y="443"/>
                    <a:pt x="222" y="437"/>
                    <a:pt x="222" y="410"/>
                  </a:cubicBezTo>
                  <a:cubicBezTo>
                    <a:pt x="222" y="399"/>
                    <a:pt x="211" y="387"/>
                    <a:pt x="211" y="371"/>
                  </a:cubicBezTo>
                  <a:cubicBezTo>
                    <a:pt x="211" y="254"/>
                    <a:pt x="211" y="254"/>
                    <a:pt x="211" y="254"/>
                  </a:cubicBezTo>
                  <a:cubicBezTo>
                    <a:pt x="211" y="227"/>
                    <a:pt x="200" y="216"/>
                    <a:pt x="200" y="188"/>
                  </a:cubicBezTo>
                  <a:cubicBezTo>
                    <a:pt x="200" y="160"/>
                    <a:pt x="227" y="144"/>
                    <a:pt x="255" y="144"/>
                  </a:cubicBezTo>
                  <a:cubicBezTo>
                    <a:pt x="283" y="144"/>
                    <a:pt x="300" y="144"/>
                    <a:pt x="322" y="144"/>
                  </a:cubicBezTo>
                  <a:cubicBezTo>
                    <a:pt x="366" y="144"/>
                    <a:pt x="372" y="94"/>
                    <a:pt x="377" y="49"/>
                  </a:cubicBezTo>
                  <a:cubicBezTo>
                    <a:pt x="383" y="27"/>
                    <a:pt x="405" y="22"/>
                    <a:pt x="421" y="5"/>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5" name="Freeform 115">
              <a:extLst>
                <a:ext uri="{FF2B5EF4-FFF2-40B4-BE49-F238E27FC236}">
                  <a16:creationId xmlns:a16="http://schemas.microsoft.com/office/drawing/2014/main" id="{9C3A8AA1-1398-430A-9867-F85DBBAAD301}"/>
                </a:ext>
              </a:extLst>
            </p:cNvPr>
            <p:cNvSpPr>
              <a:spLocks noChangeArrowheads="1"/>
            </p:cNvSpPr>
            <p:nvPr/>
          </p:nvSpPr>
          <p:spPr bwMode="auto">
            <a:xfrm>
              <a:off x="3237138" y="2734227"/>
              <a:ext cx="76233" cy="54002"/>
            </a:xfrm>
            <a:custGeom>
              <a:avLst/>
              <a:gdLst>
                <a:gd name="T0" fmla="*/ 0 w 318"/>
                <a:gd name="T1" fmla="*/ 106 h 223"/>
                <a:gd name="T2" fmla="*/ 0 w 318"/>
                <a:gd name="T3" fmla="*/ 106 h 223"/>
                <a:gd name="T4" fmla="*/ 34 w 318"/>
                <a:gd name="T5" fmla="*/ 39 h 223"/>
                <a:gd name="T6" fmla="*/ 78 w 318"/>
                <a:gd name="T7" fmla="*/ 22 h 223"/>
                <a:gd name="T8" fmla="*/ 145 w 318"/>
                <a:gd name="T9" fmla="*/ 0 h 223"/>
                <a:gd name="T10" fmla="*/ 161 w 318"/>
                <a:gd name="T11" fmla="*/ 17 h 223"/>
                <a:gd name="T12" fmla="*/ 228 w 318"/>
                <a:gd name="T13" fmla="*/ 67 h 223"/>
                <a:gd name="T14" fmla="*/ 283 w 318"/>
                <a:gd name="T15" fmla="*/ 100 h 223"/>
                <a:gd name="T16" fmla="*/ 305 w 318"/>
                <a:gd name="T17" fmla="*/ 128 h 223"/>
                <a:gd name="T18" fmla="*/ 305 w 318"/>
                <a:gd name="T19" fmla="*/ 167 h 223"/>
                <a:gd name="T20" fmla="*/ 305 w 318"/>
                <a:gd name="T21" fmla="*/ 167 h 223"/>
                <a:gd name="T22" fmla="*/ 305 w 318"/>
                <a:gd name="T23" fmla="*/ 222 h 223"/>
                <a:gd name="T24" fmla="*/ 305 w 318"/>
                <a:gd name="T25" fmla="*/ 222 h 223"/>
                <a:gd name="T26" fmla="*/ 272 w 318"/>
                <a:gd name="T27" fmla="*/ 216 h 223"/>
                <a:gd name="T28" fmla="*/ 194 w 318"/>
                <a:gd name="T29" fmla="*/ 194 h 223"/>
                <a:gd name="T30" fmla="*/ 95 w 318"/>
                <a:gd name="T31" fmla="*/ 172 h 223"/>
                <a:gd name="T32" fmla="*/ 0 w 318"/>
                <a:gd name="T33" fmla="*/ 10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8" h="223">
                  <a:moveTo>
                    <a:pt x="0" y="106"/>
                  </a:moveTo>
                  <a:lnTo>
                    <a:pt x="0" y="106"/>
                  </a:lnTo>
                  <a:cubicBezTo>
                    <a:pt x="23" y="83"/>
                    <a:pt x="17" y="61"/>
                    <a:pt x="34" y="39"/>
                  </a:cubicBezTo>
                  <a:cubicBezTo>
                    <a:pt x="45" y="22"/>
                    <a:pt x="67" y="34"/>
                    <a:pt x="78" y="22"/>
                  </a:cubicBezTo>
                  <a:cubicBezTo>
                    <a:pt x="100" y="11"/>
                    <a:pt x="117" y="0"/>
                    <a:pt x="145" y="0"/>
                  </a:cubicBezTo>
                  <a:cubicBezTo>
                    <a:pt x="150" y="6"/>
                    <a:pt x="156" y="11"/>
                    <a:pt x="161" y="17"/>
                  </a:cubicBezTo>
                  <a:cubicBezTo>
                    <a:pt x="189" y="39"/>
                    <a:pt x="200" y="50"/>
                    <a:pt x="228" y="67"/>
                  </a:cubicBezTo>
                  <a:cubicBezTo>
                    <a:pt x="250" y="78"/>
                    <a:pt x="261" y="83"/>
                    <a:pt x="283" y="100"/>
                  </a:cubicBezTo>
                  <a:cubicBezTo>
                    <a:pt x="294" y="106"/>
                    <a:pt x="305" y="111"/>
                    <a:pt x="305" y="128"/>
                  </a:cubicBezTo>
                  <a:cubicBezTo>
                    <a:pt x="305" y="167"/>
                    <a:pt x="305" y="167"/>
                    <a:pt x="305" y="167"/>
                  </a:cubicBezTo>
                  <a:lnTo>
                    <a:pt x="305" y="167"/>
                  </a:lnTo>
                  <a:cubicBezTo>
                    <a:pt x="317" y="189"/>
                    <a:pt x="305" y="200"/>
                    <a:pt x="305" y="222"/>
                  </a:cubicBezTo>
                  <a:lnTo>
                    <a:pt x="305" y="222"/>
                  </a:lnTo>
                  <a:cubicBezTo>
                    <a:pt x="294" y="222"/>
                    <a:pt x="283" y="222"/>
                    <a:pt x="272" y="216"/>
                  </a:cubicBezTo>
                  <a:cubicBezTo>
                    <a:pt x="239" y="205"/>
                    <a:pt x="228" y="200"/>
                    <a:pt x="194" y="194"/>
                  </a:cubicBezTo>
                  <a:cubicBezTo>
                    <a:pt x="156" y="189"/>
                    <a:pt x="128" y="194"/>
                    <a:pt x="95" y="172"/>
                  </a:cubicBezTo>
                  <a:cubicBezTo>
                    <a:pt x="61" y="144"/>
                    <a:pt x="39" y="122"/>
                    <a:pt x="0" y="10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6" name="Freeform 116">
              <a:extLst>
                <a:ext uri="{FF2B5EF4-FFF2-40B4-BE49-F238E27FC236}">
                  <a16:creationId xmlns:a16="http://schemas.microsoft.com/office/drawing/2014/main" id="{345E64A9-B4AA-48F7-8A58-B9F0A238684C}"/>
                </a:ext>
              </a:extLst>
            </p:cNvPr>
            <p:cNvSpPr>
              <a:spLocks noChangeArrowheads="1"/>
            </p:cNvSpPr>
            <p:nvPr/>
          </p:nvSpPr>
          <p:spPr bwMode="auto">
            <a:xfrm>
              <a:off x="3096320" y="2609282"/>
              <a:ext cx="315517" cy="169416"/>
            </a:xfrm>
            <a:custGeom>
              <a:avLst/>
              <a:gdLst>
                <a:gd name="T0" fmla="*/ 1313 w 1314"/>
                <a:gd name="T1" fmla="*/ 161 h 705"/>
                <a:gd name="T2" fmla="*/ 1214 w 1314"/>
                <a:gd name="T3" fmla="*/ 300 h 705"/>
                <a:gd name="T4" fmla="*/ 1092 w 1314"/>
                <a:gd name="T5" fmla="*/ 344 h 705"/>
                <a:gd name="T6" fmla="*/ 1103 w 1314"/>
                <a:gd name="T7" fmla="*/ 527 h 705"/>
                <a:gd name="T8" fmla="*/ 1075 w 1314"/>
                <a:gd name="T9" fmla="*/ 621 h 705"/>
                <a:gd name="T10" fmla="*/ 931 w 1314"/>
                <a:gd name="T11" fmla="*/ 704 h 705"/>
                <a:gd name="T12" fmla="*/ 892 w 1314"/>
                <a:gd name="T13" fmla="*/ 688 h 705"/>
                <a:gd name="T14" fmla="*/ 870 w 1314"/>
                <a:gd name="T15" fmla="*/ 621 h 705"/>
                <a:gd name="T16" fmla="*/ 748 w 1314"/>
                <a:gd name="T17" fmla="*/ 538 h 705"/>
                <a:gd name="T18" fmla="*/ 665 w 1314"/>
                <a:gd name="T19" fmla="*/ 543 h 705"/>
                <a:gd name="T20" fmla="*/ 587 w 1314"/>
                <a:gd name="T21" fmla="*/ 627 h 705"/>
                <a:gd name="T22" fmla="*/ 543 w 1314"/>
                <a:gd name="T23" fmla="*/ 610 h 705"/>
                <a:gd name="T24" fmla="*/ 388 w 1314"/>
                <a:gd name="T25" fmla="*/ 577 h 705"/>
                <a:gd name="T26" fmla="*/ 321 w 1314"/>
                <a:gd name="T27" fmla="*/ 582 h 705"/>
                <a:gd name="T28" fmla="*/ 183 w 1314"/>
                <a:gd name="T29" fmla="*/ 543 h 705"/>
                <a:gd name="T30" fmla="*/ 89 w 1314"/>
                <a:gd name="T31" fmla="*/ 538 h 705"/>
                <a:gd name="T32" fmla="*/ 67 w 1314"/>
                <a:gd name="T33" fmla="*/ 521 h 705"/>
                <a:gd name="T34" fmla="*/ 0 w 1314"/>
                <a:gd name="T35" fmla="*/ 399 h 705"/>
                <a:gd name="T36" fmla="*/ 100 w 1314"/>
                <a:gd name="T37" fmla="*/ 322 h 705"/>
                <a:gd name="T38" fmla="*/ 122 w 1314"/>
                <a:gd name="T39" fmla="*/ 228 h 705"/>
                <a:gd name="T40" fmla="*/ 139 w 1314"/>
                <a:gd name="T41" fmla="*/ 167 h 705"/>
                <a:gd name="T42" fmla="*/ 177 w 1314"/>
                <a:gd name="T43" fmla="*/ 183 h 705"/>
                <a:gd name="T44" fmla="*/ 305 w 1314"/>
                <a:gd name="T45" fmla="*/ 194 h 705"/>
                <a:gd name="T46" fmla="*/ 471 w 1314"/>
                <a:gd name="T47" fmla="*/ 189 h 705"/>
                <a:gd name="T48" fmla="*/ 599 w 1314"/>
                <a:gd name="T49" fmla="*/ 211 h 705"/>
                <a:gd name="T50" fmla="*/ 704 w 1314"/>
                <a:gd name="T51" fmla="*/ 222 h 705"/>
                <a:gd name="T52" fmla="*/ 837 w 1314"/>
                <a:gd name="T53" fmla="*/ 128 h 705"/>
                <a:gd name="T54" fmla="*/ 898 w 1314"/>
                <a:gd name="T55" fmla="*/ 28 h 705"/>
                <a:gd name="T56" fmla="*/ 1031 w 1314"/>
                <a:gd name="T57" fmla="*/ 61 h 705"/>
                <a:gd name="T58" fmla="*/ 1131 w 1314"/>
                <a:gd name="T59" fmla="*/ 133 h 705"/>
                <a:gd name="T60" fmla="*/ 1219 w 1314"/>
                <a:gd name="T61" fmla="*/ 106 h 705"/>
                <a:gd name="T62" fmla="*/ 1313 w 1314"/>
                <a:gd name="T63" fmla="*/ 161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4" h="705">
                  <a:moveTo>
                    <a:pt x="1313" y="161"/>
                  </a:moveTo>
                  <a:lnTo>
                    <a:pt x="1313" y="161"/>
                  </a:lnTo>
                  <a:cubicBezTo>
                    <a:pt x="1297" y="178"/>
                    <a:pt x="1275" y="183"/>
                    <a:pt x="1269" y="205"/>
                  </a:cubicBezTo>
                  <a:cubicBezTo>
                    <a:pt x="1264" y="250"/>
                    <a:pt x="1258" y="300"/>
                    <a:pt x="1214" y="300"/>
                  </a:cubicBezTo>
                  <a:cubicBezTo>
                    <a:pt x="1192" y="300"/>
                    <a:pt x="1175" y="300"/>
                    <a:pt x="1147" y="300"/>
                  </a:cubicBezTo>
                  <a:cubicBezTo>
                    <a:pt x="1119" y="300"/>
                    <a:pt x="1092" y="316"/>
                    <a:pt x="1092" y="344"/>
                  </a:cubicBezTo>
                  <a:cubicBezTo>
                    <a:pt x="1092" y="372"/>
                    <a:pt x="1103" y="383"/>
                    <a:pt x="1103" y="410"/>
                  </a:cubicBezTo>
                  <a:cubicBezTo>
                    <a:pt x="1103" y="527"/>
                    <a:pt x="1103" y="527"/>
                    <a:pt x="1103" y="527"/>
                  </a:cubicBezTo>
                  <a:cubicBezTo>
                    <a:pt x="1103" y="543"/>
                    <a:pt x="1114" y="555"/>
                    <a:pt x="1114" y="566"/>
                  </a:cubicBezTo>
                  <a:cubicBezTo>
                    <a:pt x="1114" y="593"/>
                    <a:pt x="1086" y="599"/>
                    <a:pt x="1075" y="621"/>
                  </a:cubicBezTo>
                  <a:cubicBezTo>
                    <a:pt x="1059" y="638"/>
                    <a:pt x="1053" y="654"/>
                    <a:pt x="1031" y="665"/>
                  </a:cubicBezTo>
                  <a:cubicBezTo>
                    <a:pt x="998" y="693"/>
                    <a:pt x="975" y="704"/>
                    <a:pt x="931" y="704"/>
                  </a:cubicBezTo>
                  <a:cubicBezTo>
                    <a:pt x="914" y="704"/>
                    <a:pt x="909" y="693"/>
                    <a:pt x="892" y="688"/>
                  </a:cubicBezTo>
                  <a:lnTo>
                    <a:pt x="892" y="688"/>
                  </a:lnTo>
                  <a:cubicBezTo>
                    <a:pt x="892" y="649"/>
                    <a:pt x="892" y="649"/>
                    <a:pt x="892" y="649"/>
                  </a:cubicBezTo>
                  <a:cubicBezTo>
                    <a:pt x="892" y="632"/>
                    <a:pt x="881" y="627"/>
                    <a:pt x="870" y="621"/>
                  </a:cubicBezTo>
                  <a:cubicBezTo>
                    <a:pt x="848" y="604"/>
                    <a:pt x="837" y="599"/>
                    <a:pt x="815" y="588"/>
                  </a:cubicBezTo>
                  <a:cubicBezTo>
                    <a:pt x="787" y="571"/>
                    <a:pt x="776" y="560"/>
                    <a:pt x="748" y="538"/>
                  </a:cubicBezTo>
                  <a:cubicBezTo>
                    <a:pt x="743" y="532"/>
                    <a:pt x="737" y="527"/>
                    <a:pt x="732" y="521"/>
                  </a:cubicBezTo>
                  <a:cubicBezTo>
                    <a:pt x="704" y="521"/>
                    <a:pt x="687" y="532"/>
                    <a:pt x="665" y="543"/>
                  </a:cubicBezTo>
                  <a:cubicBezTo>
                    <a:pt x="654" y="555"/>
                    <a:pt x="632" y="543"/>
                    <a:pt x="621" y="560"/>
                  </a:cubicBezTo>
                  <a:cubicBezTo>
                    <a:pt x="604" y="582"/>
                    <a:pt x="610" y="604"/>
                    <a:pt x="587" y="627"/>
                  </a:cubicBezTo>
                  <a:lnTo>
                    <a:pt x="587" y="627"/>
                  </a:lnTo>
                  <a:cubicBezTo>
                    <a:pt x="576" y="621"/>
                    <a:pt x="565" y="615"/>
                    <a:pt x="543" y="610"/>
                  </a:cubicBezTo>
                  <a:cubicBezTo>
                    <a:pt x="515" y="599"/>
                    <a:pt x="499" y="610"/>
                    <a:pt x="466" y="599"/>
                  </a:cubicBezTo>
                  <a:cubicBezTo>
                    <a:pt x="438" y="588"/>
                    <a:pt x="416" y="577"/>
                    <a:pt x="388" y="577"/>
                  </a:cubicBezTo>
                  <a:cubicBezTo>
                    <a:pt x="338" y="577"/>
                    <a:pt x="338" y="577"/>
                    <a:pt x="338" y="577"/>
                  </a:cubicBezTo>
                  <a:cubicBezTo>
                    <a:pt x="333" y="577"/>
                    <a:pt x="333" y="582"/>
                    <a:pt x="321" y="582"/>
                  </a:cubicBezTo>
                  <a:cubicBezTo>
                    <a:pt x="316" y="582"/>
                    <a:pt x="310" y="582"/>
                    <a:pt x="305" y="582"/>
                  </a:cubicBezTo>
                  <a:cubicBezTo>
                    <a:pt x="305" y="516"/>
                    <a:pt x="233" y="543"/>
                    <a:pt x="183" y="543"/>
                  </a:cubicBezTo>
                  <a:cubicBezTo>
                    <a:pt x="166" y="543"/>
                    <a:pt x="161" y="555"/>
                    <a:pt x="150" y="555"/>
                  </a:cubicBezTo>
                  <a:cubicBezTo>
                    <a:pt x="128" y="555"/>
                    <a:pt x="100" y="560"/>
                    <a:pt x="89" y="538"/>
                  </a:cubicBezTo>
                  <a:cubicBezTo>
                    <a:pt x="83" y="516"/>
                    <a:pt x="78" y="516"/>
                    <a:pt x="67" y="521"/>
                  </a:cubicBezTo>
                  <a:lnTo>
                    <a:pt x="67" y="521"/>
                  </a:lnTo>
                  <a:cubicBezTo>
                    <a:pt x="50" y="494"/>
                    <a:pt x="50" y="477"/>
                    <a:pt x="33" y="444"/>
                  </a:cubicBezTo>
                  <a:cubicBezTo>
                    <a:pt x="22" y="427"/>
                    <a:pt x="0" y="422"/>
                    <a:pt x="0" y="399"/>
                  </a:cubicBezTo>
                  <a:cubicBezTo>
                    <a:pt x="0" y="383"/>
                    <a:pt x="0" y="372"/>
                    <a:pt x="11" y="361"/>
                  </a:cubicBezTo>
                  <a:cubicBezTo>
                    <a:pt x="28" y="327"/>
                    <a:pt x="72" y="344"/>
                    <a:pt x="100" y="322"/>
                  </a:cubicBezTo>
                  <a:cubicBezTo>
                    <a:pt x="122" y="305"/>
                    <a:pt x="122" y="289"/>
                    <a:pt x="122" y="261"/>
                  </a:cubicBezTo>
                  <a:cubicBezTo>
                    <a:pt x="122" y="228"/>
                    <a:pt x="122" y="228"/>
                    <a:pt x="122" y="228"/>
                  </a:cubicBezTo>
                  <a:cubicBezTo>
                    <a:pt x="122" y="200"/>
                    <a:pt x="133" y="189"/>
                    <a:pt x="139" y="167"/>
                  </a:cubicBezTo>
                  <a:lnTo>
                    <a:pt x="139" y="167"/>
                  </a:lnTo>
                  <a:cubicBezTo>
                    <a:pt x="144" y="161"/>
                    <a:pt x="144" y="156"/>
                    <a:pt x="150" y="156"/>
                  </a:cubicBezTo>
                  <a:cubicBezTo>
                    <a:pt x="166" y="156"/>
                    <a:pt x="166" y="178"/>
                    <a:pt x="177" y="183"/>
                  </a:cubicBezTo>
                  <a:cubicBezTo>
                    <a:pt x="205" y="200"/>
                    <a:pt x="227" y="194"/>
                    <a:pt x="255" y="194"/>
                  </a:cubicBezTo>
                  <a:cubicBezTo>
                    <a:pt x="277" y="194"/>
                    <a:pt x="288" y="205"/>
                    <a:pt x="305" y="194"/>
                  </a:cubicBezTo>
                  <a:cubicBezTo>
                    <a:pt x="360" y="172"/>
                    <a:pt x="316" y="156"/>
                    <a:pt x="382" y="183"/>
                  </a:cubicBezTo>
                  <a:cubicBezTo>
                    <a:pt x="416" y="194"/>
                    <a:pt x="438" y="183"/>
                    <a:pt x="471" y="189"/>
                  </a:cubicBezTo>
                  <a:cubicBezTo>
                    <a:pt x="505" y="194"/>
                    <a:pt x="521" y="211"/>
                    <a:pt x="554" y="211"/>
                  </a:cubicBezTo>
                  <a:cubicBezTo>
                    <a:pt x="599" y="211"/>
                    <a:pt x="599" y="211"/>
                    <a:pt x="599" y="211"/>
                  </a:cubicBezTo>
                  <a:cubicBezTo>
                    <a:pt x="610" y="211"/>
                    <a:pt x="615" y="200"/>
                    <a:pt x="632" y="200"/>
                  </a:cubicBezTo>
                  <a:cubicBezTo>
                    <a:pt x="660" y="200"/>
                    <a:pt x="671" y="222"/>
                    <a:pt x="704" y="222"/>
                  </a:cubicBezTo>
                  <a:cubicBezTo>
                    <a:pt x="715" y="222"/>
                    <a:pt x="720" y="216"/>
                    <a:pt x="737" y="211"/>
                  </a:cubicBezTo>
                  <a:cubicBezTo>
                    <a:pt x="781" y="194"/>
                    <a:pt x="809" y="172"/>
                    <a:pt x="837" y="128"/>
                  </a:cubicBezTo>
                  <a:cubicBezTo>
                    <a:pt x="848" y="100"/>
                    <a:pt x="859" y="83"/>
                    <a:pt x="881" y="67"/>
                  </a:cubicBezTo>
                  <a:cubicBezTo>
                    <a:pt x="898" y="56"/>
                    <a:pt x="892" y="45"/>
                    <a:pt x="898" y="28"/>
                  </a:cubicBezTo>
                  <a:cubicBezTo>
                    <a:pt x="904" y="11"/>
                    <a:pt x="920" y="0"/>
                    <a:pt x="937" y="0"/>
                  </a:cubicBezTo>
                  <a:cubicBezTo>
                    <a:pt x="981" y="0"/>
                    <a:pt x="1003" y="28"/>
                    <a:pt x="1031" y="61"/>
                  </a:cubicBezTo>
                  <a:cubicBezTo>
                    <a:pt x="1042" y="78"/>
                    <a:pt x="1042" y="89"/>
                    <a:pt x="1059" y="106"/>
                  </a:cubicBezTo>
                  <a:cubicBezTo>
                    <a:pt x="1081" y="122"/>
                    <a:pt x="1103" y="133"/>
                    <a:pt x="1131" y="133"/>
                  </a:cubicBezTo>
                  <a:cubicBezTo>
                    <a:pt x="1164" y="133"/>
                    <a:pt x="1170" y="95"/>
                    <a:pt x="1197" y="95"/>
                  </a:cubicBezTo>
                  <a:cubicBezTo>
                    <a:pt x="1208" y="95"/>
                    <a:pt x="1214" y="106"/>
                    <a:pt x="1219" y="106"/>
                  </a:cubicBezTo>
                  <a:cubicBezTo>
                    <a:pt x="1236" y="117"/>
                    <a:pt x="1247" y="122"/>
                    <a:pt x="1264" y="133"/>
                  </a:cubicBezTo>
                  <a:cubicBezTo>
                    <a:pt x="1280" y="150"/>
                    <a:pt x="1297" y="161"/>
                    <a:pt x="1313" y="16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7" name="Freeform 117">
              <a:extLst>
                <a:ext uri="{FF2B5EF4-FFF2-40B4-BE49-F238E27FC236}">
                  <a16:creationId xmlns:a16="http://schemas.microsoft.com/office/drawing/2014/main" id="{1EA732A0-4E75-43F1-B57A-01025605AC4B}"/>
                </a:ext>
              </a:extLst>
            </p:cNvPr>
            <p:cNvSpPr>
              <a:spLocks noChangeArrowheads="1"/>
            </p:cNvSpPr>
            <p:nvPr/>
          </p:nvSpPr>
          <p:spPr bwMode="auto">
            <a:xfrm>
              <a:off x="2862329" y="2572223"/>
              <a:ext cx="267872" cy="180005"/>
            </a:xfrm>
            <a:custGeom>
              <a:avLst/>
              <a:gdLst>
                <a:gd name="T0" fmla="*/ 1114 w 1115"/>
                <a:gd name="T1" fmla="*/ 322 h 749"/>
                <a:gd name="T2" fmla="*/ 1114 w 1115"/>
                <a:gd name="T3" fmla="*/ 322 h 749"/>
                <a:gd name="T4" fmla="*/ 1097 w 1115"/>
                <a:gd name="T5" fmla="*/ 383 h 749"/>
                <a:gd name="T6" fmla="*/ 1097 w 1115"/>
                <a:gd name="T7" fmla="*/ 416 h 749"/>
                <a:gd name="T8" fmla="*/ 1075 w 1115"/>
                <a:gd name="T9" fmla="*/ 477 h 749"/>
                <a:gd name="T10" fmla="*/ 986 w 1115"/>
                <a:gd name="T11" fmla="*/ 516 h 749"/>
                <a:gd name="T12" fmla="*/ 975 w 1115"/>
                <a:gd name="T13" fmla="*/ 554 h 749"/>
                <a:gd name="T14" fmla="*/ 1008 w 1115"/>
                <a:gd name="T15" fmla="*/ 599 h 749"/>
                <a:gd name="T16" fmla="*/ 1042 w 1115"/>
                <a:gd name="T17" fmla="*/ 676 h 749"/>
                <a:gd name="T18" fmla="*/ 1042 w 1115"/>
                <a:gd name="T19" fmla="*/ 676 h 749"/>
                <a:gd name="T20" fmla="*/ 1008 w 1115"/>
                <a:gd name="T21" fmla="*/ 693 h 749"/>
                <a:gd name="T22" fmla="*/ 964 w 1115"/>
                <a:gd name="T23" fmla="*/ 710 h 749"/>
                <a:gd name="T24" fmla="*/ 931 w 1115"/>
                <a:gd name="T25" fmla="*/ 704 h 749"/>
                <a:gd name="T26" fmla="*/ 870 w 1115"/>
                <a:gd name="T27" fmla="*/ 748 h 749"/>
                <a:gd name="T28" fmla="*/ 676 w 1115"/>
                <a:gd name="T29" fmla="*/ 704 h 749"/>
                <a:gd name="T30" fmla="*/ 549 w 1115"/>
                <a:gd name="T31" fmla="*/ 665 h 749"/>
                <a:gd name="T32" fmla="*/ 493 w 1115"/>
                <a:gd name="T33" fmla="*/ 632 h 749"/>
                <a:gd name="T34" fmla="*/ 460 w 1115"/>
                <a:gd name="T35" fmla="*/ 626 h 749"/>
                <a:gd name="T36" fmla="*/ 388 w 1115"/>
                <a:gd name="T37" fmla="*/ 610 h 749"/>
                <a:gd name="T38" fmla="*/ 293 w 1115"/>
                <a:gd name="T39" fmla="*/ 588 h 749"/>
                <a:gd name="T40" fmla="*/ 255 w 1115"/>
                <a:gd name="T41" fmla="*/ 588 h 749"/>
                <a:gd name="T42" fmla="*/ 150 w 1115"/>
                <a:gd name="T43" fmla="*/ 571 h 749"/>
                <a:gd name="T44" fmla="*/ 83 w 1115"/>
                <a:gd name="T45" fmla="*/ 571 h 749"/>
                <a:gd name="T46" fmla="*/ 39 w 1115"/>
                <a:gd name="T47" fmla="*/ 554 h 749"/>
                <a:gd name="T48" fmla="*/ 0 w 1115"/>
                <a:gd name="T49" fmla="*/ 554 h 749"/>
                <a:gd name="T50" fmla="*/ 0 w 1115"/>
                <a:gd name="T51" fmla="*/ 521 h 749"/>
                <a:gd name="T52" fmla="*/ 55 w 1115"/>
                <a:gd name="T53" fmla="*/ 427 h 749"/>
                <a:gd name="T54" fmla="*/ 33 w 1115"/>
                <a:gd name="T55" fmla="*/ 399 h 749"/>
                <a:gd name="T56" fmla="*/ 33 w 1115"/>
                <a:gd name="T57" fmla="*/ 399 h 749"/>
                <a:gd name="T58" fmla="*/ 27 w 1115"/>
                <a:gd name="T59" fmla="*/ 388 h 749"/>
                <a:gd name="T60" fmla="*/ 44 w 1115"/>
                <a:gd name="T61" fmla="*/ 344 h 749"/>
                <a:gd name="T62" fmla="*/ 17 w 1115"/>
                <a:gd name="T63" fmla="*/ 233 h 749"/>
                <a:gd name="T64" fmla="*/ 61 w 1115"/>
                <a:gd name="T65" fmla="*/ 150 h 749"/>
                <a:gd name="T66" fmla="*/ 144 w 1115"/>
                <a:gd name="T67" fmla="*/ 139 h 749"/>
                <a:gd name="T68" fmla="*/ 144 w 1115"/>
                <a:gd name="T69" fmla="*/ 139 h 749"/>
                <a:gd name="T70" fmla="*/ 216 w 1115"/>
                <a:gd name="T71" fmla="*/ 139 h 749"/>
                <a:gd name="T72" fmla="*/ 232 w 1115"/>
                <a:gd name="T73" fmla="*/ 122 h 749"/>
                <a:gd name="T74" fmla="*/ 255 w 1115"/>
                <a:gd name="T75" fmla="*/ 94 h 749"/>
                <a:gd name="T76" fmla="*/ 305 w 1115"/>
                <a:gd name="T77" fmla="*/ 11 h 749"/>
                <a:gd name="T78" fmla="*/ 305 w 1115"/>
                <a:gd name="T79" fmla="*/ 11 h 749"/>
                <a:gd name="T80" fmla="*/ 305 w 1115"/>
                <a:gd name="T81" fmla="*/ 11 h 749"/>
                <a:gd name="T82" fmla="*/ 343 w 1115"/>
                <a:gd name="T83" fmla="*/ 11 h 749"/>
                <a:gd name="T84" fmla="*/ 393 w 1115"/>
                <a:gd name="T85" fmla="*/ 0 h 749"/>
                <a:gd name="T86" fmla="*/ 482 w 1115"/>
                <a:gd name="T87" fmla="*/ 33 h 749"/>
                <a:gd name="T88" fmla="*/ 504 w 1115"/>
                <a:gd name="T89" fmla="*/ 67 h 749"/>
                <a:gd name="T90" fmla="*/ 549 w 1115"/>
                <a:gd name="T91" fmla="*/ 78 h 749"/>
                <a:gd name="T92" fmla="*/ 604 w 1115"/>
                <a:gd name="T93" fmla="*/ 61 h 749"/>
                <a:gd name="T94" fmla="*/ 648 w 1115"/>
                <a:gd name="T95" fmla="*/ 83 h 749"/>
                <a:gd name="T96" fmla="*/ 753 w 1115"/>
                <a:gd name="T97" fmla="*/ 122 h 749"/>
                <a:gd name="T98" fmla="*/ 770 w 1115"/>
                <a:gd name="T99" fmla="*/ 94 h 749"/>
                <a:gd name="T100" fmla="*/ 798 w 1115"/>
                <a:gd name="T101" fmla="*/ 89 h 749"/>
                <a:gd name="T102" fmla="*/ 881 w 1115"/>
                <a:gd name="T103" fmla="*/ 144 h 749"/>
                <a:gd name="T104" fmla="*/ 920 w 1115"/>
                <a:gd name="T105" fmla="*/ 183 h 749"/>
                <a:gd name="T106" fmla="*/ 936 w 1115"/>
                <a:gd name="T107" fmla="*/ 288 h 749"/>
                <a:gd name="T108" fmla="*/ 992 w 1115"/>
                <a:gd name="T109" fmla="*/ 316 h 749"/>
                <a:gd name="T110" fmla="*/ 1030 w 1115"/>
                <a:gd name="T111" fmla="*/ 322 h 749"/>
                <a:gd name="T112" fmla="*/ 1053 w 1115"/>
                <a:gd name="T113" fmla="*/ 316 h 749"/>
                <a:gd name="T114" fmla="*/ 1091 w 1115"/>
                <a:gd name="T115" fmla="*/ 338 h 749"/>
                <a:gd name="T116" fmla="*/ 1114 w 1115"/>
                <a:gd name="T117" fmla="*/ 32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 h="749">
                  <a:moveTo>
                    <a:pt x="1114" y="322"/>
                  </a:moveTo>
                  <a:lnTo>
                    <a:pt x="1114" y="322"/>
                  </a:lnTo>
                  <a:cubicBezTo>
                    <a:pt x="1108" y="344"/>
                    <a:pt x="1097" y="355"/>
                    <a:pt x="1097" y="383"/>
                  </a:cubicBezTo>
                  <a:cubicBezTo>
                    <a:pt x="1097" y="416"/>
                    <a:pt x="1097" y="416"/>
                    <a:pt x="1097" y="416"/>
                  </a:cubicBezTo>
                  <a:cubicBezTo>
                    <a:pt x="1097" y="444"/>
                    <a:pt x="1097" y="460"/>
                    <a:pt x="1075" y="477"/>
                  </a:cubicBezTo>
                  <a:cubicBezTo>
                    <a:pt x="1047" y="499"/>
                    <a:pt x="1003" y="482"/>
                    <a:pt x="986" y="516"/>
                  </a:cubicBezTo>
                  <a:cubicBezTo>
                    <a:pt x="975" y="527"/>
                    <a:pt x="975" y="538"/>
                    <a:pt x="975" y="554"/>
                  </a:cubicBezTo>
                  <a:cubicBezTo>
                    <a:pt x="975" y="577"/>
                    <a:pt x="997" y="582"/>
                    <a:pt x="1008" y="599"/>
                  </a:cubicBezTo>
                  <a:cubicBezTo>
                    <a:pt x="1025" y="632"/>
                    <a:pt x="1025" y="649"/>
                    <a:pt x="1042" y="676"/>
                  </a:cubicBezTo>
                  <a:lnTo>
                    <a:pt x="1042" y="676"/>
                  </a:lnTo>
                  <a:cubicBezTo>
                    <a:pt x="1030" y="682"/>
                    <a:pt x="1025" y="687"/>
                    <a:pt x="1008" y="693"/>
                  </a:cubicBezTo>
                  <a:cubicBezTo>
                    <a:pt x="992" y="698"/>
                    <a:pt x="981" y="710"/>
                    <a:pt x="964" y="710"/>
                  </a:cubicBezTo>
                  <a:cubicBezTo>
                    <a:pt x="953" y="710"/>
                    <a:pt x="948" y="704"/>
                    <a:pt x="931" y="704"/>
                  </a:cubicBezTo>
                  <a:cubicBezTo>
                    <a:pt x="903" y="704"/>
                    <a:pt x="903" y="748"/>
                    <a:pt x="870" y="748"/>
                  </a:cubicBezTo>
                  <a:cubicBezTo>
                    <a:pt x="792" y="748"/>
                    <a:pt x="748" y="732"/>
                    <a:pt x="676" y="704"/>
                  </a:cubicBezTo>
                  <a:cubicBezTo>
                    <a:pt x="626" y="682"/>
                    <a:pt x="593" y="687"/>
                    <a:pt x="549" y="665"/>
                  </a:cubicBezTo>
                  <a:cubicBezTo>
                    <a:pt x="526" y="660"/>
                    <a:pt x="515" y="649"/>
                    <a:pt x="493" y="632"/>
                  </a:cubicBezTo>
                  <a:cubicBezTo>
                    <a:pt x="482" y="626"/>
                    <a:pt x="471" y="626"/>
                    <a:pt x="460" y="626"/>
                  </a:cubicBezTo>
                  <a:cubicBezTo>
                    <a:pt x="432" y="615"/>
                    <a:pt x="416" y="615"/>
                    <a:pt x="388" y="610"/>
                  </a:cubicBezTo>
                  <a:cubicBezTo>
                    <a:pt x="349" y="599"/>
                    <a:pt x="332" y="588"/>
                    <a:pt x="293" y="588"/>
                  </a:cubicBezTo>
                  <a:cubicBezTo>
                    <a:pt x="255" y="588"/>
                    <a:pt x="255" y="588"/>
                    <a:pt x="255" y="588"/>
                  </a:cubicBezTo>
                  <a:cubicBezTo>
                    <a:pt x="216" y="588"/>
                    <a:pt x="194" y="571"/>
                    <a:pt x="150" y="571"/>
                  </a:cubicBezTo>
                  <a:cubicBezTo>
                    <a:pt x="83" y="571"/>
                    <a:pt x="83" y="571"/>
                    <a:pt x="83" y="571"/>
                  </a:cubicBezTo>
                  <a:cubicBezTo>
                    <a:pt x="61" y="571"/>
                    <a:pt x="55" y="554"/>
                    <a:pt x="39" y="554"/>
                  </a:cubicBezTo>
                  <a:cubicBezTo>
                    <a:pt x="0" y="554"/>
                    <a:pt x="0" y="554"/>
                    <a:pt x="0" y="554"/>
                  </a:cubicBezTo>
                  <a:cubicBezTo>
                    <a:pt x="0" y="543"/>
                    <a:pt x="0" y="532"/>
                    <a:pt x="0" y="521"/>
                  </a:cubicBezTo>
                  <a:cubicBezTo>
                    <a:pt x="0" y="477"/>
                    <a:pt x="55" y="466"/>
                    <a:pt x="55" y="427"/>
                  </a:cubicBezTo>
                  <a:cubicBezTo>
                    <a:pt x="55" y="410"/>
                    <a:pt x="50" y="399"/>
                    <a:pt x="33" y="399"/>
                  </a:cubicBezTo>
                  <a:lnTo>
                    <a:pt x="33" y="399"/>
                  </a:lnTo>
                  <a:cubicBezTo>
                    <a:pt x="33" y="394"/>
                    <a:pt x="27" y="394"/>
                    <a:pt x="27" y="388"/>
                  </a:cubicBezTo>
                  <a:cubicBezTo>
                    <a:pt x="27" y="371"/>
                    <a:pt x="44" y="360"/>
                    <a:pt x="44" y="344"/>
                  </a:cubicBezTo>
                  <a:cubicBezTo>
                    <a:pt x="44" y="299"/>
                    <a:pt x="17" y="277"/>
                    <a:pt x="17" y="233"/>
                  </a:cubicBezTo>
                  <a:cubicBezTo>
                    <a:pt x="17" y="194"/>
                    <a:pt x="22" y="155"/>
                    <a:pt x="61" y="150"/>
                  </a:cubicBezTo>
                  <a:cubicBezTo>
                    <a:pt x="94" y="150"/>
                    <a:pt x="116" y="161"/>
                    <a:pt x="144" y="139"/>
                  </a:cubicBezTo>
                  <a:lnTo>
                    <a:pt x="144" y="139"/>
                  </a:lnTo>
                  <a:cubicBezTo>
                    <a:pt x="172" y="139"/>
                    <a:pt x="188" y="139"/>
                    <a:pt x="216" y="139"/>
                  </a:cubicBezTo>
                  <a:cubicBezTo>
                    <a:pt x="221" y="139"/>
                    <a:pt x="227" y="128"/>
                    <a:pt x="232" y="122"/>
                  </a:cubicBezTo>
                  <a:cubicBezTo>
                    <a:pt x="238" y="117"/>
                    <a:pt x="249" y="105"/>
                    <a:pt x="255" y="94"/>
                  </a:cubicBezTo>
                  <a:cubicBezTo>
                    <a:pt x="277" y="67"/>
                    <a:pt x="283" y="45"/>
                    <a:pt x="305" y="11"/>
                  </a:cubicBezTo>
                  <a:lnTo>
                    <a:pt x="305" y="11"/>
                  </a:lnTo>
                  <a:lnTo>
                    <a:pt x="305" y="11"/>
                  </a:lnTo>
                  <a:cubicBezTo>
                    <a:pt x="343" y="11"/>
                    <a:pt x="343" y="11"/>
                    <a:pt x="343" y="11"/>
                  </a:cubicBezTo>
                  <a:cubicBezTo>
                    <a:pt x="365" y="11"/>
                    <a:pt x="377" y="0"/>
                    <a:pt x="393" y="0"/>
                  </a:cubicBezTo>
                  <a:cubicBezTo>
                    <a:pt x="432" y="0"/>
                    <a:pt x="449" y="17"/>
                    <a:pt x="482" y="33"/>
                  </a:cubicBezTo>
                  <a:cubicBezTo>
                    <a:pt x="493" y="39"/>
                    <a:pt x="493" y="56"/>
                    <a:pt x="504" y="67"/>
                  </a:cubicBezTo>
                  <a:cubicBezTo>
                    <a:pt x="521" y="78"/>
                    <a:pt x="532" y="78"/>
                    <a:pt x="549" y="78"/>
                  </a:cubicBezTo>
                  <a:cubicBezTo>
                    <a:pt x="571" y="78"/>
                    <a:pt x="582" y="61"/>
                    <a:pt x="604" y="61"/>
                  </a:cubicBezTo>
                  <a:cubicBezTo>
                    <a:pt x="620" y="61"/>
                    <a:pt x="631" y="72"/>
                    <a:pt x="648" y="83"/>
                  </a:cubicBezTo>
                  <a:cubicBezTo>
                    <a:pt x="687" y="100"/>
                    <a:pt x="709" y="122"/>
                    <a:pt x="753" y="122"/>
                  </a:cubicBezTo>
                  <a:cubicBezTo>
                    <a:pt x="764" y="122"/>
                    <a:pt x="764" y="105"/>
                    <a:pt x="770" y="94"/>
                  </a:cubicBezTo>
                  <a:cubicBezTo>
                    <a:pt x="776" y="89"/>
                    <a:pt x="787" y="89"/>
                    <a:pt x="798" y="89"/>
                  </a:cubicBezTo>
                  <a:cubicBezTo>
                    <a:pt x="837" y="89"/>
                    <a:pt x="859" y="111"/>
                    <a:pt x="881" y="144"/>
                  </a:cubicBezTo>
                  <a:cubicBezTo>
                    <a:pt x="892" y="166"/>
                    <a:pt x="914" y="161"/>
                    <a:pt x="920" y="183"/>
                  </a:cubicBezTo>
                  <a:cubicBezTo>
                    <a:pt x="931" y="222"/>
                    <a:pt x="914" y="250"/>
                    <a:pt x="936" y="288"/>
                  </a:cubicBezTo>
                  <a:cubicBezTo>
                    <a:pt x="948" y="311"/>
                    <a:pt x="970" y="311"/>
                    <a:pt x="992" y="316"/>
                  </a:cubicBezTo>
                  <a:cubicBezTo>
                    <a:pt x="1003" y="322"/>
                    <a:pt x="1014" y="327"/>
                    <a:pt x="1030" y="322"/>
                  </a:cubicBezTo>
                  <a:cubicBezTo>
                    <a:pt x="1036" y="322"/>
                    <a:pt x="1042" y="316"/>
                    <a:pt x="1053" y="316"/>
                  </a:cubicBezTo>
                  <a:cubicBezTo>
                    <a:pt x="1069" y="316"/>
                    <a:pt x="1075" y="338"/>
                    <a:pt x="1091" y="338"/>
                  </a:cubicBezTo>
                  <a:cubicBezTo>
                    <a:pt x="1103" y="338"/>
                    <a:pt x="1108" y="327"/>
                    <a:pt x="1114" y="322"/>
                  </a:cubicBezTo>
                </a:path>
              </a:pathLst>
            </a:custGeom>
            <a:solidFill>
              <a:srgbClr val="FF0000"/>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8" name="Freeform 118">
              <a:extLst>
                <a:ext uri="{FF2B5EF4-FFF2-40B4-BE49-F238E27FC236}">
                  <a16:creationId xmlns:a16="http://schemas.microsoft.com/office/drawing/2014/main" id="{1980FF55-A219-4341-BC4F-72FB087E88F8}"/>
                </a:ext>
              </a:extLst>
            </p:cNvPr>
            <p:cNvSpPr>
              <a:spLocks noChangeArrowheads="1"/>
            </p:cNvSpPr>
            <p:nvPr/>
          </p:nvSpPr>
          <p:spPr bwMode="auto">
            <a:xfrm>
              <a:off x="2779744" y="2556340"/>
              <a:ext cx="117525" cy="113297"/>
            </a:xfrm>
            <a:custGeom>
              <a:avLst/>
              <a:gdLst>
                <a:gd name="T0" fmla="*/ 377 w 489"/>
                <a:gd name="T1" fmla="*/ 465 h 472"/>
                <a:gd name="T2" fmla="*/ 377 w 489"/>
                <a:gd name="T3" fmla="*/ 465 h 472"/>
                <a:gd name="T4" fmla="*/ 371 w 489"/>
                <a:gd name="T5" fmla="*/ 454 h 472"/>
                <a:gd name="T6" fmla="*/ 388 w 489"/>
                <a:gd name="T7" fmla="*/ 410 h 472"/>
                <a:gd name="T8" fmla="*/ 361 w 489"/>
                <a:gd name="T9" fmla="*/ 299 h 472"/>
                <a:gd name="T10" fmla="*/ 405 w 489"/>
                <a:gd name="T11" fmla="*/ 216 h 472"/>
                <a:gd name="T12" fmla="*/ 488 w 489"/>
                <a:gd name="T13" fmla="*/ 205 h 472"/>
                <a:gd name="T14" fmla="*/ 488 w 489"/>
                <a:gd name="T15" fmla="*/ 205 h 472"/>
                <a:gd name="T16" fmla="*/ 460 w 489"/>
                <a:gd name="T17" fmla="*/ 116 h 472"/>
                <a:gd name="T18" fmla="*/ 477 w 489"/>
                <a:gd name="T19" fmla="*/ 83 h 472"/>
                <a:gd name="T20" fmla="*/ 477 w 489"/>
                <a:gd name="T21" fmla="*/ 83 h 472"/>
                <a:gd name="T22" fmla="*/ 460 w 489"/>
                <a:gd name="T23" fmla="*/ 72 h 472"/>
                <a:gd name="T24" fmla="*/ 438 w 489"/>
                <a:gd name="T25" fmla="*/ 50 h 472"/>
                <a:gd name="T26" fmla="*/ 394 w 489"/>
                <a:gd name="T27" fmla="*/ 61 h 472"/>
                <a:gd name="T28" fmla="*/ 322 w 489"/>
                <a:gd name="T29" fmla="*/ 38 h 472"/>
                <a:gd name="T30" fmla="*/ 299 w 489"/>
                <a:gd name="T31" fmla="*/ 27 h 472"/>
                <a:gd name="T32" fmla="*/ 255 w 489"/>
                <a:gd name="T33" fmla="*/ 27 h 472"/>
                <a:gd name="T34" fmla="*/ 183 w 489"/>
                <a:gd name="T35" fmla="*/ 5 h 472"/>
                <a:gd name="T36" fmla="*/ 100 w 489"/>
                <a:gd name="T37" fmla="*/ 205 h 472"/>
                <a:gd name="T38" fmla="*/ 61 w 489"/>
                <a:gd name="T39" fmla="*/ 293 h 472"/>
                <a:gd name="T40" fmla="*/ 50 w 489"/>
                <a:gd name="T41" fmla="*/ 327 h 472"/>
                <a:gd name="T42" fmla="*/ 11 w 489"/>
                <a:gd name="T43" fmla="*/ 365 h 472"/>
                <a:gd name="T44" fmla="*/ 0 w 489"/>
                <a:gd name="T45" fmla="*/ 399 h 472"/>
                <a:gd name="T46" fmla="*/ 6 w 489"/>
                <a:gd name="T47" fmla="*/ 410 h 472"/>
                <a:gd name="T48" fmla="*/ 100 w 489"/>
                <a:gd name="T49" fmla="*/ 410 h 472"/>
                <a:gd name="T50" fmla="*/ 133 w 489"/>
                <a:gd name="T51" fmla="*/ 393 h 472"/>
                <a:gd name="T52" fmla="*/ 144 w 489"/>
                <a:gd name="T53" fmla="*/ 388 h 472"/>
                <a:gd name="T54" fmla="*/ 189 w 489"/>
                <a:gd name="T55" fmla="*/ 388 h 472"/>
                <a:gd name="T56" fmla="*/ 233 w 489"/>
                <a:gd name="T57" fmla="*/ 421 h 472"/>
                <a:gd name="T58" fmla="*/ 344 w 489"/>
                <a:gd name="T59" fmla="*/ 471 h 472"/>
                <a:gd name="T60" fmla="*/ 371 w 489"/>
                <a:gd name="T61" fmla="*/ 465 h 472"/>
                <a:gd name="T62" fmla="*/ 377 w 489"/>
                <a:gd name="T63" fmla="*/ 46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9" h="472">
                  <a:moveTo>
                    <a:pt x="377" y="465"/>
                  </a:moveTo>
                  <a:lnTo>
                    <a:pt x="377" y="465"/>
                  </a:lnTo>
                  <a:cubicBezTo>
                    <a:pt x="377" y="460"/>
                    <a:pt x="371" y="460"/>
                    <a:pt x="371" y="454"/>
                  </a:cubicBezTo>
                  <a:cubicBezTo>
                    <a:pt x="371" y="437"/>
                    <a:pt x="388" y="426"/>
                    <a:pt x="388" y="410"/>
                  </a:cubicBezTo>
                  <a:cubicBezTo>
                    <a:pt x="388" y="365"/>
                    <a:pt x="361" y="343"/>
                    <a:pt x="361" y="299"/>
                  </a:cubicBezTo>
                  <a:cubicBezTo>
                    <a:pt x="361" y="260"/>
                    <a:pt x="366" y="221"/>
                    <a:pt x="405" y="216"/>
                  </a:cubicBezTo>
                  <a:cubicBezTo>
                    <a:pt x="438" y="216"/>
                    <a:pt x="460" y="227"/>
                    <a:pt x="488" y="205"/>
                  </a:cubicBezTo>
                  <a:lnTo>
                    <a:pt x="488" y="205"/>
                  </a:lnTo>
                  <a:cubicBezTo>
                    <a:pt x="466" y="177"/>
                    <a:pt x="460" y="155"/>
                    <a:pt x="460" y="116"/>
                  </a:cubicBezTo>
                  <a:cubicBezTo>
                    <a:pt x="460" y="105"/>
                    <a:pt x="471" y="94"/>
                    <a:pt x="477" y="83"/>
                  </a:cubicBezTo>
                  <a:lnTo>
                    <a:pt x="477" y="83"/>
                  </a:lnTo>
                  <a:cubicBezTo>
                    <a:pt x="471" y="83"/>
                    <a:pt x="466" y="77"/>
                    <a:pt x="460" y="72"/>
                  </a:cubicBezTo>
                  <a:cubicBezTo>
                    <a:pt x="449" y="66"/>
                    <a:pt x="449" y="50"/>
                    <a:pt x="438" y="50"/>
                  </a:cubicBezTo>
                  <a:cubicBezTo>
                    <a:pt x="421" y="50"/>
                    <a:pt x="410" y="61"/>
                    <a:pt x="394" y="61"/>
                  </a:cubicBezTo>
                  <a:cubicBezTo>
                    <a:pt x="366" y="61"/>
                    <a:pt x="349" y="50"/>
                    <a:pt x="322" y="38"/>
                  </a:cubicBezTo>
                  <a:cubicBezTo>
                    <a:pt x="316" y="38"/>
                    <a:pt x="310" y="27"/>
                    <a:pt x="299" y="27"/>
                  </a:cubicBezTo>
                  <a:cubicBezTo>
                    <a:pt x="255" y="27"/>
                    <a:pt x="255" y="27"/>
                    <a:pt x="255" y="27"/>
                  </a:cubicBezTo>
                  <a:cubicBezTo>
                    <a:pt x="216" y="27"/>
                    <a:pt x="233" y="0"/>
                    <a:pt x="183" y="5"/>
                  </a:cubicBezTo>
                  <a:cubicBezTo>
                    <a:pt x="122" y="66"/>
                    <a:pt x="117" y="122"/>
                    <a:pt x="100" y="205"/>
                  </a:cubicBezTo>
                  <a:cubicBezTo>
                    <a:pt x="95" y="244"/>
                    <a:pt x="78" y="260"/>
                    <a:pt x="61" y="293"/>
                  </a:cubicBezTo>
                  <a:cubicBezTo>
                    <a:pt x="56" y="304"/>
                    <a:pt x="56" y="316"/>
                    <a:pt x="50" y="327"/>
                  </a:cubicBezTo>
                  <a:cubicBezTo>
                    <a:pt x="39" y="343"/>
                    <a:pt x="22" y="349"/>
                    <a:pt x="11" y="365"/>
                  </a:cubicBezTo>
                  <a:cubicBezTo>
                    <a:pt x="6" y="377"/>
                    <a:pt x="6" y="388"/>
                    <a:pt x="0" y="399"/>
                  </a:cubicBezTo>
                  <a:cubicBezTo>
                    <a:pt x="6" y="410"/>
                    <a:pt x="6" y="410"/>
                    <a:pt x="6" y="410"/>
                  </a:cubicBezTo>
                  <a:cubicBezTo>
                    <a:pt x="39" y="410"/>
                    <a:pt x="61" y="410"/>
                    <a:pt x="100" y="410"/>
                  </a:cubicBezTo>
                  <a:cubicBezTo>
                    <a:pt x="117" y="410"/>
                    <a:pt x="122" y="404"/>
                    <a:pt x="133" y="393"/>
                  </a:cubicBezTo>
                  <a:cubicBezTo>
                    <a:pt x="139" y="393"/>
                    <a:pt x="139" y="388"/>
                    <a:pt x="144" y="388"/>
                  </a:cubicBezTo>
                  <a:cubicBezTo>
                    <a:pt x="161" y="388"/>
                    <a:pt x="166" y="388"/>
                    <a:pt x="189" y="388"/>
                  </a:cubicBezTo>
                  <a:cubicBezTo>
                    <a:pt x="211" y="388"/>
                    <a:pt x="216" y="404"/>
                    <a:pt x="233" y="421"/>
                  </a:cubicBezTo>
                  <a:cubicBezTo>
                    <a:pt x="266" y="449"/>
                    <a:pt x="294" y="471"/>
                    <a:pt x="344" y="471"/>
                  </a:cubicBezTo>
                  <a:cubicBezTo>
                    <a:pt x="355" y="471"/>
                    <a:pt x="361" y="465"/>
                    <a:pt x="371" y="465"/>
                  </a:cubicBezTo>
                  <a:cubicBezTo>
                    <a:pt x="377" y="465"/>
                    <a:pt x="377" y="465"/>
                    <a:pt x="377" y="465"/>
                  </a:cubicBezTo>
                </a:path>
              </a:pathLst>
            </a:custGeom>
            <a:solidFill>
              <a:srgbClr val="FF0000"/>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9" name="Freeform 119">
              <a:extLst>
                <a:ext uri="{FF2B5EF4-FFF2-40B4-BE49-F238E27FC236}">
                  <a16:creationId xmlns:a16="http://schemas.microsoft.com/office/drawing/2014/main" id="{584136B2-4E49-4A33-8FC9-F3ACEFDF8C62}"/>
                </a:ext>
              </a:extLst>
            </p:cNvPr>
            <p:cNvSpPr>
              <a:spLocks noChangeArrowheads="1"/>
            </p:cNvSpPr>
            <p:nvPr/>
          </p:nvSpPr>
          <p:spPr bwMode="auto">
            <a:xfrm>
              <a:off x="2889857" y="2556340"/>
              <a:ext cx="45528" cy="49766"/>
            </a:xfrm>
            <a:custGeom>
              <a:avLst/>
              <a:gdLst>
                <a:gd name="T0" fmla="*/ 17 w 190"/>
                <a:gd name="T1" fmla="*/ 83 h 206"/>
                <a:gd name="T2" fmla="*/ 17 w 190"/>
                <a:gd name="T3" fmla="*/ 83 h 206"/>
                <a:gd name="T4" fmla="*/ 72 w 190"/>
                <a:gd name="T5" fmla="*/ 99 h 206"/>
                <a:gd name="T6" fmla="*/ 150 w 190"/>
                <a:gd name="T7" fmla="*/ 66 h 206"/>
                <a:gd name="T8" fmla="*/ 189 w 190"/>
                <a:gd name="T9" fmla="*/ 77 h 206"/>
                <a:gd name="T10" fmla="*/ 189 w 190"/>
                <a:gd name="T11" fmla="*/ 77 h 206"/>
                <a:gd name="T12" fmla="*/ 139 w 190"/>
                <a:gd name="T13" fmla="*/ 160 h 206"/>
                <a:gd name="T14" fmla="*/ 116 w 190"/>
                <a:gd name="T15" fmla="*/ 188 h 206"/>
                <a:gd name="T16" fmla="*/ 100 w 190"/>
                <a:gd name="T17" fmla="*/ 205 h 206"/>
                <a:gd name="T18" fmla="*/ 28 w 190"/>
                <a:gd name="T19" fmla="*/ 205 h 206"/>
                <a:gd name="T20" fmla="*/ 28 w 190"/>
                <a:gd name="T21" fmla="*/ 205 h 206"/>
                <a:gd name="T22" fmla="*/ 0 w 190"/>
                <a:gd name="T23" fmla="*/ 116 h 206"/>
                <a:gd name="T24" fmla="*/ 17 w 190"/>
                <a:gd name="T25" fmla="*/ 8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206">
                  <a:moveTo>
                    <a:pt x="17" y="83"/>
                  </a:moveTo>
                  <a:lnTo>
                    <a:pt x="17" y="83"/>
                  </a:lnTo>
                  <a:cubicBezTo>
                    <a:pt x="34" y="94"/>
                    <a:pt x="50" y="99"/>
                    <a:pt x="72" y="99"/>
                  </a:cubicBezTo>
                  <a:cubicBezTo>
                    <a:pt x="144" y="99"/>
                    <a:pt x="116" y="0"/>
                    <a:pt x="150" y="66"/>
                  </a:cubicBezTo>
                  <a:cubicBezTo>
                    <a:pt x="161" y="77"/>
                    <a:pt x="172" y="77"/>
                    <a:pt x="189" y="77"/>
                  </a:cubicBezTo>
                  <a:lnTo>
                    <a:pt x="189" y="77"/>
                  </a:lnTo>
                  <a:cubicBezTo>
                    <a:pt x="167" y="111"/>
                    <a:pt x="161" y="133"/>
                    <a:pt x="139" y="160"/>
                  </a:cubicBezTo>
                  <a:cubicBezTo>
                    <a:pt x="133" y="171"/>
                    <a:pt x="122" y="183"/>
                    <a:pt x="116" y="188"/>
                  </a:cubicBezTo>
                  <a:cubicBezTo>
                    <a:pt x="111" y="194"/>
                    <a:pt x="105" y="205"/>
                    <a:pt x="100" y="205"/>
                  </a:cubicBezTo>
                  <a:cubicBezTo>
                    <a:pt x="72" y="205"/>
                    <a:pt x="56" y="205"/>
                    <a:pt x="28" y="205"/>
                  </a:cubicBezTo>
                  <a:lnTo>
                    <a:pt x="28" y="205"/>
                  </a:lnTo>
                  <a:cubicBezTo>
                    <a:pt x="6" y="177"/>
                    <a:pt x="0" y="155"/>
                    <a:pt x="0" y="116"/>
                  </a:cubicBezTo>
                  <a:cubicBezTo>
                    <a:pt x="0" y="105"/>
                    <a:pt x="11" y="94"/>
                    <a:pt x="17" y="83"/>
                  </a:cubicBezTo>
                </a:path>
              </a:pathLst>
            </a:custGeom>
            <a:solidFill>
              <a:srgbClr val="B8815C"/>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0" name="Freeform 120">
              <a:extLst>
                <a:ext uri="{FF2B5EF4-FFF2-40B4-BE49-F238E27FC236}">
                  <a16:creationId xmlns:a16="http://schemas.microsoft.com/office/drawing/2014/main" id="{E54779A2-5538-4BF1-9E7B-FEA4B3504E35}"/>
                </a:ext>
              </a:extLst>
            </p:cNvPr>
            <p:cNvSpPr>
              <a:spLocks noChangeArrowheads="1"/>
            </p:cNvSpPr>
            <p:nvPr/>
          </p:nvSpPr>
          <p:spPr bwMode="auto">
            <a:xfrm>
              <a:off x="2584928" y="2347747"/>
              <a:ext cx="228697" cy="212829"/>
            </a:xfrm>
            <a:custGeom>
              <a:avLst/>
              <a:gdLst>
                <a:gd name="T0" fmla="*/ 28 w 954"/>
                <a:gd name="T1" fmla="*/ 382 h 887"/>
                <a:gd name="T2" fmla="*/ 133 w 954"/>
                <a:gd name="T3" fmla="*/ 471 h 887"/>
                <a:gd name="T4" fmla="*/ 239 w 954"/>
                <a:gd name="T5" fmla="*/ 460 h 887"/>
                <a:gd name="T6" fmla="*/ 305 w 954"/>
                <a:gd name="T7" fmla="*/ 255 h 887"/>
                <a:gd name="T8" fmla="*/ 466 w 954"/>
                <a:gd name="T9" fmla="*/ 199 h 887"/>
                <a:gd name="T10" fmla="*/ 682 w 954"/>
                <a:gd name="T11" fmla="*/ 33 h 887"/>
                <a:gd name="T12" fmla="*/ 765 w 954"/>
                <a:gd name="T13" fmla="*/ 0 h 887"/>
                <a:gd name="T14" fmla="*/ 914 w 954"/>
                <a:gd name="T15" fmla="*/ 149 h 887"/>
                <a:gd name="T16" fmla="*/ 914 w 954"/>
                <a:gd name="T17" fmla="*/ 155 h 887"/>
                <a:gd name="T18" fmla="*/ 931 w 954"/>
                <a:gd name="T19" fmla="*/ 232 h 887"/>
                <a:gd name="T20" fmla="*/ 931 w 954"/>
                <a:gd name="T21" fmla="*/ 410 h 887"/>
                <a:gd name="T22" fmla="*/ 926 w 954"/>
                <a:gd name="T23" fmla="*/ 515 h 887"/>
                <a:gd name="T24" fmla="*/ 904 w 954"/>
                <a:gd name="T25" fmla="*/ 648 h 887"/>
                <a:gd name="T26" fmla="*/ 876 w 954"/>
                <a:gd name="T27" fmla="*/ 859 h 887"/>
                <a:gd name="T28" fmla="*/ 853 w 954"/>
                <a:gd name="T29" fmla="*/ 842 h 887"/>
                <a:gd name="T30" fmla="*/ 809 w 954"/>
                <a:gd name="T31" fmla="*/ 781 h 887"/>
                <a:gd name="T32" fmla="*/ 759 w 954"/>
                <a:gd name="T33" fmla="*/ 770 h 887"/>
                <a:gd name="T34" fmla="*/ 615 w 954"/>
                <a:gd name="T35" fmla="*/ 825 h 887"/>
                <a:gd name="T36" fmla="*/ 527 w 954"/>
                <a:gd name="T37" fmla="*/ 775 h 887"/>
                <a:gd name="T38" fmla="*/ 372 w 954"/>
                <a:gd name="T39" fmla="*/ 709 h 887"/>
                <a:gd name="T40" fmla="*/ 372 w 954"/>
                <a:gd name="T41" fmla="*/ 731 h 887"/>
                <a:gd name="T42" fmla="*/ 416 w 954"/>
                <a:gd name="T43" fmla="*/ 842 h 887"/>
                <a:gd name="T44" fmla="*/ 432 w 954"/>
                <a:gd name="T45" fmla="*/ 886 h 887"/>
                <a:gd name="T46" fmla="*/ 366 w 954"/>
                <a:gd name="T47" fmla="*/ 875 h 887"/>
                <a:gd name="T48" fmla="*/ 333 w 954"/>
                <a:gd name="T49" fmla="*/ 825 h 887"/>
                <a:gd name="T50" fmla="*/ 255 w 954"/>
                <a:gd name="T51" fmla="*/ 753 h 887"/>
                <a:gd name="T52" fmla="*/ 200 w 954"/>
                <a:gd name="T53" fmla="*/ 703 h 887"/>
                <a:gd name="T54" fmla="*/ 122 w 954"/>
                <a:gd name="T55" fmla="*/ 593 h 887"/>
                <a:gd name="T56" fmla="*/ 106 w 954"/>
                <a:gd name="T57" fmla="*/ 554 h 887"/>
                <a:gd name="T58" fmla="*/ 22 w 954"/>
                <a:gd name="T59" fmla="*/ 504 h 887"/>
                <a:gd name="T60" fmla="*/ 0 w 954"/>
                <a:gd name="T61" fmla="*/ 476 h 887"/>
                <a:gd name="T62" fmla="*/ 28 w 954"/>
                <a:gd name="T63" fmla="*/ 382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887">
                  <a:moveTo>
                    <a:pt x="28" y="382"/>
                  </a:moveTo>
                  <a:lnTo>
                    <a:pt x="28" y="382"/>
                  </a:lnTo>
                  <a:cubicBezTo>
                    <a:pt x="55" y="393"/>
                    <a:pt x="61" y="410"/>
                    <a:pt x="78" y="432"/>
                  </a:cubicBezTo>
                  <a:cubicBezTo>
                    <a:pt x="94" y="449"/>
                    <a:pt x="106" y="471"/>
                    <a:pt x="133" y="471"/>
                  </a:cubicBezTo>
                  <a:cubicBezTo>
                    <a:pt x="172" y="471"/>
                    <a:pt x="172" y="471"/>
                    <a:pt x="172" y="471"/>
                  </a:cubicBezTo>
                  <a:cubicBezTo>
                    <a:pt x="194" y="471"/>
                    <a:pt x="211" y="460"/>
                    <a:pt x="239" y="460"/>
                  </a:cubicBezTo>
                  <a:cubicBezTo>
                    <a:pt x="239" y="437"/>
                    <a:pt x="227" y="421"/>
                    <a:pt x="227" y="393"/>
                  </a:cubicBezTo>
                  <a:cubicBezTo>
                    <a:pt x="227" y="332"/>
                    <a:pt x="255" y="288"/>
                    <a:pt x="305" y="255"/>
                  </a:cubicBezTo>
                  <a:cubicBezTo>
                    <a:pt x="321" y="243"/>
                    <a:pt x="333" y="232"/>
                    <a:pt x="349" y="227"/>
                  </a:cubicBezTo>
                  <a:cubicBezTo>
                    <a:pt x="394" y="216"/>
                    <a:pt x="427" y="216"/>
                    <a:pt x="466" y="199"/>
                  </a:cubicBezTo>
                  <a:cubicBezTo>
                    <a:pt x="532" y="171"/>
                    <a:pt x="571" y="149"/>
                    <a:pt x="626" y="105"/>
                  </a:cubicBezTo>
                  <a:cubicBezTo>
                    <a:pt x="654" y="83"/>
                    <a:pt x="660" y="61"/>
                    <a:pt x="682" y="33"/>
                  </a:cubicBezTo>
                  <a:cubicBezTo>
                    <a:pt x="687" y="22"/>
                    <a:pt x="687" y="11"/>
                    <a:pt x="698" y="11"/>
                  </a:cubicBezTo>
                  <a:cubicBezTo>
                    <a:pt x="720" y="0"/>
                    <a:pt x="737" y="0"/>
                    <a:pt x="765" y="0"/>
                  </a:cubicBezTo>
                  <a:cubicBezTo>
                    <a:pt x="793" y="0"/>
                    <a:pt x="809" y="22"/>
                    <a:pt x="826" y="50"/>
                  </a:cubicBezTo>
                  <a:cubicBezTo>
                    <a:pt x="859" y="88"/>
                    <a:pt x="865" y="127"/>
                    <a:pt x="914" y="149"/>
                  </a:cubicBezTo>
                  <a:lnTo>
                    <a:pt x="914" y="149"/>
                  </a:lnTo>
                  <a:cubicBezTo>
                    <a:pt x="914" y="155"/>
                    <a:pt x="914" y="155"/>
                    <a:pt x="914" y="155"/>
                  </a:cubicBezTo>
                  <a:cubicBezTo>
                    <a:pt x="914" y="177"/>
                    <a:pt x="920" y="188"/>
                    <a:pt x="920" y="210"/>
                  </a:cubicBezTo>
                  <a:cubicBezTo>
                    <a:pt x="920" y="221"/>
                    <a:pt x="926" y="227"/>
                    <a:pt x="931" y="232"/>
                  </a:cubicBezTo>
                  <a:cubicBezTo>
                    <a:pt x="948" y="255"/>
                    <a:pt x="953" y="266"/>
                    <a:pt x="953" y="293"/>
                  </a:cubicBezTo>
                  <a:cubicBezTo>
                    <a:pt x="953" y="338"/>
                    <a:pt x="931" y="365"/>
                    <a:pt x="931" y="410"/>
                  </a:cubicBezTo>
                  <a:cubicBezTo>
                    <a:pt x="931" y="432"/>
                    <a:pt x="948" y="437"/>
                    <a:pt x="948" y="460"/>
                  </a:cubicBezTo>
                  <a:cubicBezTo>
                    <a:pt x="948" y="482"/>
                    <a:pt x="937" y="493"/>
                    <a:pt x="926" y="515"/>
                  </a:cubicBezTo>
                  <a:cubicBezTo>
                    <a:pt x="914" y="554"/>
                    <a:pt x="904" y="576"/>
                    <a:pt x="904" y="615"/>
                  </a:cubicBezTo>
                  <a:cubicBezTo>
                    <a:pt x="904" y="648"/>
                    <a:pt x="904" y="648"/>
                    <a:pt x="904" y="648"/>
                  </a:cubicBezTo>
                  <a:cubicBezTo>
                    <a:pt x="914" y="731"/>
                    <a:pt x="914" y="731"/>
                    <a:pt x="914" y="731"/>
                  </a:cubicBezTo>
                  <a:cubicBezTo>
                    <a:pt x="914" y="781"/>
                    <a:pt x="909" y="814"/>
                    <a:pt x="876" y="859"/>
                  </a:cubicBezTo>
                  <a:lnTo>
                    <a:pt x="876" y="859"/>
                  </a:lnTo>
                  <a:cubicBezTo>
                    <a:pt x="865" y="853"/>
                    <a:pt x="865" y="842"/>
                    <a:pt x="853" y="842"/>
                  </a:cubicBezTo>
                  <a:cubicBezTo>
                    <a:pt x="831" y="842"/>
                    <a:pt x="809" y="836"/>
                    <a:pt x="809" y="814"/>
                  </a:cubicBezTo>
                  <a:cubicBezTo>
                    <a:pt x="809" y="781"/>
                    <a:pt x="809" y="781"/>
                    <a:pt x="809" y="781"/>
                  </a:cubicBezTo>
                  <a:cubicBezTo>
                    <a:pt x="809" y="775"/>
                    <a:pt x="809" y="775"/>
                    <a:pt x="804" y="775"/>
                  </a:cubicBezTo>
                  <a:cubicBezTo>
                    <a:pt x="787" y="775"/>
                    <a:pt x="776" y="781"/>
                    <a:pt x="759" y="770"/>
                  </a:cubicBezTo>
                  <a:cubicBezTo>
                    <a:pt x="732" y="764"/>
                    <a:pt x="720" y="748"/>
                    <a:pt x="687" y="748"/>
                  </a:cubicBezTo>
                  <a:cubicBezTo>
                    <a:pt x="648" y="748"/>
                    <a:pt x="632" y="787"/>
                    <a:pt x="615" y="825"/>
                  </a:cubicBezTo>
                  <a:cubicBezTo>
                    <a:pt x="604" y="825"/>
                    <a:pt x="604" y="825"/>
                    <a:pt x="604" y="825"/>
                  </a:cubicBezTo>
                  <a:cubicBezTo>
                    <a:pt x="576" y="803"/>
                    <a:pt x="560" y="787"/>
                    <a:pt x="527" y="775"/>
                  </a:cubicBezTo>
                  <a:cubicBezTo>
                    <a:pt x="510" y="770"/>
                    <a:pt x="493" y="770"/>
                    <a:pt x="482" y="759"/>
                  </a:cubicBezTo>
                  <a:cubicBezTo>
                    <a:pt x="443" y="737"/>
                    <a:pt x="421" y="715"/>
                    <a:pt x="372" y="709"/>
                  </a:cubicBezTo>
                  <a:cubicBezTo>
                    <a:pt x="372" y="709"/>
                    <a:pt x="372" y="709"/>
                    <a:pt x="372" y="715"/>
                  </a:cubicBezTo>
                  <a:cubicBezTo>
                    <a:pt x="372" y="720"/>
                    <a:pt x="372" y="720"/>
                    <a:pt x="372" y="731"/>
                  </a:cubicBezTo>
                  <a:cubicBezTo>
                    <a:pt x="372" y="748"/>
                    <a:pt x="394" y="753"/>
                    <a:pt x="399" y="775"/>
                  </a:cubicBezTo>
                  <a:cubicBezTo>
                    <a:pt x="405" y="803"/>
                    <a:pt x="410" y="814"/>
                    <a:pt x="416" y="842"/>
                  </a:cubicBezTo>
                  <a:cubicBezTo>
                    <a:pt x="421" y="853"/>
                    <a:pt x="432" y="859"/>
                    <a:pt x="432" y="875"/>
                  </a:cubicBezTo>
                  <a:cubicBezTo>
                    <a:pt x="432" y="881"/>
                    <a:pt x="432" y="881"/>
                    <a:pt x="432" y="886"/>
                  </a:cubicBezTo>
                  <a:cubicBezTo>
                    <a:pt x="399" y="886"/>
                    <a:pt x="399" y="886"/>
                    <a:pt x="399" y="886"/>
                  </a:cubicBezTo>
                  <a:cubicBezTo>
                    <a:pt x="388" y="886"/>
                    <a:pt x="372" y="886"/>
                    <a:pt x="366" y="875"/>
                  </a:cubicBezTo>
                  <a:cubicBezTo>
                    <a:pt x="360" y="864"/>
                    <a:pt x="372" y="853"/>
                    <a:pt x="360" y="842"/>
                  </a:cubicBezTo>
                  <a:cubicBezTo>
                    <a:pt x="355" y="831"/>
                    <a:pt x="344" y="831"/>
                    <a:pt x="333" y="825"/>
                  </a:cubicBezTo>
                  <a:cubicBezTo>
                    <a:pt x="310" y="809"/>
                    <a:pt x="305" y="792"/>
                    <a:pt x="283" y="775"/>
                  </a:cubicBezTo>
                  <a:cubicBezTo>
                    <a:pt x="272" y="764"/>
                    <a:pt x="261" y="764"/>
                    <a:pt x="255" y="753"/>
                  </a:cubicBezTo>
                  <a:cubicBezTo>
                    <a:pt x="249" y="731"/>
                    <a:pt x="239" y="720"/>
                    <a:pt x="222" y="715"/>
                  </a:cubicBezTo>
                  <a:cubicBezTo>
                    <a:pt x="216" y="709"/>
                    <a:pt x="205" y="709"/>
                    <a:pt x="200" y="703"/>
                  </a:cubicBezTo>
                  <a:cubicBezTo>
                    <a:pt x="188" y="687"/>
                    <a:pt x="183" y="676"/>
                    <a:pt x="166" y="659"/>
                  </a:cubicBezTo>
                  <a:cubicBezTo>
                    <a:pt x="144" y="642"/>
                    <a:pt x="128" y="620"/>
                    <a:pt x="122" y="593"/>
                  </a:cubicBezTo>
                  <a:cubicBezTo>
                    <a:pt x="122" y="587"/>
                    <a:pt x="122" y="587"/>
                    <a:pt x="122" y="587"/>
                  </a:cubicBezTo>
                  <a:cubicBezTo>
                    <a:pt x="111" y="587"/>
                    <a:pt x="106" y="570"/>
                    <a:pt x="106" y="554"/>
                  </a:cubicBezTo>
                  <a:cubicBezTo>
                    <a:pt x="94" y="532"/>
                    <a:pt x="78" y="526"/>
                    <a:pt x="55" y="515"/>
                  </a:cubicBezTo>
                  <a:cubicBezTo>
                    <a:pt x="45" y="509"/>
                    <a:pt x="28" y="515"/>
                    <a:pt x="22" y="504"/>
                  </a:cubicBezTo>
                  <a:cubicBezTo>
                    <a:pt x="17" y="498"/>
                    <a:pt x="22" y="482"/>
                    <a:pt x="11" y="482"/>
                  </a:cubicBezTo>
                  <a:cubicBezTo>
                    <a:pt x="6" y="476"/>
                    <a:pt x="0" y="476"/>
                    <a:pt x="0" y="476"/>
                  </a:cubicBezTo>
                  <a:lnTo>
                    <a:pt x="0" y="476"/>
                  </a:lnTo>
                  <a:cubicBezTo>
                    <a:pt x="0" y="437"/>
                    <a:pt x="0" y="410"/>
                    <a:pt x="28" y="382"/>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1" name="Freeform 121">
              <a:extLst>
                <a:ext uri="{FF2B5EF4-FFF2-40B4-BE49-F238E27FC236}">
                  <a16:creationId xmlns:a16="http://schemas.microsoft.com/office/drawing/2014/main" id="{75722B26-9068-4E39-BFC7-B7DA2FB23B9C}"/>
                </a:ext>
              </a:extLst>
            </p:cNvPr>
            <p:cNvSpPr>
              <a:spLocks noChangeArrowheads="1"/>
            </p:cNvSpPr>
            <p:nvPr/>
          </p:nvSpPr>
          <p:spPr bwMode="auto">
            <a:xfrm>
              <a:off x="2317057" y="2196331"/>
              <a:ext cx="275283" cy="319773"/>
            </a:xfrm>
            <a:custGeom>
              <a:avLst/>
              <a:gdLst>
                <a:gd name="T0" fmla="*/ 499 w 1148"/>
                <a:gd name="T1" fmla="*/ 1246 h 1330"/>
                <a:gd name="T2" fmla="*/ 443 w 1148"/>
                <a:gd name="T3" fmla="*/ 1262 h 1330"/>
                <a:gd name="T4" fmla="*/ 515 w 1148"/>
                <a:gd name="T5" fmla="*/ 1329 h 1330"/>
                <a:gd name="T6" fmla="*/ 570 w 1148"/>
                <a:gd name="T7" fmla="*/ 1301 h 1330"/>
                <a:gd name="T8" fmla="*/ 526 w 1148"/>
                <a:gd name="T9" fmla="*/ 1273 h 1330"/>
                <a:gd name="T10" fmla="*/ 1147 w 1148"/>
                <a:gd name="T11" fmla="*/ 1013 h 1330"/>
                <a:gd name="T12" fmla="*/ 1119 w 1148"/>
                <a:gd name="T13" fmla="*/ 1107 h 1330"/>
                <a:gd name="T14" fmla="*/ 1092 w 1148"/>
                <a:gd name="T15" fmla="*/ 1102 h 1330"/>
                <a:gd name="T16" fmla="*/ 1003 w 1148"/>
                <a:gd name="T17" fmla="*/ 1068 h 1330"/>
                <a:gd name="T18" fmla="*/ 964 w 1148"/>
                <a:gd name="T19" fmla="*/ 1030 h 1330"/>
                <a:gd name="T20" fmla="*/ 859 w 1148"/>
                <a:gd name="T21" fmla="*/ 930 h 1330"/>
                <a:gd name="T22" fmla="*/ 765 w 1148"/>
                <a:gd name="T23" fmla="*/ 863 h 1330"/>
                <a:gd name="T24" fmla="*/ 587 w 1148"/>
                <a:gd name="T25" fmla="*/ 730 h 1330"/>
                <a:gd name="T26" fmla="*/ 521 w 1148"/>
                <a:gd name="T27" fmla="*/ 675 h 1330"/>
                <a:gd name="T28" fmla="*/ 509 w 1148"/>
                <a:gd name="T29" fmla="*/ 592 h 1330"/>
                <a:gd name="T30" fmla="*/ 371 w 1148"/>
                <a:gd name="T31" fmla="*/ 481 h 1330"/>
                <a:gd name="T32" fmla="*/ 116 w 1148"/>
                <a:gd name="T33" fmla="*/ 171 h 1330"/>
                <a:gd name="T34" fmla="*/ 0 w 1148"/>
                <a:gd name="T35" fmla="*/ 99 h 1330"/>
                <a:gd name="T36" fmla="*/ 72 w 1148"/>
                <a:gd name="T37" fmla="*/ 33 h 1330"/>
                <a:gd name="T38" fmla="*/ 171 w 1148"/>
                <a:gd name="T39" fmla="*/ 0 h 1330"/>
                <a:gd name="T40" fmla="*/ 299 w 1148"/>
                <a:gd name="T41" fmla="*/ 121 h 1330"/>
                <a:gd name="T42" fmla="*/ 404 w 1148"/>
                <a:gd name="T43" fmla="*/ 193 h 1330"/>
                <a:gd name="T44" fmla="*/ 521 w 1148"/>
                <a:gd name="T45" fmla="*/ 198 h 1330"/>
                <a:gd name="T46" fmla="*/ 515 w 1148"/>
                <a:gd name="T47" fmla="*/ 287 h 1330"/>
                <a:gd name="T48" fmla="*/ 637 w 1148"/>
                <a:gd name="T49" fmla="*/ 381 h 1330"/>
                <a:gd name="T50" fmla="*/ 753 w 1148"/>
                <a:gd name="T51" fmla="*/ 442 h 1330"/>
                <a:gd name="T52" fmla="*/ 759 w 1148"/>
                <a:gd name="T53" fmla="*/ 597 h 1330"/>
                <a:gd name="T54" fmla="*/ 715 w 1148"/>
                <a:gd name="T55" fmla="*/ 653 h 1330"/>
                <a:gd name="T56" fmla="*/ 765 w 1148"/>
                <a:gd name="T57" fmla="*/ 692 h 1330"/>
                <a:gd name="T58" fmla="*/ 864 w 1148"/>
                <a:gd name="T59" fmla="*/ 758 h 1330"/>
                <a:gd name="T60" fmla="*/ 914 w 1148"/>
                <a:gd name="T61" fmla="*/ 825 h 1330"/>
                <a:gd name="T62" fmla="*/ 1047 w 1148"/>
                <a:gd name="T63" fmla="*/ 852 h 1330"/>
                <a:gd name="T64" fmla="*/ 1147 w 1148"/>
                <a:gd name="T65" fmla="*/ 1013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8" h="1330">
                  <a:moveTo>
                    <a:pt x="499" y="1246"/>
                  </a:moveTo>
                  <a:lnTo>
                    <a:pt x="499" y="1246"/>
                  </a:lnTo>
                  <a:cubicBezTo>
                    <a:pt x="487" y="1246"/>
                    <a:pt x="482" y="1240"/>
                    <a:pt x="471" y="1240"/>
                  </a:cubicBezTo>
                  <a:cubicBezTo>
                    <a:pt x="460" y="1240"/>
                    <a:pt x="454" y="1251"/>
                    <a:pt x="443" y="1262"/>
                  </a:cubicBezTo>
                  <a:cubicBezTo>
                    <a:pt x="460" y="1273"/>
                    <a:pt x="476" y="1279"/>
                    <a:pt x="487" y="1296"/>
                  </a:cubicBezTo>
                  <a:cubicBezTo>
                    <a:pt x="499" y="1307"/>
                    <a:pt x="499" y="1329"/>
                    <a:pt x="515" y="1329"/>
                  </a:cubicBezTo>
                  <a:cubicBezTo>
                    <a:pt x="521" y="1329"/>
                    <a:pt x="521" y="1323"/>
                    <a:pt x="532" y="1323"/>
                  </a:cubicBezTo>
                  <a:cubicBezTo>
                    <a:pt x="548" y="1318"/>
                    <a:pt x="570" y="1318"/>
                    <a:pt x="570" y="1301"/>
                  </a:cubicBezTo>
                  <a:cubicBezTo>
                    <a:pt x="570" y="1279"/>
                    <a:pt x="570" y="1279"/>
                    <a:pt x="570" y="1279"/>
                  </a:cubicBezTo>
                  <a:cubicBezTo>
                    <a:pt x="554" y="1273"/>
                    <a:pt x="543" y="1279"/>
                    <a:pt x="526" y="1273"/>
                  </a:cubicBezTo>
                  <a:cubicBezTo>
                    <a:pt x="515" y="1268"/>
                    <a:pt x="504" y="1251"/>
                    <a:pt x="499" y="1246"/>
                  </a:cubicBezTo>
                  <a:close/>
                  <a:moveTo>
                    <a:pt x="1147" y="1013"/>
                  </a:moveTo>
                  <a:lnTo>
                    <a:pt x="1147" y="1013"/>
                  </a:lnTo>
                  <a:cubicBezTo>
                    <a:pt x="1119" y="1041"/>
                    <a:pt x="1119" y="1068"/>
                    <a:pt x="1119" y="1107"/>
                  </a:cubicBezTo>
                  <a:lnTo>
                    <a:pt x="1119" y="1107"/>
                  </a:lnTo>
                  <a:cubicBezTo>
                    <a:pt x="1108" y="1107"/>
                    <a:pt x="1102" y="1107"/>
                    <a:pt x="1092" y="1102"/>
                  </a:cubicBezTo>
                  <a:cubicBezTo>
                    <a:pt x="1075" y="1091"/>
                    <a:pt x="1069" y="1080"/>
                    <a:pt x="1053" y="1080"/>
                  </a:cubicBezTo>
                  <a:cubicBezTo>
                    <a:pt x="1031" y="1074"/>
                    <a:pt x="1014" y="1085"/>
                    <a:pt x="1003" y="1068"/>
                  </a:cubicBezTo>
                  <a:cubicBezTo>
                    <a:pt x="997" y="1057"/>
                    <a:pt x="997" y="1046"/>
                    <a:pt x="992" y="1041"/>
                  </a:cubicBezTo>
                  <a:cubicBezTo>
                    <a:pt x="981" y="1035"/>
                    <a:pt x="969" y="1035"/>
                    <a:pt x="964" y="1030"/>
                  </a:cubicBezTo>
                  <a:cubicBezTo>
                    <a:pt x="959" y="1013"/>
                    <a:pt x="959" y="1002"/>
                    <a:pt x="942" y="991"/>
                  </a:cubicBezTo>
                  <a:cubicBezTo>
                    <a:pt x="908" y="969"/>
                    <a:pt x="898" y="947"/>
                    <a:pt x="859" y="930"/>
                  </a:cubicBezTo>
                  <a:cubicBezTo>
                    <a:pt x="831" y="913"/>
                    <a:pt x="803" y="919"/>
                    <a:pt x="781" y="897"/>
                  </a:cubicBezTo>
                  <a:cubicBezTo>
                    <a:pt x="775" y="886"/>
                    <a:pt x="775" y="874"/>
                    <a:pt x="765" y="863"/>
                  </a:cubicBezTo>
                  <a:cubicBezTo>
                    <a:pt x="753" y="847"/>
                    <a:pt x="737" y="841"/>
                    <a:pt x="720" y="830"/>
                  </a:cubicBezTo>
                  <a:cubicBezTo>
                    <a:pt x="665" y="791"/>
                    <a:pt x="637" y="769"/>
                    <a:pt x="587" y="730"/>
                  </a:cubicBezTo>
                  <a:cubicBezTo>
                    <a:pt x="560" y="714"/>
                    <a:pt x="548" y="692"/>
                    <a:pt x="521" y="675"/>
                  </a:cubicBezTo>
                  <a:lnTo>
                    <a:pt x="521" y="675"/>
                  </a:lnTo>
                  <a:cubicBezTo>
                    <a:pt x="521" y="664"/>
                    <a:pt x="532" y="658"/>
                    <a:pt x="532" y="653"/>
                  </a:cubicBezTo>
                  <a:cubicBezTo>
                    <a:pt x="532" y="625"/>
                    <a:pt x="515" y="614"/>
                    <a:pt x="509" y="592"/>
                  </a:cubicBezTo>
                  <a:cubicBezTo>
                    <a:pt x="499" y="570"/>
                    <a:pt x="493" y="548"/>
                    <a:pt x="471" y="525"/>
                  </a:cubicBezTo>
                  <a:cubicBezTo>
                    <a:pt x="437" y="503"/>
                    <a:pt x="410" y="498"/>
                    <a:pt x="371" y="481"/>
                  </a:cubicBezTo>
                  <a:cubicBezTo>
                    <a:pt x="304" y="453"/>
                    <a:pt x="282" y="414"/>
                    <a:pt x="238" y="359"/>
                  </a:cubicBezTo>
                  <a:cubicBezTo>
                    <a:pt x="177" y="298"/>
                    <a:pt x="177" y="232"/>
                    <a:pt x="116" y="171"/>
                  </a:cubicBezTo>
                  <a:cubicBezTo>
                    <a:pt x="94" y="149"/>
                    <a:pt x="72" y="154"/>
                    <a:pt x="50" y="137"/>
                  </a:cubicBezTo>
                  <a:cubicBezTo>
                    <a:pt x="28" y="126"/>
                    <a:pt x="11" y="110"/>
                    <a:pt x="0" y="99"/>
                  </a:cubicBezTo>
                  <a:lnTo>
                    <a:pt x="0" y="99"/>
                  </a:lnTo>
                  <a:cubicBezTo>
                    <a:pt x="5" y="55"/>
                    <a:pt x="33" y="44"/>
                    <a:pt x="72" y="33"/>
                  </a:cubicBezTo>
                  <a:cubicBezTo>
                    <a:pt x="110" y="22"/>
                    <a:pt x="133" y="17"/>
                    <a:pt x="171" y="0"/>
                  </a:cubicBezTo>
                  <a:lnTo>
                    <a:pt x="171" y="0"/>
                  </a:lnTo>
                  <a:cubicBezTo>
                    <a:pt x="183" y="17"/>
                    <a:pt x="194" y="22"/>
                    <a:pt x="210" y="33"/>
                  </a:cubicBezTo>
                  <a:cubicBezTo>
                    <a:pt x="243" y="65"/>
                    <a:pt x="260" y="88"/>
                    <a:pt x="299" y="121"/>
                  </a:cubicBezTo>
                  <a:cubicBezTo>
                    <a:pt x="321" y="143"/>
                    <a:pt x="327" y="171"/>
                    <a:pt x="360" y="182"/>
                  </a:cubicBezTo>
                  <a:cubicBezTo>
                    <a:pt x="376" y="187"/>
                    <a:pt x="388" y="187"/>
                    <a:pt x="404" y="193"/>
                  </a:cubicBezTo>
                  <a:cubicBezTo>
                    <a:pt x="432" y="198"/>
                    <a:pt x="443" y="209"/>
                    <a:pt x="471" y="209"/>
                  </a:cubicBezTo>
                  <a:cubicBezTo>
                    <a:pt x="493" y="209"/>
                    <a:pt x="499" y="209"/>
                    <a:pt x="521" y="198"/>
                  </a:cubicBezTo>
                  <a:lnTo>
                    <a:pt x="521" y="198"/>
                  </a:lnTo>
                  <a:cubicBezTo>
                    <a:pt x="515" y="232"/>
                    <a:pt x="515" y="254"/>
                    <a:pt x="515" y="287"/>
                  </a:cubicBezTo>
                  <a:cubicBezTo>
                    <a:pt x="548" y="320"/>
                    <a:pt x="587" y="298"/>
                    <a:pt x="620" y="320"/>
                  </a:cubicBezTo>
                  <a:cubicBezTo>
                    <a:pt x="642" y="331"/>
                    <a:pt x="626" y="359"/>
                    <a:pt x="637" y="381"/>
                  </a:cubicBezTo>
                  <a:cubicBezTo>
                    <a:pt x="637" y="398"/>
                    <a:pt x="648" y="403"/>
                    <a:pt x="665" y="409"/>
                  </a:cubicBezTo>
                  <a:cubicBezTo>
                    <a:pt x="693" y="431"/>
                    <a:pt x="715" y="442"/>
                    <a:pt x="753" y="442"/>
                  </a:cubicBezTo>
                  <a:cubicBezTo>
                    <a:pt x="792" y="448"/>
                    <a:pt x="842" y="453"/>
                    <a:pt x="842" y="492"/>
                  </a:cubicBezTo>
                  <a:cubicBezTo>
                    <a:pt x="842" y="548"/>
                    <a:pt x="798" y="564"/>
                    <a:pt x="759" y="597"/>
                  </a:cubicBezTo>
                  <a:cubicBezTo>
                    <a:pt x="737" y="614"/>
                    <a:pt x="709" y="614"/>
                    <a:pt x="709" y="636"/>
                  </a:cubicBezTo>
                  <a:cubicBezTo>
                    <a:pt x="709" y="642"/>
                    <a:pt x="715" y="647"/>
                    <a:pt x="715" y="653"/>
                  </a:cubicBezTo>
                  <a:cubicBezTo>
                    <a:pt x="720" y="664"/>
                    <a:pt x="715" y="675"/>
                    <a:pt x="726" y="681"/>
                  </a:cubicBezTo>
                  <a:cubicBezTo>
                    <a:pt x="737" y="692"/>
                    <a:pt x="748" y="686"/>
                    <a:pt x="765" y="692"/>
                  </a:cubicBezTo>
                  <a:cubicBezTo>
                    <a:pt x="787" y="692"/>
                    <a:pt x="798" y="703"/>
                    <a:pt x="820" y="719"/>
                  </a:cubicBezTo>
                  <a:cubicBezTo>
                    <a:pt x="842" y="730"/>
                    <a:pt x="853" y="736"/>
                    <a:pt x="864" y="758"/>
                  </a:cubicBezTo>
                  <a:cubicBezTo>
                    <a:pt x="875" y="775"/>
                    <a:pt x="864" y="791"/>
                    <a:pt x="875" y="808"/>
                  </a:cubicBezTo>
                  <a:cubicBezTo>
                    <a:pt x="881" y="819"/>
                    <a:pt x="898" y="825"/>
                    <a:pt x="914" y="825"/>
                  </a:cubicBezTo>
                  <a:cubicBezTo>
                    <a:pt x="981" y="825"/>
                    <a:pt x="981" y="825"/>
                    <a:pt x="981" y="825"/>
                  </a:cubicBezTo>
                  <a:cubicBezTo>
                    <a:pt x="1008" y="825"/>
                    <a:pt x="1025" y="841"/>
                    <a:pt x="1047" y="852"/>
                  </a:cubicBezTo>
                  <a:cubicBezTo>
                    <a:pt x="1097" y="880"/>
                    <a:pt x="1113" y="913"/>
                    <a:pt x="1130" y="969"/>
                  </a:cubicBezTo>
                  <a:cubicBezTo>
                    <a:pt x="1141" y="985"/>
                    <a:pt x="1147" y="996"/>
                    <a:pt x="1147" y="101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2" name="Freeform 122">
              <a:extLst>
                <a:ext uri="{FF2B5EF4-FFF2-40B4-BE49-F238E27FC236}">
                  <a16:creationId xmlns:a16="http://schemas.microsoft.com/office/drawing/2014/main" id="{57E7EC6C-AFD0-43CB-A714-517BC3DC0898}"/>
                </a:ext>
              </a:extLst>
            </p:cNvPr>
            <p:cNvSpPr>
              <a:spLocks noChangeArrowheads="1"/>
            </p:cNvSpPr>
            <p:nvPr/>
          </p:nvSpPr>
          <p:spPr bwMode="auto">
            <a:xfrm>
              <a:off x="2728922" y="2104210"/>
              <a:ext cx="326105" cy="190593"/>
            </a:xfrm>
            <a:custGeom>
              <a:avLst/>
              <a:gdLst>
                <a:gd name="T0" fmla="*/ 1185 w 1358"/>
                <a:gd name="T1" fmla="*/ 458 h 792"/>
                <a:gd name="T2" fmla="*/ 1152 w 1358"/>
                <a:gd name="T3" fmla="*/ 464 h 792"/>
                <a:gd name="T4" fmla="*/ 1080 w 1358"/>
                <a:gd name="T5" fmla="*/ 536 h 792"/>
                <a:gd name="T6" fmla="*/ 1075 w 1358"/>
                <a:gd name="T7" fmla="*/ 619 h 792"/>
                <a:gd name="T8" fmla="*/ 1075 w 1358"/>
                <a:gd name="T9" fmla="*/ 686 h 792"/>
                <a:gd name="T10" fmla="*/ 1091 w 1358"/>
                <a:gd name="T11" fmla="*/ 741 h 792"/>
                <a:gd name="T12" fmla="*/ 1169 w 1358"/>
                <a:gd name="T13" fmla="*/ 719 h 792"/>
                <a:gd name="T14" fmla="*/ 1236 w 1358"/>
                <a:gd name="T15" fmla="*/ 724 h 792"/>
                <a:gd name="T16" fmla="*/ 1318 w 1358"/>
                <a:gd name="T17" fmla="*/ 686 h 792"/>
                <a:gd name="T18" fmla="*/ 1357 w 1358"/>
                <a:gd name="T19" fmla="*/ 580 h 792"/>
                <a:gd name="T20" fmla="*/ 1269 w 1358"/>
                <a:gd name="T21" fmla="*/ 492 h 792"/>
                <a:gd name="T22" fmla="*/ 1224 w 1358"/>
                <a:gd name="T23" fmla="*/ 464 h 792"/>
                <a:gd name="T24" fmla="*/ 1185 w 1358"/>
                <a:gd name="T25" fmla="*/ 458 h 792"/>
                <a:gd name="T26" fmla="*/ 260 w 1358"/>
                <a:gd name="T27" fmla="*/ 27 h 792"/>
                <a:gd name="T28" fmla="*/ 277 w 1358"/>
                <a:gd name="T29" fmla="*/ 83 h 792"/>
                <a:gd name="T30" fmla="*/ 277 w 1358"/>
                <a:gd name="T31" fmla="*/ 133 h 792"/>
                <a:gd name="T32" fmla="*/ 249 w 1358"/>
                <a:gd name="T33" fmla="*/ 94 h 792"/>
                <a:gd name="T34" fmla="*/ 232 w 1358"/>
                <a:gd name="T35" fmla="*/ 60 h 792"/>
                <a:gd name="T36" fmla="*/ 194 w 1358"/>
                <a:gd name="T37" fmla="*/ 38 h 792"/>
                <a:gd name="T38" fmla="*/ 121 w 1358"/>
                <a:gd name="T39" fmla="*/ 138 h 792"/>
                <a:gd name="T40" fmla="*/ 55 w 1358"/>
                <a:gd name="T41" fmla="*/ 199 h 792"/>
                <a:gd name="T42" fmla="*/ 33 w 1358"/>
                <a:gd name="T43" fmla="*/ 260 h 792"/>
                <a:gd name="T44" fmla="*/ 83 w 1358"/>
                <a:gd name="T45" fmla="*/ 277 h 792"/>
                <a:gd name="T46" fmla="*/ 194 w 1358"/>
                <a:gd name="T47" fmla="*/ 265 h 792"/>
                <a:gd name="T48" fmla="*/ 315 w 1358"/>
                <a:gd name="T49" fmla="*/ 404 h 792"/>
                <a:gd name="T50" fmla="*/ 349 w 1358"/>
                <a:gd name="T51" fmla="*/ 503 h 792"/>
                <a:gd name="T52" fmla="*/ 438 w 1358"/>
                <a:gd name="T53" fmla="*/ 630 h 792"/>
                <a:gd name="T54" fmla="*/ 593 w 1358"/>
                <a:gd name="T55" fmla="*/ 724 h 792"/>
                <a:gd name="T56" fmla="*/ 659 w 1358"/>
                <a:gd name="T57" fmla="*/ 614 h 792"/>
                <a:gd name="T58" fmla="*/ 681 w 1358"/>
                <a:gd name="T59" fmla="*/ 519 h 792"/>
                <a:gd name="T60" fmla="*/ 631 w 1358"/>
                <a:gd name="T61" fmla="*/ 442 h 792"/>
                <a:gd name="T62" fmla="*/ 520 w 1358"/>
                <a:gd name="T63" fmla="*/ 415 h 792"/>
                <a:gd name="T64" fmla="*/ 426 w 1358"/>
                <a:gd name="T65" fmla="*/ 188 h 792"/>
                <a:gd name="T66" fmla="*/ 399 w 1358"/>
                <a:gd name="T67" fmla="*/ 72 h 792"/>
                <a:gd name="T68" fmla="*/ 360 w 1358"/>
                <a:gd name="T69" fmla="*/ 22 h 792"/>
                <a:gd name="T70" fmla="*/ 327 w 1358"/>
                <a:gd name="T71" fmla="*/ 2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8" h="792">
                  <a:moveTo>
                    <a:pt x="1185" y="458"/>
                  </a:moveTo>
                  <a:lnTo>
                    <a:pt x="1185" y="458"/>
                  </a:lnTo>
                  <a:cubicBezTo>
                    <a:pt x="1185" y="458"/>
                    <a:pt x="1180" y="458"/>
                    <a:pt x="1174" y="458"/>
                  </a:cubicBezTo>
                  <a:cubicBezTo>
                    <a:pt x="1169" y="458"/>
                    <a:pt x="1163" y="464"/>
                    <a:pt x="1152" y="464"/>
                  </a:cubicBezTo>
                  <a:cubicBezTo>
                    <a:pt x="1108" y="464"/>
                    <a:pt x="1108" y="464"/>
                    <a:pt x="1108" y="464"/>
                  </a:cubicBezTo>
                  <a:cubicBezTo>
                    <a:pt x="1075" y="464"/>
                    <a:pt x="1097" y="514"/>
                    <a:pt x="1080" y="536"/>
                  </a:cubicBezTo>
                  <a:cubicBezTo>
                    <a:pt x="1069" y="564"/>
                    <a:pt x="1069" y="580"/>
                    <a:pt x="1058" y="608"/>
                  </a:cubicBezTo>
                  <a:cubicBezTo>
                    <a:pt x="1064" y="608"/>
                    <a:pt x="1075" y="614"/>
                    <a:pt x="1075" y="619"/>
                  </a:cubicBezTo>
                  <a:cubicBezTo>
                    <a:pt x="1075" y="636"/>
                    <a:pt x="1064" y="647"/>
                    <a:pt x="1064" y="664"/>
                  </a:cubicBezTo>
                  <a:cubicBezTo>
                    <a:pt x="1064" y="675"/>
                    <a:pt x="1075" y="675"/>
                    <a:pt x="1075" y="686"/>
                  </a:cubicBezTo>
                  <a:cubicBezTo>
                    <a:pt x="1080" y="702"/>
                    <a:pt x="1075" y="708"/>
                    <a:pt x="1075" y="724"/>
                  </a:cubicBezTo>
                  <a:cubicBezTo>
                    <a:pt x="1075" y="736"/>
                    <a:pt x="1080" y="741"/>
                    <a:pt x="1091" y="741"/>
                  </a:cubicBezTo>
                  <a:cubicBezTo>
                    <a:pt x="1108" y="741"/>
                    <a:pt x="1119" y="736"/>
                    <a:pt x="1136" y="730"/>
                  </a:cubicBezTo>
                  <a:cubicBezTo>
                    <a:pt x="1152" y="724"/>
                    <a:pt x="1163" y="730"/>
                    <a:pt x="1169" y="719"/>
                  </a:cubicBezTo>
                  <a:cubicBezTo>
                    <a:pt x="1191" y="664"/>
                    <a:pt x="1169" y="669"/>
                    <a:pt x="1219" y="713"/>
                  </a:cubicBezTo>
                  <a:cubicBezTo>
                    <a:pt x="1224" y="719"/>
                    <a:pt x="1230" y="719"/>
                    <a:pt x="1236" y="724"/>
                  </a:cubicBezTo>
                  <a:cubicBezTo>
                    <a:pt x="1252" y="791"/>
                    <a:pt x="1236" y="741"/>
                    <a:pt x="1274" y="730"/>
                  </a:cubicBezTo>
                  <a:cubicBezTo>
                    <a:pt x="1296" y="724"/>
                    <a:pt x="1318" y="713"/>
                    <a:pt x="1318" y="686"/>
                  </a:cubicBezTo>
                  <a:cubicBezTo>
                    <a:pt x="1318" y="675"/>
                    <a:pt x="1335" y="675"/>
                    <a:pt x="1341" y="658"/>
                  </a:cubicBezTo>
                  <a:cubicBezTo>
                    <a:pt x="1352" y="630"/>
                    <a:pt x="1357" y="614"/>
                    <a:pt x="1357" y="580"/>
                  </a:cubicBezTo>
                  <a:cubicBezTo>
                    <a:pt x="1357" y="553"/>
                    <a:pt x="1330" y="542"/>
                    <a:pt x="1302" y="525"/>
                  </a:cubicBezTo>
                  <a:cubicBezTo>
                    <a:pt x="1291" y="514"/>
                    <a:pt x="1291" y="492"/>
                    <a:pt x="1269" y="492"/>
                  </a:cubicBezTo>
                  <a:cubicBezTo>
                    <a:pt x="1263" y="492"/>
                    <a:pt x="1258" y="492"/>
                    <a:pt x="1252" y="497"/>
                  </a:cubicBezTo>
                  <a:cubicBezTo>
                    <a:pt x="1246" y="481"/>
                    <a:pt x="1241" y="464"/>
                    <a:pt x="1224" y="464"/>
                  </a:cubicBezTo>
                  <a:cubicBezTo>
                    <a:pt x="1213" y="464"/>
                    <a:pt x="1208" y="470"/>
                    <a:pt x="1197" y="470"/>
                  </a:cubicBezTo>
                  <a:cubicBezTo>
                    <a:pt x="1197" y="470"/>
                    <a:pt x="1191" y="458"/>
                    <a:pt x="1185" y="458"/>
                  </a:cubicBezTo>
                  <a:close/>
                  <a:moveTo>
                    <a:pt x="260" y="27"/>
                  </a:moveTo>
                  <a:lnTo>
                    <a:pt x="260" y="27"/>
                  </a:lnTo>
                  <a:cubicBezTo>
                    <a:pt x="266" y="38"/>
                    <a:pt x="277" y="44"/>
                    <a:pt x="277" y="49"/>
                  </a:cubicBezTo>
                  <a:cubicBezTo>
                    <a:pt x="277" y="60"/>
                    <a:pt x="277" y="72"/>
                    <a:pt x="277" y="83"/>
                  </a:cubicBezTo>
                  <a:cubicBezTo>
                    <a:pt x="282" y="99"/>
                    <a:pt x="288" y="110"/>
                    <a:pt x="293" y="133"/>
                  </a:cubicBezTo>
                  <a:cubicBezTo>
                    <a:pt x="277" y="133"/>
                    <a:pt x="277" y="133"/>
                    <a:pt x="277" y="133"/>
                  </a:cubicBezTo>
                  <a:cubicBezTo>
                    <a:pt x="266" y="133"/>
                    <a:pt x="260" y="121"/>
                    <a:pt x="249" y="116"/>
                  </a:cubicBezTo>
                  <a:cubicBezTo>
                    <a:pt x="249" y="110"/>
                    <a:pt x="249" y="105"/>
                    <a:pt x="249" y="94"/>
                  </a:cubicBezTo>
                  <a:cubicBezTo>
                    <a:pt x="249" y="88"/>
                    <a:pt x="254" y="88"/>
                    <a:pt x="254" y="83"/>
                  </a:cubicBezTo>
                  <a:cubicBezTo>
                    <a:pt x="254" y="72"/>
                    <a:pt x="238" y="72"/>
                    <a:pt x="232" y="60"/>
                  </a:cubicBezTo>
                  <a:cubicBezTo>
                    <a:pt x="221" y="49"/>
                    <a:pt x="227" y="33"/>
                    <a:pt x="210" y="33"/>
                  </a:cubicBezTo>
                  <a:cubicBezTo>
                    <a:pt x="205" y="33"/>
                    <a:pt x="199" y="38"/>
                    <a:pt x="194" y="38"/>
                  </a:cubicBezTo>
                  <a:cubicBezTo>
                    <a:pt x="155" y="49"/>
                    <a:pt x="110" y="66"/>
                    <a:pt x="110" y="105"/>
                  </a:cubicBezTo>
                  <a:cubicBezTo>
                    <a:pt x="110" y="121"/>
                    <a:pt x="121" y="121"/>
                    <a:pt x="121" y="138"/>
                  </a:cubicBezTo>
                  <a:cubicBezTo>
                    <a:pt x="121" y="155"/>
                    <a:pt x="105" y="160"/>
                    <a:pt x="88" y="171"/>
                  </a:cubicBezTo>
                  <a:cubicBezTo>
                    <a:pt x="72" y="182"/>
                    <a:pt x="66" y="188"/>
                    <a:pt x="55" y="199"/>
                  </a:cubicBezTo>
                  <a:cubicBezTo>
                    <a:pt x="33" y="210"/>
                    <a:pt x="0" y="216"/>
                    <a:pt x="0" y="243"/>
                  </a:cubicBezTo>
                  <a:cubicBezTo>
                    <a:pt x="0" y="254"/>
                    <a:pt x="22" y="260"/>
                    <a:pt x="33" y="260"/>
                  </a:cubicBezTo>
                  <a:cubicBezTo>
                    <a:pt x="44" y="260"/>
                    <a:pt x="49" y="254"/>
                    <a:pt x="61" y="254"/>
                  </a:cubicBezTo>
                  <a:cubicBezTo>
                    <a:pt x="72" y="260"/>
                    <a:pt x="72" y="271"/>
                    <a:pt x="83" y="277"/>
                  </a:cubicBezTo>
                  <a:cubicBezTo>
                    <a:pt x="105" y="288"/>
                    <a:pt x="121" y="282"/>
                    <a:pt x="149" y="282"/>
                  </a:cubicBezTo>
                  <a:cubicBezTo>
                    <a:pt x="166" y="282"/>
                    <a:pt x="177" y="265"/>
                    <a:pt x="194" y="265"/>
                  </a:cubicBezTo>
                  <a:cubicBezTo>
                    <a:pt x="243" y="265"/>
                    <a:pt x="288" y="288"/>
                    <a:pt x="299" y="338"/>
                  </a:cubicBezTo>
                  <a:cubicBezTo>
                    <a:pt x="305" y="360"/>
                    <a:pt x="299" y="387"/>
                    <a:pt x="315" y="404"/>
                  </a:cubicBezTo>
                  <a:cubicBezTo>
                    <a:pt x="332" y="421"/>
                    <a:pt x="360" y="426"/>
                    <a:pt x="360" y="447"/>
                  </a:cubicBezTo>
                  <a:cubicBezTo>
                    <a:pt x="349" y="503"/>
                    <a:pt x="349" y="503"/>
                    <a:pt x="349" y="503"/>
                  </a:cubicBezTo>
                  <a:cubicBezTo>
                    <a:pt x="365" y="531"/>
                    <a:pt x="365" y="553"/>
                    <a:pt x="376" y="580"/>
                  </a:cubicBezTo>
                  <a:cubicBezTo>
                    <a:pt x="393" y="608"/>
                    <a:pt x="415" y="614"/>
                    <a:pt x="438" y="630"/>
                  </a:cubicBezTo>
                  <a:cubicBezTo>
                    <a:pt x="476" y="658"/>
                    <a:pt x="498" y="680"/>
                    <a:pt x="543" y="697"/>
                  </a:cubicBezTo>
                  <a:cubicBezTo>
                    <a:pt x="565" y="702"/>
                    <a:pt x="571" y="724"/>
                    <a:pt x="593" y="724"/>
                  </a:cubicBezTo>
                  <a:cubicBezTo>
                    <a:pt x="615" y="724"/>
                    <a:pt x="615" y="697"/>
                    <a:pt x="626" y="680"/>
                  </a:cubicBezTo>
                  <a:cubicBezTo>
                    <a:pt x="642" y="658"/>
                    <a:pt x="659" y="641"/>
                    <a:pt x="659" y="614"/>
                  </a:cubicBezTo>
                  <a:cubicBezTo>
                    <a:pt x="659" y="558"/>
                    <a:pt x="659" y="558"/>
                    <a:pt x="659" y="558"/>
                  </a:cubicBezTo>
                  <a:cubicBezTo>
                    <a:pt x="659" y="542"/>
                    <a:pt x="670" y="531"/>
                    <a:pt x="681" y="519"/>
                  </a:cubicBezTo>
                  <a:cubicBezTo>
                    <a:pt x="704" y="492"/>
                    <a:pt x="748" y="464"/>
                    <a:pt x="692" y="464"/>
                  </a:cubicBezTo>
                  <a:cubicBezTo>
                    <a:pt x="665" y="464"/>
                    <a:pt x="653" y="447"/>
                    <a:pt x="631" y="442"/>
                  </a:cubicBezTo>
                  <a:cubicBezTo>
                    <a:pt x="598" y="442"/>
                    <a:pt x="576" y="437"/>
                    <a:pt x="548" y="426"/>
                  </a:cubicBezTo>
                  <a:cubicBezTo>
                    <a:pt x="537" y="421"/>
                    <a:pt x="526" y="421"/>
                    <a:pt x="520" y="415"/>
                  </a:cubicBezTo>
                  <a:cubicBezTo>
                    <a:pt x="482" y="354"/>
                    <a:pt x="476" y="310"/>
                    <a:pt x="448" y="243"/>
                  </a:cubicBezTo>
                  <a:cubicBezTo>
                    <a:pt x="443" y="221"/>
                    <a:pt x="432" y="210"/>
                    <a:pt x="426" y="188"/>
                  </a:cubicBezTo>
                  <a:cubicBezTo>
                    <a:pt x="415" y="160"/>
                    <a:pt x="421" y="144"/>
                    <a:pt x="421" y="121"/>
                  </a:cubicBezTo>
                  <a:cubicBezTo>
                    <a:pt x="415" y="99"/>
                    <a:pt x="410" y="94"/>
                    <a:pt x="399" y="72"/>
                  </a:cubicBezTo>
                  <a:cubicBezTo>
                    <a:pt x="393" y="60"/>
                    <a:pt x="393" y="49"/>
                    <a:pt x="387" y="38"/>
                  </a:cubicBezTo>
                  <a:cubicBezTo>
                    <a:pt x="382" y="27"/>
                    <a:pt x="365" y="27"/>
                    <a:pt x="360" y="22"/>
                  </a:cubicBezTo>
                  <a:cubicBezTo>
                    <a:pt x="354" y="16"/>
                    <a:pt x="354" y="11"/>
                    <a:pt x="349" y="5"/>
                  </a:cubicBezTo>
                  <a:cubicBezTo>
                    <a:pt x="343" y="0"/>
                    <a:pt x="332" y="11"/>
                    <a:pt x="327" y="22"/>
                  </a:cubicBezTo>
                  <a:cubicBezTo>
                    <a:pt x="305" y="33"/>
                    <a:pt x="288" y="27"/>
                    <a:pt x="260" y="27"/>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3" name="Freeform 123">
              <a:extLst>
                <a:ext uri="{FF2B5EF4-FFF2-40B4-BE49-F238E27FC236}">
                  <a16:creationId xmlns:a16="http://schemas.microsoft.com/office/drawing/2014/main" id="{0278DD3B-B8B1-48F6-ACB2-062222B1A348}"/>
                </a:ext>
              </a:extLst>
            </p:cNvPr>
            <p:cNvSpPr>
              <a:spLocks noChangeArrowheads="1"/>
            </p:cNvSpPr>
            <p:nvPr/>
          </p:nvSpPr>
          <p:spPr bwMode="auto">
            <a:xfrm>
              <a:off x="2439876" y="2139152"/>
              <a:ext cx="383279" cy="321890"/>
            </a:xfrm>
            <a:custGeom>
              <a:avLst/>
              <a:gdLst>
                <a:gd name="T0" fmla="*/ 632 w 1597"/>
                <a:gd name="T1" fmla="*/ 1251 h 1341"/>
                <a:gd name="T2" fmla="*/ 737 w 1597"/>
                <a:gd name="T3" fmla="*/ 1340 h 1341"/>
                <a:gd name="T4" fmla="*/ 843 w 1597"/>
                <a:gd name="T5" fmla="*/ 1329 h 1341"/>
                <a:gd name="T6" fmla="*/ 909 w 1597"/>
                <a:gd name="T7" fmla="*/ 1124 h 1341"/>
                <a:gd name="T8" fmla="*/ 1070 w 1597"/>
                <a:gd name="T9" fmla="*/ 1068 h 1341"/>
                <a:gd name="T10" fmla="*/ 1286 w 1597"/>
                <a:gd name="T11" fmla="*/ 902 h 1341"/>
                <a:gd name="T12" fmla="*/ 1369 w 1597"/>
                <a:gd name="T13" fmla="*/ 869 h 1341"/>
                <a:gd name="T14" fmla="*/ 1518 w 1597"/>
                <a:gd name="T15" fmla="*/ 1018 h 1341"/>
                <a:gd name="T16" fmla="*/ 1518 w 1597"/>
                <a:gd name="T17" fmla="*/ 1007 h 1341"/>
                <a:gd name="T18" fmla="*/ 1568 w 1597"/>
                <a:gd name="T19" fmla="*/ 874 h 1341"/>
                <a:gd name="T20" fmla="*/ 1518 w 1597"/>
                <a:gd name="T21" fmla="*/ 808 h 1341"/>
                <a:gd name="T22" fmla="*/ 1535 w 1597"/>
                <a:gd name="T23" fmla="*/ 719 h 1341"/>
                <a:gd name="T24" fmla="*/ 1579 w 1597"/>
                <a:gd name="T25" fmla="*/ 647 h 1341"/>
                <a:gd name="T26" fmla="*/ 1596 w 1597"/>
                <a:gd name="T27" fmla="*/ 614 h 1341"/>
                <a:gd name="T28" fmla="*/ 1508 w 1597"/>
                <a:gd name="T29" fmla="*/ 442 h 1341"/>
                <a:gd name="T30" fmla="*/ 1502 w 1597"/>
                <a:gd name="T31" fmla="*/ 370 h 1341"/>
                <a:gd name="T32" fmla="*/ 1413 w 1597"/>
                <a:gd name="T33" fmla="*/ 293 h 1341"/>
                <a:gd name="T34" fmla="*/ 1375 w 1597"/>
                <a:gd name="T35" fmla="*/ 249 h 1341"/>
                <a:gd name="T36" fmla="*/ 1252 w 1597"/>
                <a:gd name="T37" fmla="*/ 238 h 1341"/>
                <a:gd name="T38" fmla="*/ 1180 w 1597"/>
                <a:gd name="T39" fmla="*/ 238 h 1341"/>
                <a:gd name="T40" fmla="*/ 1119 w 1597"/>
                <a:gd name="T41" fmla="*/ 216 h 1341"/>
                <a:gd name="T42" fmla="*/ 1081 w 1597"/>
                <a:gd name="T43" fmla="*/ 255 h 1341"/>
                <a:gd name="T44" fmla="*/ 1053 w 1597"/>
                <a:gd name="T45" fmla="*/ 326 h 1341"/>
                <a:gd name="T46" fmla="*/ 1047 w 1597"/>
                <a:gd name="T47" fmla="*/ 260 h 1341"/>
                <a:gd name="T48" fmla="*/ 1036 w 1597"/>
                <a:gd name="T49" fmla="*/ 238 h 1341"/>
                <a:gd name="T50" fmla="*/ 1103 w 1597"/>
                <a:gd name="T51" fmla="*/ 133 h 1341"/>
                <a:gd name="T52" fmla="*/ 1047 w 1597"/>
                <a:gd name="T53" fmla="*/ 99 h 1341"/>
                <a:gd name="T54" fmla="*/ 1003 w 1597"/>
                <a:gd name="T55" fmla="*/ 77 h 1341"/>
                <a:gd name="T56" fmla="*/ 976 w 1597"/>
                <a:gd name="T57" fmla="*/ 27 h 1341"/>
                <a:gd name="T58" fmla="*/ 964 w 1597"/>
                <a:gd name="T59" fmla="*/ 44 h 1341"/>
                <a:gd name="T60" fmla="*/ 953 w 1597"/>
                <a:gd name="T61" fmla="*/ 5 h 1341"/>
                <a:gd name="T62" fmla="*/ 887 w 1597"/>
                <a:gd name="T63" fmla="*/ 11 h 1341"/>
                <a:gd name="T64" fmla="*/ 759 w 1597"/>
                <a:gd name="T65" fmla="*/ 5 h 1341"/>
                <a:gd name="T66" fmla="*/ 632 w 1597"/>
                <a:gd name="T67" fmla="*/ 38 h 1341"/>
                <a:gd name="T68" fmla="*/ 549 w 1597"/>
                <a:gd name="T69" fmla="*/ 121 h 1341"/>
                <a:gd name="T70" fmla="*/ 493 w 1597"/>
                <a:gd name="T71" fmla="*/ 260 h 1341"/>
                <a:gd name="T72" fmla="*/ 405 w 1597"/>
                <a:gd name="T73" fmla="*/ 266 h 1341"/>
                <a:gd name="T74" fmla="*/ 355 w 1597"/>
                <a:gd name="T75" fmla="*/ 177 h 1341"/>
                <a:gd name="T76" fmla="*/ 178 w 1597"/>
                <a:gd name="T77" fmla="*/ 320 h 1341"/>
                <a:gd name="T78" fmla="*/ 33 w 1597"/>
                <a:gd name="T79" fmla="*/ 398 h 1341"/>
                <a:gd name="T80" fmla="*/ 6 w 1597"/>
                <a:gd name="T81" fmla="*/ 436 h 1341"/>
                <a:gd name="T82" fmla="*/ 105 w 1597"/>
                <a:gd name="T83" fmla="*/ 558 h 1341"/>
                <a:gd name="T84" fmla="*/ 150 w 1597"/>
                <a:gd name="T85" fmla="*/ 647 h 1341"/>
                <a:gd name="T86" fmla="*/ 327 w 1597"/>
                <a:gd name="T87" fmla="*/ 730 h 1341"/>
                <a:gd name="T88" fmla="*/ 194 w 1597"/>
                <a:gd name="T89" fmla="*/ 874 h 1341"/>
                <a:gd name="T90" fmla="*/ 211 w 1597"/>
                <a:gd name="T91" fmla="*/ 919 h 1341"/>
                <a:gd name="T92" fmla="*/ 305 w 1597"/>
                <a:gd name="T93" fmla="*/ 957 h 1341"/>
                <a:gd name="T94" fmla="*/ 360 w 1597"/>
                <a:gd name="T95" fmla="*/ 1046 h 1341"/>
                <a:gd name="T96" fmla="*/ 466 w 1597"/>
                <a:gd name="T97" fmla="*/ 1063 h 1341"/>
                <a:gd name="T98" fmla="*/ 615 w 1597"/>
                <a:gd name="T99" fmla="*/ 1207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7" h="1341">
                  <a:moveTo>
                    <a:pt x="632" y="1251"/>
                  </a:moveTo>
                  <a:lnTo>
                    <a:pt x="632" y="1251"/>
                  </a:lnTo>
                  <a:cubicBezTo>
                    <a:pt x="659" y="1262"/>
                    <a:pt x="665" y="1279"/>
                    <a:pt x="682" y="1301"/>
                  </a:cubicBezTo>
                  <a:cubicBezTo>
                    <a:pt x="698" y="1318"/>
                    <a:pt x="710" y="1340"/>
                    <a:pt x="737" y="1340"/>
                  </a:cubicBezTo>
                  <a:cubicBezTo>
                    <a:pt x="776" y="1340"/>
                    <a:pt x="776" y="1340"/>
                    <a:pt x="776" y="1340"/>
                  </a:cubicBezTo>
                  <a:cubicBezTo>
                    <a:pt x="798" y="1340"/>
                    <a:pt x="815" y="1329"/>
                    <a:pt x="843" y="1329"/>
                  </a:cubicBezTo>
                  <a:cubicBezTo>
                    <a:pt x="843" y="1306"/>
                    <a:pt x="831" y="1290"/>
                    <a:pt x="831" y="1262"/>
                  </a:cubicBezTo>
                  <a:cubicBezTo>
                    <a:pt x="831" y="1201"/>
                    <a:pt x="859" y="1157"/>
                    <a:pt x="909" y="1124"/>
                  </a:cubicBezTo>
                  <a:cubicBezTo>
                    <a:pt x="925" y="1112"/>
                    <a:pt x="937" y="1101"/>
                    <a:pt x="953" y="1096"/>
                  </a:cubicBezTo>
                  <a:cubicBezTo>
                    <a:pt x="998" y="1085"/>
                    <a:pt x="1031" y="1085"/>
                    <a:pt x="1070" y="1068"/>
                  </a:cubicBezTo>
                  <a:cubicBezTo>
                    <a:pt x="1136" y="1040"/>
                    <a:pt x="1175" y="1018"/>
                    <a:pt x="1230" y="974"/>
                  </a:cubicBezTo>
                  <a:cubicBezTo>
                    <a:pt x="1258" y="952"/>
                    <a:pt x="1264" y="930"/>
                    <a:pt x="1286" y="902"/>
                  </a:cubicBezTo>
                  <a:cubicBezTo>
                    <a:pt x="1291" y="891"/>
                    <a:pt x="1291" y="880"/>
                    <a:pt x="1302" y="880"/>
                  </a:cubicBezTo>
                  <a:cubicBezTo>
                    <a:pt x="1324" y="869"/>
                    <a:pt x="1341" y="869"/>
                    <a:pt x="1369" y="869"/>
                  </a:cubicBezTo>
                  <a:cubicBezTo>
                    <a:pt x="1397" y="869"/>
                    <a:pt x="1413" y="891"/>
                    <a:pt x="1430" y="919"/>
                  </a:cubicBezTo>
                  <a:cubicBezTo>
                    <a:pt x="1463" y="957"/>
                    <a:pt x="1469" y="996"/>
                    <a:pt x="1518" y="1018"/>
                  </a:cubicBezTo>
                  <a:lnTo>
                    <a:pt x="1518" y="1018"/>
                  </a:lnTo>
                  <a:cubicBezTo>
                    <a:pt x="1518" y="1007"/>
                    <a:pt x="1518" y="1007"/>
                    <a:pt x="1518" y="1007"/>
                  </a:cubicBezTo>
                  <a:cubicBezTo>
                    <a:pt x="1518" y="974"/>
                    <a:pt x="1530" y="957"/>
                    <a:pt x="1541" y="930"/>
                  </a:cubicBezTo>
                  <a:cubicBezTo>
                    <a:pt x="1552" y="907"/>
                    <a:pt x="1568" y="896"/>
                    <a:pt x="1568" y="874"/>
                  </a:cubicBezTo>
                  <a:cubicBezTo>
                    <a:pt x="1568" y="858"/>
                    <a:pt x="1563" y="841"/>
                    <a:pt x="1552" y="830"/>
                  </a:cubicBezTo>
                  <a:cubicBezTo>
                    <a:pt x="1535" y="824"/>
                    <a:pt x="1518" y="824"/>
                    <a:pt x="1518" y="808"/>
                  </a:cubicBezTo>
                  <a:cubicBezTo>
                    <a:pt x="1518" y="791"/>
                    <a:pt x="1524" y="786"/>
                    <a:pt x="1530" y="774"/>
                  </a:cubicBezTo>
                  <a:cubicBezTo>
                    <a:pt x="1530" y="752"/>
                    <a:pt x="1530" y="741"/>
                    <a:pt x="1535" y="719"/>
                  </a:cubicBezTo>
                  <a:cubicBezTo>
                    <a:pt x="1541" y="697"/>
                    <a:pt x="1552" y="686"/>
                    <a:pt x="1563" y="669"/>
                  </a:cubicBezTo>
                  <a:cubicBezTo>
                    <a:pt x="1568" y="664"/>
                    <a:pt x="1579" y="652"/>
                    <a:pt x="1579" y="647"/>
                  </a:cubicBezTo>
                  <a:cubicBezTo>
                    <a:pt x="1579" y="647"/>
                    <a:pt x="1574" y="647"/>
                    <a:pt x="1574" y="641"/>
                  </a:cubicBezTo>
                  <a:cubicBezTo>
                    <a:pt x="1574" y="630"/>
                    <a:pt x="1596" y="625"/>
                    <a:pt x="1596" y="614"/>
                  </a:cubicBezTo>
                  <a:cubicBezTo>
                    <a:pt x="1596" y="558"/>
                    <a:pt x="1557" y="536"/>
                    <a:pt x="1530" y="492"/>
                  </a:cubicBezTo>
                  <a:cubicBezTo>
                    <a:pt x="1524" y="475"/>
                    <a:pt x="1508" y="464"/>
                    <a:pt x="1508" y="442"/>
                  </a:cubicBezTo>
                  <a:cubicBezTo>
                    <a:pt x="1508" y="409"/>
                    <a:pt x="1508" y="409"/>
                    <a:pt x="1508" y="409"/>
                  </a:cubicBezTo>
                  <a:cubicBezTo>
                    <a:pt x="1508" y="392"/>
                    <a:pt x="1513" y="387"/>
                    <a:pt x="1502" y="370"/>
                  </a:cubicBezTo>
                  <a:cubicBezTo>
                    <a:pt x="1491" y="353"/>
                    <a:pt x="1469" y="364"/>
                    <a:pt x="1446" y="353"/>
                  </a:cubicBezTo>
                  <a:cubicBezTo>
                    <a:pt x="1424" y="337"/>
                    <a:pt x="1413" y="320"/>
                    <a:pt x="1413" y="293"/>
                  </a:cubicBezTo>
                  <a:cubicBezTo>
                    <a:pt x="1413" y="282"/>
                    <a:pt x="1424" y="277"/>
                    <a:pt x="1424" y="260"/>
                  </a:cubicBezTo>
                  <a:cubicBezTo>
                    <a:pt x="1424" y="243"/>
                    <a:pt x="1397" y="249"/>
                    <a:pt x="1375" y="249"/>
                  </a:cubicBezTo>
                  <a:cubicBezTo>
                    <a:pt x="1358" y="249"/>
                    <a:pt x="1352" y="238"/>
                    <a:pt x="1330" y="238"/>
                  </a:cubicBezTo>
                  <a:cubicBezTo>
                    <a:pt x="1302" y="238"/>
                    <a:pt x="1280" y="238"/>
                    <a:pt x="1252" y="238"/>
                  </a:cubicBezTo>
                  <a:cubicBezTo>
                    <a:pt x="1242" y="238"/>
                    <a:pt x="1236" y="249"/>
                    <a:pt x="1230" y="249"/>
                  </a:cubicBezTo>
                  <a:cubicBezTo>
                    <a:pt x="1208" y="249"/>
                    <a:pt x="1203" y="238"/>
                    <a:pt x="1180" y="238"/>
                  </a:cubicBezTo>
                  <a:cubicBezTo>
                    <a:pt x="1164" y="232"/>
                    <a:pt x="1153" y="238"/>
                    <a:pt x="1142" y="232"/>
                  </a:cubicBezTo>
                  <a:cubicBezTo>
                    <a:pt x="1131" y="227"/>
                    <a:pt x="1131" y="221"/>
                    <a:pt x="1119" y="216"/>
                  </a:cubicBezTo>
                  <a:lnTo>
                    <a:pt x="1119" y="216"/>
                  </a:lnTo>
                  <a:cubicBezTo>
                    <a:pt x="1108" y="238"/>
                    <a:pt x="1086" y="238"/>
                    <a:pt x="1081" y="255"/>
                  </a:cubicBezTo>
                  <a:cubicBezTo>
                    <a:pt x="1064" y="282"/>
                    <a:pt x="1064" y="298"/>
                    <a:pt x="1053" y="326"/>
                  </a:cubicBezTo>
                  <a:cubicBezTo>
                    <a:pt x="1053" y="331"/>
                    <a:pt x="1053" y="331"/>
                    <a:pt x="1053" y="326"/>
                  </a:cubicBezTo>
                  <a:cubicBezTo>
                    <a:pt x="1047" y="314"/>
                    <a:pt x="1047" y="309"/>
                    <a:pt x="1047" y="298"/>
                  </a:cubicBezTo>
                  <a:cubicBezTo>
                    <a:pt x="1047" y="282"/>
                    <a:pt x="1047" y="277"/>
                    <a:pt x="1047" y="260"/>
                  </a:cubicBezTo>
                  <a:cubicBezTo>
                    <a:pt x="1047" y="249"/>
                    <a:pt x="1042" y="243"/>
                    <a:pt x="1036" y="238"/>
                  </a:cubicBezTo>
                  <a:lnTo>
                    <a:pt x="1036" y="238"/>
                  </a:lnTo>
                  <a:cubicBezTo>
                    <a:pt x="1042" y="221"/>
                    <a:pt x="1058" y="221"/>
                    <a:pt x="1064" y="210"/>
                  </a:cubicBezTo>
                  <a:cubicBezTo>
                    <a:pt x="1086" y="182"/>
                    <a:pt x="1103" y="166"/>
                    <a:pt x="1103" y="133"/>
                  </a:cubicBezTo>
                  <a:cubicBezTo>
                    <a:pt x="1103" y="116"/>
                    <a:pt x="1092" y="94"/>
                    <a:pt x="1075" y="94"/>
                  </a:cubicBezTo>
                  <a:cubicBezTo>
                    <a:pt x="1064" y="94"/>
                    <a:pt x="1058" y="99"/>
                    <a:pt x="1047" y="99"/>
                  </a:cubicBezTo>
                  <a:cubicBezTo>
                    <a:pt x="1036" y="99"/>
                    <a:pt x="1031" y="94"/>
                    <a:pt x="1025" y="88"/>
                  </a:cubicBezTo>
                  <a:cubicBezTo>
                    <a:pt x="1020" y="83"/>
                    <a:pt x="1009" y="83"/>
                    <a:pt x="1003" y="77"/>
                  </a:cubicBezTo>
                  <a:cubicBezTo>
                    <a:pt x="998" y="55"/>
                    <a:pt x="998" y="33"/>
                    <a:pt x="976" y="27"/>
                  </a:cubicBezTo>
                  <a:lnTo>
                    <a:pt x="976" y="27"/>
                  </a:lnTo>
                  <a:cubicBezTo>
                    <a:pt x="964" y="44"/>
                    <a:pt x="964" y="44"/>
                    <a:pt x="964" y="44"/>
                  </a:cubicBezTo>
                  <a:lnTo>
                    <a:pt x="964" y="44"/>
                  </a:lnTo>
                  <a:cubicBezTo>
                    <a:pt x="953" y="38"/>
                    <a:pt x="948" y="33"/>
                    <a:pt x="948" y="22"/>
                  </a:cubicBezTo>
                  <a:cubicBezTo>
                    <a:pt x="948" y="16"/>
                    <a:pt x="953" y="11"/>
                    <a:pt x="953" y="5"/>
                  </a:cubicBezTo>
                  <a:lnTo>
                    <a:pt x="953" y="5"/>
                  </a:lnTo>
                  <a:cubicBezTo>
                    <a:pt x="931" y="5"/>
                    <a:pt x="909" y="0"/>
                    <a:pt x="887" y="11"/>
                  </a:cubicBezTo>
                  <a:cubicBezTo>
                    <a:pt x="870" y="16"/>
                    <a:pt x="865" y="22"/>
                    <a:pt x="848" y="22"/>
                  </a:cubicBezTo>
                  <a:cubicBezTo>
                    <a:pt x="809" y="22"/>
                    <a:pt x="792" y="5"/>
                    <a:pt x="759" y="5"/>
                  </a:cubicBezTo>
                  <a:cubicBezTo>
                    <a:pt x="715" y="5"/>
                    <a:pt x="715" y="5"/>
                    <a:pt x="715" y="5"/>
                  </a:cubicBezTo>
                  <a:cubicBezTo>
                    <a:pt x="676" y="5"/>
                    <a:pt x="659" y="22"/>
                    <a:pt x="632" y="38"/>
                  </a:cubicBezTo>
                  <a:cubicBezTo>
                    <a:pt x="610" y="55"/>
                    <a:pt x="593" y="61"/>
                    <a:pt x="571" y="77"/>
                  </a:cubicBezTo>
                  <a:cubicBezTo>
                    <a:pt x="554" y="88"/>
                    <a:pt x="554" y="105"/>
                    <a:pt x="549" y="121"/>
                  </a:cubicBezTo>
                  <a:cubicBezTo>
                    <a:pt x="526" y="149"/>
                    <a:pt x="521" y="171"/>
                    <a:pt x="510" y="205"/>
                  </a:cubicBezTo>
                  <a:cubicBezTo>
                    <a:pt x="499" y="227"/>
                    <a:pt x="510" y="243"/>
                    <a:pt x="493" y="260"/>
                  </a:cubicBezTo>
                  <a:cubicBezTo>
                    <a:pt x="482" y="277"/>
                    <a:pt x="466" y="277"/>
                    <a:pt x="444" y="277"/>
                  </a:cubicBezTo>
                  <a:cubicBezTo>
                    <a:pt x="427" y="277"/>
                    <a:pt x="416" y="277"/>
                    <a:pt x="405" y="266"/>
                  </a:cubicBezTo>
                  <a:cubicBezTo>
                    <a:pt x="388" y="243"/>
                    <a:pt x="399" y="216"/>
                    <a:pt x="383" y="194"/>
                  </a:cubicBezTo>
                  <a:cubicBezTo>
                    <a:pt x="377" y="182"/>
                    <a:pt x="366" y="177"/>
                    <a:pt x="355" y="177"/>
                  </a:cubicBezTo>
                  <a:cubicBezTo>
                    <a:pt x="316" y="177"/>
                    <a:pt x="299" y="205"/>
                    <a:pt x="277" y="232"/>
                  </a:cubicBezTo>
                  <a:cubicBezTo>
                    <a:pt x="250" y="277"/>
                    <a:pt x="227" y="298"/>
                    <a:pt x="178" y="320"/>
                  </a:cubicBezTo>
                  <a:cubicBezTo>
                    <a:pt x="139" y="337"/>
                    <a:pt x="111" y="326"/>
                    <a:pt x="83" y="353"/>
                  </a:cubicBezTo>
                  <a:cubicBezTo>
                    <a:pt x="61" y="364"/>
                    <a:pt x="50" y="381"/>
                    <a:pt x="33" y="398"/>
                  </a:cubicBezTo>
                  <a:cubicBezTo>
                    <a:pt x="17" y="414"/>
                    <a:pt x="17" y="431"/>
                    <a:pt x="6" y="436"/>
                  </a:cubicBezTo>
                  <a:lnTo>
                    <a:pt x="6" y="436"/>
                  </a:lnTo>
                  <a:cubicBezTo>
                    <a:pt x="0" y="470"/>
                    <a:pt x="0" y="492"/>
                    <a:pt x="0" y="525"/>
                  </a:cubicBezTo>
                  <a:cubicBezTo>
                    <a:pt x="33" y="558"/>
                    <a:pt x="72" y="536"/>
                    <a:pt x="105" y="558"/>
                  </a:cubicBezTo>
                  <a:cubicBezTo>
                    <a:pt x="127" y="569"/>
                    <a:pt x="111" y="597"/>
                    <a:pt x="122" y="619"/>
                  </a:cubicBezTo>
                  <a:cubicBezTo>
                    <a:pt x="122" y="636"/>
                    <a:pt x="133" y="641"/>
                    <a:pt x="150" y="647"/>
                  </a:cubicBezTo>
                  <a:cubicBezTo>
                    <a:pt x="178" y="669"/>
                    <a:pt x="200" y="680"/>
                    <a:pt x="238" y="680"/>
                  </a:cubicBezTo>
                  <a:cubicBezTo>
                    <a:pt x="277" y="686"/>
                    <a:pt x="327" y="691"/>
                    <a:pt x="327" y="730"/>
                  </a:cubicBezTo>
                  <a:cubicBezTo>
                    <a:pt x="327" y="786"/>
                    <a:pt x="283" y="802"/>
                    <a:pt x="244" y="835"/>
                  </a:cubicBezTo>
                  <a:cubicBezTo>
                    <a:pt x="222" y="852"/>
                    <a:pt x="194" y="852"/>
                    <a:pt x="194" y="874"/>
                  </a:cubicBezTo>
                  <a:cubicBezTo>
                    <a:pt x="194" y="880"/>
                    <a:pt x="200" y="885"/>
                    <a:pt x="200" y="891"/>
                  </a:cubicBezTo>
                  <a:cubicBezTo>
                    <a:pt x="205" y="902"/>
                    <a:pt x="200" y="913"/>
                    <a:pt x="211" y="919"/>
                  </a:cubicBezTo>
                  <a:cubicBezTo>
                    <a:pt x="222" y="930"/>
                    <a:pt x="233" y="924"/>
                    <a:pt x="250" y="930"/>
                  </a:cubicBezTo>
                  <a:cubicBezTo>
                    <a:pt x="272" y="930"/>
                    <a:pt x="283" y="941"/>
                    <a:pt x="305" y="957"/>
                  </a:cubicBezTo>
                  <a:cubicBezTo>
                    <a:pt x="327" y="968"/>
                    <a:pt x="338" y="974"/>
                    <a:pt x="349" y="996"/>
                  </a:cubicBezTo>
                  <a:cubicBezTo>
                    <a:pt x="360" y="1013"/>
                    <a:pt x="349" y="1029"/>
                    <a:pt x="360" y="1046"/>
                  </a:cubicBezTo>
                  <a:cubicBezTo>
                    <a:pt x="366" y="1057"/>
                    <a:pt x="383" y="1063"/>
                    <a:pt x="399" y="1063"/>
                  </a:cubicBezTo>
                  <a:cubicBezTo>
                    <a:pt x="466" y="1063"/>
                    <a:pt x="466" y="1063"/>
                    <a:pt x="466" y="1063"/>
                  </a:cubicBezTo>
                  <a:cubicBezTo>
                    <a:pt x="493" y="1063"/>
                    <a:pt x="510" y="1079"/>
                    <a:pt x="532" y="1090"/>
                  </a:cubicBezTo>
                  <a:cubicBezTo>
                    <a:pt x="582" y="1118"/>
                    <a:pt x="598" y="1151"/>
                    <a:pt x="615" y="1207"/>
                  </a:cubicBezTo>
                  <a:cubicBezTo>
                    <a:pt x="626" y="1223"/>
                    <a:pt x="632" y="1234"/>
                    <a:pt x="632" y="125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4" name="Freeform 124">
              <a:extLst>
                <a:ext uri="{FF2B5EF4-FFF2-40B4-BE49-F238E27FC236}">
                  <a16:creationId xmlns:a16="http://schemas.microsoft.com/office/drawing/2014/main" id="{A620D103-BBC9-4176-AD44-97CC4FE03C8F}"/>
                </a:ext>
              </a:extLst>
            </p:cNvPr>
            <p:cNvSpPr>
              <a:spLocks noChangeArrowheads="1"/>
            </p:cNvSpPr>
            <p:nvPr/>
          </p:nvSpPr>
          <p:spPr bwMode="auto">
            <a:xfrm>
              <a:off x="2354115" y="2034326"/>
              <a:ext cx="316576" cy="211770"/>
            </a:xfrm>
            <a:custGeom>
              <a:avLst/>
              <a:gdLst>
                <a:gd name="T0" fmla="*/ 16 w 1320"/>
                <a:gd name="T1" fmla="*/ 671 h 881"/>
                <a:gd name="T2" fmla="*/ 16 w 1320"/>
                <a:gd name="T3" fmla="*/ 671 h 881"/>
                <a:gd name="T4" fmla="*/ 55 w 1320"/>
                <a:gd name="T5" fmla="*/ 704 h 881"/>
                <a:gd name="T6" fmla="*/ 144 w 1320"/>
                <a:gd name="T7" fmla="*/ 792 h 881"/>
                <a:gd name="T8" fmla="*/ 205 w 1320"/>
                <a:gd name="T9" fmla="*/ 853 h 881"/>
                <a:gd name="T10" fmla="*/ 249 w 1320"/>
                <a:gd name="T11" fmla="*/ 864 h 881"/>
                <a:gd name="T12" fmla="*/ 316 w 1320"/>
                <a:gd name="T13" fmla="*/ 880 h 881"/>
                <a:gd name="T14" fmla="*/ 366 w 1320"/>
                <a:gd name="T15" fmla="*/ 869 h 881"/>
                <a:gd name="T16" fmla="*/ 366 w 1320"/>
                <a:gd name="T17" fmla="*/ 869 h 881"/>
                <a:gd name="T18" fmla="*/ 393 w 1320"/>
                <a:gd name="T19" fmla="*/ 831 h 881"/>
                <a:gd name="T20" fmla="*/ 443 w 1320"/>
                <a:gd name="T21" fmla="*/ 786 h 881"/>
                <a:gd name="T22" fmla="*/ 538 w 1320"/>
                <a:gd name="T23" fmla="*/ 753 h 881"/>
                <a:gd name="T24" fmla="*/ 637 w 1320"/>
                <a:gd name="T25" fmla="*/ 665 h 881"/>
                <a:gd name="T26" fmla="*/ 715 w 1320"/>
                <a:gd name="T27" fmla="*/ 610 h 881"/>
                <a:gd name="T28" fmla="*/ 743 w 1320"/>
                <a:gd name="T29" fmla="*/ 627 h 881"/>
                <a:gd name="T30" fmla="*/ 765 w 1320"/>
                <a:gd name="T31" fmla="*/ 699 h 881"/>
                <a:gd name="T32" fmla="*/ 804 w 1320"/>
                <a:gd name="T33" fmla="*/ 710 h 881"/>
                <a:gd name="T34" fmla="*/ 853 w 1320"/>
                <a:gd name="T35" fmla="*/ 693 h 881"/>
                <a:gd name="T36" fmla="*/ 870 w 1320"/>
                <a:gd name="T37" fmla="*/ 638 h 881"/>
                <a:gd name="T38" fmla="*/ 909 w 1320"/>
                <a:gd name="T39" fmla="*/ 554 h 881"/>
                <a:gd name="T40" fmla="*/ 931 w 1320"/>
                <a:gd name="T41" fmla="*/ 510 h 881"/>
                <a:gd name="T42" fmla="*/ 992 w 1320"/>
                <a:gd name="T43" fmla="*/ 471 h 881"/>
                <a:gd name="T44" fmla="*/ 1075 w 1320"/>
                <a:gd name="T45" fmla="*/ 438 h 881"/>
                <a:gd name="T46" fmla="*/ 1119 w 1320"/>
                <a:gd name="T47" fmla="*/ 438 h 881"/>
                <a:gd name="T48" fmla="*/ 1208 w 1320"/>
                <a:gd name="T49" fmla="*/ 455 h 881"/>
                <a:gd name="T50" fmla="*/ 1247 w 1320"/>
                <a:gd name="T51" fmla="*/ 444 h 881"/>
                <a:gd name="T52" fmla="*/ 1313 w 1320"/>
                <a:gd name="T53" fmla="*/ 438 h 881"/>
                <a:gd name="T54" fmla="*/ 1313 w 1320"/>
                <a:gd name="T55" fmla="*/ 438 h 881"/>
                <a:gd name="T56" fmla="*/ 1319 w 1320"/>
                <a:gd name="T57" fmla="*/ 410 h 881"/>
                <a:gd name="T58" fmla="*/ 1274 w 1320"/>
                <a:gd name="T59" fmla="*/ 277 h 881"/>
                <a:gd name="T60" fmla="*/ 1274 w 1320"/>
                <a:gd name="T61" fmla="*/ 205 h 881"/>
                <a:gd name="T62" fmla="*/ 1263 w 1320"/>
                <a:gd name="T63" fmla="*/ 106 h 881"/>
                <a:gd name="T64" fmla="*/ 1258 w 1320"/>
                <a:gd name="T65" fmla="*/ 100 h 881"/>
                <a:gd name="T66" fmla="*/ 1225 w 1320"/>
                <a:gd name="T67" fmla="*/ 100 h 881"/>
                <a:gd name="T68" fmla="*/ 1186 w 1320"/>
                <a:gd name="T69" fmla="*/ 122 h 881"/>
                <a:gd name="T70" fmla="*/ 1064 w 1320"/>
                <a:gd name="T71" fmla="*/ 78 h 881"/>
                <a:gd name="T72" fmla="*/ 1025 w 1320"/>
                <a:gd name="T73" fmla="*/ 117 h 881"/>
                <a:gd name="T74" fmla="*/ 1019 w 1320"/>
                <a:gd name="T75" fmla="*/ 117 h 881"/>
                <a:gd name="T76" fmla="*/ 931 w 1320"/>
                <a:gd name="T77" fmla="*/ 39 h 881"/>
                <a:gd name="T78" fmla="*/ 870 w 1320"/>
                <a:gd name="T79" fmla="*/ 0 h 881"/>
                <a:gd name="T80" fmla="*/ 870 w 1320"/>
                <a:gd name="T81" fmla="*/ 0 h 881"/>
                <a:gd name="T82" fmla="*/ 676 w 1320"/>
                <a:gd name="T83" fmla="*/ 17 h 881"/>
                <a:gd name="T84" fmla="*/ 610 w 1320"/>
                <a:gd name="T85" fmla="*/ 11 h 881"/>
                <a:gd name="T86" fmla="*/ 576 w 1320"/>
                <a:gd name="T87" fmla="*/ 72 h 881"/>
                <a:gd name="T88" fmla="*/ 538 w 1320"/>
                <a:gd name="T89" fmla="*/ 111 h 881"/>
                <a:gd name="T90" fmla="*/ 499 w 1320"/>
                <a:gd name="T91" fmla="*/ 133 h 881"/>
                <a:gd name="T92" fmla="*/ 388 w 1320"/>
                <a:gd name="T93" fmla="*/ 89 h 881"/>
                <a:gd name="T94" fmla="*/ 344 w 1320"/>
                <a:gd name="T95" fmla="*/ 50 h 881"/>
                <a:gd name="T96" fmla="*/ 255 w 1320"/>
                <a:gd name="T97" fmla="*/ 78 h 881"/>
                <a:gd name="T98" fmla="*/ 216 w 1320"/>
                <a:gd name="T99" fmla="*/ 100 h 881"/>
                <a:gd name="T100" fmla="*/ 205 w 1320"/>
                <a:gd name="T101" fmla="*/ 100 h 881"/>
                <a:gd name="T102" fmla="*/ 205 w 1320"/>
                <a:gd name="T103" fmla="*/ 100 h 881"/>
                <a:gd name="T104" fmla="*/ 122 w 1320"/>
                <a:gd name="T105" fmla="*/ 228 h 881"/>
                <a:gd name="T106" fmla="*/ 28 w 1320"/>
                <a:gd name="T107" fmla="*/ 383 h 881"/>
                <a:gd name="T108" fmla="*/ 6 w 1320"/>
                <a:gd name="T109" fmla="*/ 527 h 881"/>
                <a:gd name="T110" fmla="*/ 16 w 1320"/>
                <a:gd name="T111" fmla="*/ 67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0" h="881">
                  <a:moveTo>
                    <a:pt x="16" y="671"/>
                  </a:moveTo>
                  <a:lnTo>
                    <a:pt x="16" y="671"/>
                  </a:lnTo>
                  <a:cubicBezTo>
                    <a:pt x="28" y="688"/>
                    <a:pt x="39" y="693"/>
                    <a:pt x="55" y="704"/>
                  </a:cubicBezTo>
                  <a:cubicBezTo>
                    <a:pt x="88" y="736"/>
                    <a:pt x="105" y="759"/>
                    <a:pt x="144" y="792"/>
                  </a:cubicBezTo>
                  <a:cubicBezTo>
                    <a:pt x="166" y="814"/>
                    <a:pt x="172" y="842"/>
                    <a:pt x="205" y="853"/>
                  </a:cubicBezTo>
                  <a:cubicBezTo>
                    <a:pt x="221" y="858"/>
                    <a:pt x="233" y="858"/>
                    <a:pt x="249" y="864"/>
                  </a:cubicBezTo>
                  <a:cubicBezTo>
                    <a:pt x="277" y="869"/>
                    <a:pt x="288" y="880"/>
                    <a:pt x="316" y="880"/>
                  </a:cubicBezTo>
                  <a:cubicBezTo>
                    <a:pt x="338" y="880"/>
                    <a:pt x="344" y="880"/>
                    <a:pt x="366" y="869"/>
                  </a:cubicBezTo>
                  <a:lnTo>
                    <a:pt x="366" y="869"/>
                  </a:lnTo>
                  <a:cubicBezTo>
                    <a:pt x="377" y="864"/>
                    <a:pt x="377" y="847"/>
                    <a:pt x="393" y="831"/>
                  </a:cubicBezTo>
                  <a:cubicBezTo>
                    <a:pt x="410" y="814"/>
                    <a:pt x="421" y="797"/>
                    <a:pt x="443" y="786"/>
                  </a:cubicBezTo>
                  <a:cubicBezTo>
                    <a:pt x="471" y="759"/>
                    <a:pt x="499" y="770"/>
                    <a:pt x="538" y="753"/>
                  </a:cubicBezTo>
                  <a:cubicBezTo>
                    <a:pt x="587" y="731"/>
                    <a:pt x="610" y="710"/>
                    <a:pt x="637" y="665"/>
                  </a:cubicBezTo>
                  <a:cubicBezTo>
                    <a:pt x="659" y="638"/>
                    <a:pt x="676" y="610"/>
                    <a:pt x="715" y="610"/>
                  </a:cubicBezTo>
                  <a:cubicBezTo>
                    <a:pt x="726" y="610"/>
                    <a:pt x="737" y="615"/>
                    <a:pt x="743" y="627"/>
                  </a:cubicBezTo>
                  <a:cubicBezTo>
                    <a:pt x="759" y="649"/>
                    <a:pt x="748" y="676"/>
                    <a:pt x="765" y="699"/>
                  </a:cubicBezTo>
                  <a:cubicBezTo>
                    <a:pt x="776" y="710"/>
                    <a:pt x="787" y="710"/>
                    <a:pt x="804" y="710"/>
                  </a:cubicBezTo>
                  <a:cubicBezTo>
                    <a:pt x="826" y="710"/>
                    <a:pt x="842" y="710"/>
                    <a:pt x="853" y="693"/>
                  </a:cubicBezTo>
                  <a:cubicBezTo>
                    <a:pt x="870" y="676"/>
                    <a:pt x="859" y="660"/>
                    <a:pt x="870" y="638"/>
                  </a:cubicBezTo>
                  <a:cubicBezTo>
                    <a:pt x="881" y="604"/>
                    <a:pt x="886" y="582"/>
                    <a:pt x="909" y="554"/>
                  </a:cubicBezTo>
                  <a:cubicBezTo>
                    <a:pt x="914" y="538"/>
                    <a:pt x="914" y="521"/>
                    <a:pt x="931" y="510"/>
                  </a:cubicBezTo>
                  <a:cubicBezTo>
                    <a:pt x="953" y="494"/>
                    <a:pt x="970" y="488"/>
                    <a:pt x="992" y="471"/>
                  </a:cubicBezTo>
                  <a:cubicBezTo>
                    <a:pt x="1019" y="455"/>
                    <a:pt x="1036" y="438"/>
                    <a:pt x="1075" y="438"/>
                  </a:cubicBezTo>
                  <a:cubicBezTo>
                    <a:pt x="1119" y="438"/>
                    <a:pt x="1119" y="438"/>
                    <a:pt x="1119" y="438"/>
                  </a:cubicBezTo>
                  <a:cubicBezTo>
                    <a:pt x="1152" y="438"/>
                    <a:pt x="1169" y="455"/>
                    <a:pt x="1208" y="455"/>
                  </a:cubicBezTo>
                  <a:cubicBezTo>
                    <a:pt x="1225" y="455"/>
                    <a:pt x="1230" y="449"/>
                    <a:pt x="1247" y="444"/>
                  </a:cubicBezTo>
                  <a:cubicBezTo>
                    <a:pt x="1269" y="433"/>
                    <a:pt x="1291" y="438"/>
                    <a:pt x="1313" y="438"/>
                  </a:cubicBezTo>
                  <a:lnTo>
                    <a:pt x="1313" y="438"/>
                  </a:lnTo>
                  <a:cubicBezTo>
                    <a:pt x="1319" y="427"/>
                    <a:pt x="1319" y="422"/>
                    <a:pt x="1319" y="410"/>
                  </a:cubicBezTo>
                  <a:cubicBezTo>
                    <a:pt x="1319" y="355"/>
                    <a:pt x="1274" y="333"/>
                    <a:pt x="1274" y="277"/>
                  </a:cubicBezTo>
                  <a:cubicBezTo>
                    <a:pt x="1274" y="205"/>
                    <a:pt x="1274" y="205"/>
                    <a:pt x="1274" y="205"/>
                  </a:cubicBezTo>
                  <a:cubicBezTo>
                    <a:pt x="1274" y="167"/>
                    <a:pt x="1263" y="144"/>
                    <a:pt x="1263" y="106"/>
                  </a:cubicBezTo>
                  <a:cubicBezTo>
                    <a:pt x="1263" y="100"/>
                    <a:pt x="1263" y="100"/>
                    <a:pt x="1258" y="100"/>
                  </a:cubicBezTo>
                  <a:cubicBezTo>
                    <a:pt x="1225" y="100"/>
                    <a:pt x="1225" y="100"/>
                    <a:pt x="1225" y="100"/>
                  </a:cubicBezTo>
                  <a:cubicBezTo>
                    <a:pt x="1186" y="122"/>
                    <a:pt x="1186" y="122"/>
                    <a:pt x="1186" y="122"/>
                  </a:cubicBezTo>
                  <a:cubicBezTo>
                    <a:pt x="1142" y="100"/>
                    <a:pt x="1114" y="78"/>
                    <a:pt x="1064" y="78"/>
                  </a:cubicBezTo>
                  <a:cubicBezTo>
                    <a:pt x="1042" y="78"/>
                    <a:pt x="1031" y="95"/>
                    <a:pt x="1025" y="117"/>
                  </a:cubicBezTo>
                  <a:cubicBezTo>
                    <a:pt x="1019" y="122"/>
                    <a:pt x="1019" y="122"/>
                    <a:pt x="1019" y="117"/>
                  </a:cubicBezTo>
                  <a:cubicBezTo>
                    <a:pt x="1003" y="72"/>
                    <a:pt x="970" y="61"/>
                    <a:pt x="931" y="39"/>
                  </a:cubicBezTo>
                  <a:cubicBezTo>
                    <a:pt x="903" y="28"/>
                    <a:pt x="886" y="11"/>
                    <a:pt x="870" y="0"/>
                  </a:cubicBezTo>
                  <a:lnTo>
                    <a:pt x="870" y="0"/>
                  </a:lnTo>
                  <a:cubicBezTo>
                    <a:pt x="798" y="6"/>
                    <a:pt x="753" y="17"/>
                    <a:pt x="676" y="17"/>
                  </a:cubicBezTo>
                  <a:cubicBezTo>
                    <a:pt x="648" y="17"/>
                    <a:pt x="637" y="11"/>
                    <a:pt x="610" y="11"/>
                  </a:cubicBezTo>
                  <a:cubicBezTo>
                    <a:pt x="582" y="11"/>
                    <a:pt x="582" y="45"/>
                    <a:pt x="576" y="72"/>
                  </a:cubicBezTo>
                  <a:cubicBezTo>
                    <a:pt x="571" y="89"/>
                    <a:pt x="554" y="95"/>
                    <a:pt x="538" y="111"/>
                  </a:cubicBezTo>
                  <a:cubicBezTo>
                    <a:pt x="526" y="122"/>
                    <a:pt x="515" y="133"/>
                    <a:pt x="499" y="133"/>
                  </a:cubicBezTo>
                  <a:cubicBezTo>
                    <a:pt x="449" y="133"/>
                    <a:pt x="421" y="117"/>
                    <a:pt x="388" y="89"/>
                  </a:cubicBezTo>
                  <a:cubicBezTo>
                    <a:pt x="371" y="72"/>
                    <a:pt x="366" y="50"/>
                    <a:pt x="344" y="50"/>
                  </a:cubicBezTo>
                  <a:cubicBezTo>
                    <a:pt x="305" y="50"/>
                    <a:pt x="282" y="56"/>
                    <a:pt x="255" y="78"/>
                  </a:cubicBezTo>
                  <a:cubicBezTo>
                    <a:pt x="238" y="89"/>
                    <a:pt x="233" y="100"/>
                    <a:pt x="216" y="100"/>
                  </a:cubicBezTo>
                  <a:cubicBezTo>
                    <a:pt x="211" y="100"/>
                    <a:pt x="211" y="100"/>
                    <a:pt x="205" y="100"/>
                  </a:cubicBezTo>
                  <a:lnTo>
                    <a:pt x="205" y="100"/>
                  </a:lnTo>
                  <a:cubicBezTo>
                    <a:pt x="172" y="150"/>
                    <a:pt x="149" y="178"/>
                    <a:pt x="122" y="228"/>
                  </a:cubicBezTo>
                  <a:cubicBezTo>
                    <a:pt x="88" y="289"/>
                    <a:pt x="55" y="316"/>
                    <a:pt x="28" y="383"/>
                  </a:cubicBezTo>
                  <a:cubicBezTo>
                    <a:pt x="0" y="433"/>
                    <a:pt x="6" y="471"/>
                    <a:pt x="6" y="527"/>
                  </a:cubicBezTo>
                  <a:cubicBezTo>
                    <a:pt x="6" y="582"/>
                    <a:pt x="6" y="615"/>
                    <a:pt x="16" y="67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5" name="Freeform 125">
              <a:extLst>
                <a:ext uri="{FF2B5EF4-FFF2-40B4-BE49-F238E27FC236}">
                  <a16:creationId xmlns:a16="http://schemas.microsoft.com/office/drawing/2014/main" id="{2F48DCB5-C5EE-4062-89CD-0031398CB9EA}"/>
                </a:ext>
              </a:extLst>
            </p:cNvPr>
            <p:cNvSpPr>
              <a:spLocks noChangeArrowheads="1"/>
            </p:cNvSpPr>
            <p:nvPr/>
          </p:nvSpPr>
          <p:spPr bwMode="auto">
            <a:xfrm>
              <a:off x="2609281" y="1520784"/>
              <a:ext cx="509273" cy="500836"/>
            </a:xfrm>
            <a:custGeom>
              <a:avLst/>
              <a:gdLst>
                <a:gd name="T0" fmla="*/ 83 w 2123"/>
                <a:gd name="T1" fmla="*/ 1297 h 2085"/>
                <a:gd name="T2" fmla="*/ 66 w 2123"/>
                <a:gd name="T3" fmla="*/ 1319 h 2085"/>
                <a:gd name="T4" fmla="*/ 28 w 2123"/>
                <a:gd name="T5" fmla="*/ 1314 h 2085"/>
                <a:gd name="T6" fmla="*/ 50 w 2123"/>
                <a:gd name="T7" fmla="*/ 1386 h 2085"/>
                <a:gd name="T8" fmla="*/ 100 w 2123"/>
                <a:gd name="T9" fmla="*/ 1319 h 2085"/>
                <a:gd name="T10" fmla="*/ 83 w 2123"/>
                <a:gd name="T11" fmla="*/ 1297 h 2085"/>
                <a:gd name="T12" fmla="*/ 88 w 2123"/>
                <a:gd name="T13" fmla="*/ 1391 h 2085"/>
                <a:gd name="T14" fmla="*/ 105 w 2123"/>
                <a:gd name="T15" fmla="*/ 1463 h 2085"/>
                <a:gd name="T16" fmla="*/ 127 w 2123"/>
                <a:gd name="T17" fmla="*/ 1458 h 2085"/>
                <a:gd name="T18" fmla="*/ 116 w 2123"/>
                <a:gd name="T19" fmla="*/ 1424 h 2085"/>
                <a:gd name="T20" fmla="*/ 199 w 2123"/>
                <a:gd name="T21" fmla="*/ 1297 h 2085"/>
                <a:gd name="T22" fmla="*/ 227 w 2123"/>
                <a:gd name="T23" fmla="*/ 1297 h 2085"/>
                <a:gd name="T24" fmla="*/ 277 w 2123"/>
                <a:gd name="T25" fmla="*/ 1280 h 2085"/>
                <a:gd name="T26" fmla="*/ 277 w 2123"/>
                <a:gd name="T27" fmla="*/ 1303 h 2085"/>
                <a:gd name="T28" fmla="*/ 316 w 2123"/>
                <a:gd name="T29" fmla="*/ 1386 h 2085"/>
                <a:gd name="T30" fmla="*/ 277 w 2123"/>
                <a:gd name="T31" fmla="*/ 1447 h 2085"/>
                <a:gd name="T32" fmla="*/ 221 w 2123"/>
                <a:gd name="T33" fmla="*/ 1364 h 2085"/>
                <a:gd name="T34" fmla="*/ 144 w 2123"/>
                <a:gd name="T35" fmla="*/ 1380 h 2085"/>
                <a:gd name="T36" fmla="*/ 177 w 2123"/>
                <a:gd name="T37" fmla="*/ 1319 h 2085"/>
                <a:gd name="T38" fmla="*/ 277 w 2123"/>
                <a:gd name="T39" fmla="*/ 1801 h 2085"/>
                <a:gd name="T40" fmla="*/ 272 w 2123"/>
                <a:gd name="T41" fmla="*/ 1801 h 2085"/>
                <a:gd name="T42" fmla="*/ 221 w 2123"/>
                <a:gd name="T43" fmla="*/ 1879 h 2085"/>
                <a:gd name="T44" fmla="*/ 255 w 2123"/>
                <a:gd name="T45" fmla="*/ 1907 h 2085"/>
                <a:gd name="T46" fmla="*/ 404 w 2123"/>
                <a:gd name="T47" fmla="*/ 1918 h 2085"/>
                <a:gd name="T48" fmla="*/ 432 w 2123"/>
                <a:gd name="T49" fmla="*/ 1912 h 2085"/>
                <a:gd name="T50" fmla="*/ 371 w 2123"/>
                <a:gd name="T51" fmla="*/ 1884 h 2085"/>
                <a:gd name="T52" fmla="*/ 321 w 2123"/>
                <a:gd name="T53" fmla="*/ 1807 h 2085"/>
                <a:gd name="T54" fmla="*/ 166 w 2123"/>
                <a:gd name="T55" fmla="*/ 1968 h 2085"/>
                <a:gd name="T56" fmla="*/ 210 w 2123"/>
                <a:gd name="T57" fmla="*/ 1968 h 2085"/>
                <a:gd name="T58" fmla="*/ 255 w 2123"/>
                <a:gd name="T59" fmla="*/ 1968 h 2085"/>
                <a:gd name="T60" fmla="*/ 255 w 2123"/>
                <a:gd name="T61" fmla="*/ 2062 h 2085"/>
                <a:gd name="T62" fmla="*/ 194 w 2123"/>
                <a:gd name="T63" fmla="*/ 2084 h 2085"/>
                <a:gd name="T64" fmla="*/ 155 w 2123"/>
                <a:gd name="T65" fmla="*/ 2001 h 2085"/>
                <a:gd name="T66" fmla="*/ 166 w 2123"/>
                <a:gd name="T67" fmla="*/ 1968 h 2085"/>
                <a:gd name="T68" fmla="*/ 781 w 2123"/>
                <a:gd name="T69" fmla="*/ 521 h 2085"/>
                <a:gd name="T70" fmla="*/ 759 w 2123"/>
                <a:gd name="T71" fmla="*/ 488 h 2085"/>
                <a:gd name="T72" fmla="*/ 765 w 2123"/>
                <a:gd name="T73" fmla="*/ 538 h 2085"/>
                <a:gd name="T74" fmla="*/ 770 w 2123"/>
                <a:gd name="T75" fmla="*/ 599 h 2085"/>
                <a:gd name="T76" fmla="*/ 804 w 2123"/>
                <a:gd name="T77" fmla="*/ 554 h 2085"/>
                <a:gd name="T78" fmla="*/ 804 w 2123"/>
                <a:gd name="T79" fmla="*/ 521 h 2085"/>
                <a:gd name="T80" fmla="*/ 781 w 2123"/>
                <a:gd name="T81" fmla="*/ 521 h 2085"/>
                <a:gd name="T82" fmla="*/ 1003 w 2123"/>
                <a:gd name="T83" fmla="*/ 405 h 2085"/>
                <a:gd name="T84" fmla="*/ 1031 w 2123"/>
                <a:gd name="T85" fmla="*/ 421 h 2085"/>
                <a:gd name="T86" fmla="*/ 1003 w 2123"/>
                <a:gd name="T87" fmla="*/ 405 h 2085"/>
                <a:gd name="T88" fmla="*/ 2117 w 2123"/>
                <a:gd name="T89" fmla="*/ 527 h 2085"/>
                <a:gd name="T90" fmla="*/ 2078 w 2123"/>
                <a:gd name="T91" fmla="*/ 566 h 2085"/>
                <a:gd name="T92" fmla="*/ 2095 w 2123"/>
                <a:gd name="T93" fmla="*/ 588 h 2085"/>
                <a:gd name="T94" fmla="*/ 2117 w 2123"/>
                <a:gd name="T95" fmla="*/ 527 h 2085"/>
                <a:gd name="T96" fmla="*/ 1840 w 2123"/>
                <a:gd name="T97" fmla="*/ 0 h 2085"/>
                <a:gd name="T98" fmla="*/ 1751 w 2123"/>
                <a:gd name="T99" fmla="*/ 89 h 2085"/>
                <a:gd name="T100" fmla="*/ 1801 w 2123"/>
                <a:gd name="T101" fmla="*/ 211 h 2085"/>
                <a:gd name="T102" fmla="*/ 1890 w 2123"/>
                <a:gd name="T103" fmla="*/ 194 h 2085"/>
                <a:gd name="T104" fmla="*/ 1901 w 2123"/>
                <a:gd name="T105" fmla="*/ 139 h 2085"/>
                <a:gd name="T106" fmla="*/ 1895 w 2123"/>
                <a:gd name="T107" fmla="*/ 94 h 2085"/>
                <a:gd name="T108" fmla="*/ 1840 w 2123"/>
                <a:gd name="T109" fmla="*/ 0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3" h="2085">
                  <a:moveTo>
                    <a:pt x="83" y="1297"/>
                  </a:moveTo>
                  <a:lnTo>
                    <a:pt x="83" y="1297"/>
                  </a:lnTo>
                  <a:lnTo>
                    <a:pt x="83" y="1303"/>
                  </a:lnTo>
                  <a:cubicBezTo>
                    <a:pt x="83" y="1314"/>
                    <a:pt x="78" y="1319"/>
                    <a:pt x="66" y="1319"/>
                  </a:cubicBezTo>
                  <a:cubicBezTo>
                    <a:pt x="61" y="1319"/>
                    <a:pt x="61" y="1303"/>
                    <a:pt x="50" y="1303"/>
                  </a:cubicBezTo>
                  <a:cubicBezTo>
                    <a:pt x="39" y="1303"/>
                    <a:pt x="33" y="1308"/>
                    <a:pt x="28" y="1314"/>
                  </a:cubicBezTo>
                  <a:cubicBezTo>
                    <a:pt x="16" y="1330"/>
                    <a:pt x="6" y="1336"/>
                    <a:pt x="0" y="1352"/>
                  </a:cubicBezTo>
                  <a:cubicBezTo>
                    <a:pt x="22" y="1364"/>
                    <a:pt x="28" y="1386"/>
                    <a:pt x="50" y="1386"/>
                  </a:cubicBezTo>
                  <a:cubicBezTo>
                    <a:pt x="61" y="1386"/>
                    <a:pt x="66" y="1375"/>
                    <a:pt x="72" y="1364"/>
                  </a:cubicBezTo>
                  <a:cubicBezTo>
                    <a:pt x="88" y="1347"/>
                    <a:pt x="100" y="1336"/>
                    <a:pt x="100" y="1319"/>
                  </a:cubicBezTo>
                  <a:cubicBezTo>
                    <a:pt x="100" y="1297"/>
                    <a:pt x="100" y="1297"/>
                    <a:pt x="100" y="1297"/>
                  </a:cubicBezTo>
                  <a:cubicBezTo>
                    <a:pt x="88" y="1297"/>
                    <a:pt x="88" y="1297"/>
                    <a:pt x="83" y="1297"/>
                  </a:cubicBezTo>
                  <a:close/>
                  <a:moveTo>
                    <a:pt x="88" y="1391"/>
                  </a:moveTo>
                  <a:lnTo>
                    <a:pt x="88" y="1391"/>
                  </a:lnTo>
                  <a:cubicBezTo>
                    <a:pt x="88" y="1397"/>
                    <a:pt x="88" y="1402"/>
                    <a:pt x="88" y="1408"/>
                  </a:cubicBezTo>
                  <a:cubicBezTo>
                    <a:pt x="88" y="1430"/>
                    <a:pt x="105" y="1441"/>
                    <a:pt x="105" y="1463"/>
                  </a:cubicBezTo>
                  <a:cubicBezTo>
                    <a:pt x="111" y="1463"/>
                    <a:pt x="116" y="1463"/>
                    <a:pt x="122" y="1463"/>
                  </a:cubicBezTo>
                  <a:cubicBezTo>
                    <a:pt x="122" y="1463"/>
                    <a:pt x="122" y="1458"/>
                    <a:pt x="127" y="1458"/>
                  </a:cubicBezTo>
                  <a:cubicBezTo>
                    <a:pt x="139" y="1452"/>
                    <a:pt x="144" y="1447"/>
                    <a:pt x="144" y="1441"/>
                  </a:cubicBezTo>
                  <a:cubicBezTo>
                    <a:pt x="144" y="1424"/>
                    <a:pt x="127" y="1424"/>
                    <a:pt x="116" y="1424"/>
                  </a:cubicBezTo>
                  <a:cubicBezTo>
                    <a:pt x="111" y="1408"/>
                    <a:pt x="105" y="1397"/>
                    <a:pt x="88" y="1391"/>
                  </a:cubicBezTo>
                  <a:close/>
                  <a:moveTo>
                    <a:pt x="199" y="1297"/>
                  </a:moveTo>
                  <a:lnTo>
                    <a:pt x="199" y="1297"/>
                  </a:lnTo>
                  <a:cubicBezTo>
                    <a:pt x="205" y="1291"/>
                    <a:pt x="227" y="1286"/>
                    <a:pt x="227" y="1297"/>
                  </a:cubicBezTo>
                  <a:cubicBezTo>
                    <a:pt x="249" y="1297"/>
                    <a:pt x="249" y="1297"/>
                    <a:pt x="249" y="1297"/>
                  </a:cubicBezTo>
                  <a:cubicBezTo>
                    <a:pt x="260" y="1297"/>
                    <a:pt x="266" y="1280"/>
                    <a:pt x="277" y="1280"/>
                  </a:cubicBezTo>
                  <a:cubicBezTo>
                    <a:pt x="282" y="1280"/>
                    <a:pt x="282" y="1286"/>
                    <a:pt x="282" y="1286"/>
                  </a:cubicBezTo>
                  <a:cubicBezTo>
                    <a:pt x="282" y="1291"/>
                    <a:pt x="277" y="1297"/>
                    <a:pt x="277" y="1303"/>
                  </a:cubicBezTo>
                  <a:cubicBezTo>
                    <a:pt x="277" y="1325"/>
                    <a:pt x="305" y="1319"/>
                    <a:pt x="310" y="1342"/>
                  </a:cubicBezTo>
                  <a:cubicBezTo>
                    <a:pt x="316" y="1358"/>
                    <a:pt x="316" y="1369"/>
                    <a:pt x="316" y="1386"/>
                  </a:cubicBezTo>
                  <a:cubicBezTo>
                    <a:pt x="316" y="1397"/>
                    <a:pt x="305" y="1402"/>
                    <a:pt x="299" y="1413"/>
                  </a:cubicBezTo>
                  <a:cubicBezTo>
                    <a:pt x="294" y="1424"/>
                    <a:pt x="294" y="1447"/>
                    <a:pt x="277" y="1447"/>
                  </a:cubicBezTo>
                  <a:cubicBezTo>
                    <a:pt x="244" y="1447"/>
                    <a:pt x="244" y="1408"/>
                    <a:pt x="216" y="1391"/>
                  </a:cubicBezTo>
                  <a:cubicBezTo>
                    <a:pt x="227" y="1375"/>
                    <a:pt x="249" y="1364"/>
                    <a:pt x="221" y="1364"/>
                  </a:cubicBezTo>
                  <a:cubicBezTo>
                    <a:pt x="199" y="1364"/>
                    <a:pt x="188" y="1380"/>
                    <a:pt x="166" y="1380"/>
                  </a:cubicBezTo>
                  <a:cubicBezTo>
                    <a:pt x="155" y="1380"/>
                    <a:pt x="155" y="1380"/>
                    <a:pt x="144" y="1380"/>
                  </a:cubicBezTo>
                  <a:cubicBezTo>
                    <a:pt x="144" y="1364"/>
                    <a:pt x="144" y="1358"/>
                    <a:pt x="144" y="1347"/>
                  </a:cubicBezTo>
                  <a:cubicBezTo>
                    <a:pt x="144" y="1330"/>
                    <a:pt x="166" y="1325"/>
                    <a:pt x="177" y="1319"/>
                  </a:cubicBezTo>
                  <a:cubicBezTo>
                    <a:pt x="188" y="1319"/>
                    <a:pt x="188" y="1303"/>
                    <a:pt x="199" y="1297"/>
                  </a:cubicBezTo>
                  <a:close/>
                  <a:moveTo>
                    <a:pt x="277" y="1801"/>
                  </a:moveTo>
                  <a:lnTo>
                    <a:pt x="277" y="1801"/>
                  </a:lnTo>
                  <a:cubicBezTo>
                    <a:pt x="277" y="1801"/>
                    <a:pt x="277" y="1801"/>
                    <a:pt x="272" y="1801"/>
                  </a:cubicBezTo>
                  <a:cubicBezTo>
                    <a:pt x="255" y="1801"/>
                    <a:pt x="260" y="1823"/>
                    <a:pt x="249" y="1840"/>
                  </a:cubicBezTo>
                  <a:cubicBezTo>
                    <a:pt x="244" y="1857"/>
                    <a:pt x="221" y="1862"/>
                    <a:pt x="221" y="1879"/>
                  </a:cubicBezTo>
                  <a:cubicBezTo>
                    <a:pt x="221" y="1884"/>
                    <a:pt x="233" y="1884"/>
                    <a:pt x="233" y="1890"/>
                  </a:cubicBezTo>
                  <a:cubicBezTo>
                    <a:pt x="238" y="1901"/>
                    <a:pt x="244" y="1907"/>
                    <a:pt x="255" y="1907"/>
                  </a:cubicBezTo>
                  <a:cubicBezTo>
                    <a:pt x="294" y="1907"/>
                    <a:pt x="310" y="1896"/>
                    <a:pt x="349" y="1896"/>
                  </a:cubicBezTo>
                  <a:cubicBezTo>
                    <a:pt x="371" y="1896"/>
                    <a:pt x="393" y="1901"/>
                    <a:pt x="404" y="1918"/>
                  </a:cubicBezTo>
                  <a:cubicBezTo>
                    <a:pt x="410" y="1929"/>
                    <a:pt x="415" y="1940"/>
                    <a:pt x="427" y="1945"/>
                  </a:cubicBezTo>
                  <a:cubicBezTo>
                    <a:pt x="432" y="1934"/>
                    <a:pt x="432" y="1923"/>
                    <a:pt x="432" y="1912"/>
                  </a:cubicBezTo>
                  <a:cubicBezTo>
                    <a:pt x="432" y="1884"/>
                    <a:pt x="415" y="1879"/>
                    <a:pt x="399" y="1862"/>
                  </a:cubicBezTo>
                  <a:cubicBezTo>
                    <a:pt x="388" y="1873"/>
                    <a:pt x="382" y="1879"/>
                    <a:pt x="371" y="1884"/>
                  </a:cubicBezTo>
                  <a:cubicBezTo>
                    <a:pt x="360" y="1857"/>
                    <a:pt x="349" y="1846"/>
                    <a:pt x="332" y="1835"/>
                  </a:cubicBezTo>
                  <a:cubicBezTo>
                    <a:pt x="321" y="1829"/>
                    <a:pt x="327" y="1818"/>
                    <a:pt x="321" y="1807"/>
                  </a:cubicBezTo>
                  <a:cubicBezTo>
                    <a:pt x="310" y="1796"/>
                    <a:pt x="294" y="1801"/>
                    <a:pt x="277" y="1801"/>
                  </a:cubicBezTo>
                  <a:close/>
                  <a:moveTo>
                    <a:pt x="166" y="1968"/>
                  </a:moveTo>
                  <a:lnTo>
                    <a:pt x="166" y="1968"/>
                  </a:lnTo>
                  <a:cubicBezTo>
                    <a:pt x="183" y="1968"/>
                    <a:pt x="194" y="1973"/>
                    <a:pt x="210" y="1968"/>
                  </a:cubicBezTo>
                  <a:cubicBezTo>
                    <a:pt x="221" y="1962"/>
                    <a:pt x="227" y="1940"/>
                    <a:pt x="244" y="1945"/>
                  </a:cubicBezTo>
                  <a:cubicBezTo>
                    <a:pt x="249" y="1945"/>
                    <a:pt x="249" y="1956"/>
                    <a:pt x="255" y="1968"/>
                  </a:cubicBezTo>
                  <a:cubicBezTo>
                    <a:pt x="260" y="1979"/>
                    <a:pt x="282" y="1973"/>
                    <a:pt x="282" y="1990"/>
                  </a:cubicBezTo>
                  <a:cubicBezTo>
                    <a:pt x="282" y="2017"/>
                    <a:pt x="266" y="2034"/>
                    <a:pt x="255" y="2062"/>
                  </a:cubicBezTo>
                  <a:cubicBezTo>
                    <a:pt x="244" y="2056"/>
                    <a:pt x="238" y="2056"/>
                    <a:pt x="227" y="2045"/>
                  </a:cubicBezTo>
                  <a:cubicBezTo>
                    <a:pt x="210" y="2056"/>
                    <a:pt x="210" y="2073"/>
                    <a:pt x="194" y="2084"/>
                  </a:cubicBezTo>
                  <a:cubicBezTo>
                    <a:pt x="177" y="2073"/>
                    <a:pt x="183" y="2051"/>
                    <a:pt x="177" y="2023"/>
                  </a:cubicBezTo>
                  <a:cubicBezTo>
                    <a:pt x="172" y="2012"/>
                    <a:pt x="155" y="2012"/>
                    <a:pt x="155" y="2001"/>
                  </a:cubicBezTo>
                  <a:cubicBezTo>
                    <a:pt x="155" y="1990"/>
                    <a:pt x="161" y="1984"/>
                    <a:pt x="161" y="1973"/>
                  </a:cubicBezTo>
                  <a:lnTo>
                    <a:pt x="166" y="1968"/>
                  </a:lnTo>
                  <a:close/>
                  <a:moveTo>
                    <a:pt x="781" y="521"/>
                  </a:moveTo>
                  <a:lnTo>
                    <a:pt x="781" y="521"/>
                  </a:lnTo>
                  <a:cubicBezTo>
                    <a:pt x="776" y="521"/>
                    <a:pt x="776" y="510"/>
                    <a:pt x="776" y="499"/>
                  </a:cubicBezTo>
                  <a:cubicBezTo>
                    <a:pt x="776" y="493"/>
                    <a:pt x="765" y="493"/>
                    <a:pt x="759" y="488"/>
                  </a:cubicBezTo>
                  <a:cubicBezTo>
                    <a:pt x="759" y="493"/>
                    <a:pt x="753" y="493"/>
                    <a:pt x="753" y="493"/>
                  </a:cubicBezTo>
                  <a:cubicBezTo>
                    <a:pt x="753" y="516"/>
                    <a:pt x="765" y="521"/>
                    <a:pt x="765" y="538"/>
                  </a:cubicBezTo>
                  <a:cubicBezTo>
                    <a:pt x="765" y="593"/>
                    <a:pt x="765" y="593"/>
                    <a:pt x="765" y="593"/>
                  </a:cubicBezTo>
                  <a:cubicBezTo>
                    <a:pt x="770" y="599"/>
                    <a:pt x="770" y="599"/>
                    <a:pt x="770" y="599"/>
                  </a:cubicBezTo>
                  <a:cubicBezTo>
                    <a:pt x="776" y="593"/>
                    <a:pt x="776" y="582"/>
                    <a:pt x="781" y="571"/>
                  </a:cubicBezTo>
                  <a:cubicBezTo>
                    <a:pt x="787" y="560"/>
                    <a:pt x="798" y="560"/>
                    <a:pt x="804" y="554"/>
                  </a:cubicBezTo>
                  <a:cubicBezTo>
                    <a:pt x="809" y="544"/>
                    <a:pt x="809" y="538"/>
                    <a:pt x="814" y="527"/>
                  </a:cubicBezTo>
                  <a:cubicBezTo>
                    <a:pt x="804" y="521"/>
                    <a:pt x="804" y="521"/>
                    <a:pt x="804" y="521"/>
                  </a:cubicBezTo>
                  <a:cubicBezTo>
                    <a:pt x="792" y="527"/>
                    <a:pt x="792" y="527"/>
                    <a:pt x="792" y="527"/>
                  </a:cubicBezTo>
                  <a:cubicBezTo>
                    <a:pt x="787" y="527"/>
                    <a:pt x="787" y="521"/>
                    <a:pt x="781" y="521"/>
                  </a:cubicBezTo>
                  <a:close/>
                  <a:moveTo>
                    <a:pt x="1003" y="405"/>
                  </a:moveTo>
                  <a:lnTo>
                    <a:pt x="1003" y="405"/>
                  </a:lnTo>
                  <a:cubicBezTo>
                    <a:pt x="1003" y="416"/>
                    <a:pt x="1014" y="421"/>
                    <a:pt x="1025" y="427"/>
                  </a:cubicBezTo>
                  <a:cubicBezTo>
                    <a:pt x="1025" y="427"/>
                    <a:pt x="1031" y="427"/>
                    <a:pt x="1031" y="421"/>
                  </a:cubicBezTo>
                  <a:cubicBezTo>
                    <a:pt x="1031" y="405"/>
                    <a:pt x="1031" y="377"/>
                    <a:pt x="1019" y="383"/>
                  </a:cubicBezTo>
                  <a:cubicBezTo>
                    <a:pt x="1008" y="383"/>
                    <a:pt x="1003" y="394"/>
                    <a:pt x="1003" y="405"/>
                  </a:cubicBezTo>
                  <a:close/>
                  <a:moveTo>
                    <a:pt x="2117" y="527"/>
                  </a:moveTo>
                  <a:lnTo>
                    <a:pt x="2117" y="527"/>
                  </a:lnTo>
                  <a:cubicBezTo>
                    <a:pt x="2111" y="521"/>
                    <a:pt x="2111" y="516"/>
                    <a:pt x="2106" y="510"/>
                  </a:cubicBezTo>
                  <a:cubicBezTo>
                    <a:pt x="2100" y="532"/>
                    <a:pt x="2078" y="544"/>
                    <a:pt x="2078" y="566"/>
                  </a:cubicBezTo>
                  <a:cubicBezTo>
                    <a:pt x="2078" y="588"/>
                    <a:pt x="2078" y="588"/>
                    <a:pt x="2078" y="588"/>
                  </a:cubicBezTo>
                  <a:cubicBezTo>
                    <a:pt x="2083" y="588"/>
                    <a:pt x="2089" y="588"/>
                    <a:pt x="2095" y="588"/>
                  </a:cubicBezTo>
                  <a:cubicBezTo>
                    <a:pt x="2111" y="588"/>
                    <a:pt x="2122" y="571"/>
                    <a:pt x="2122" y="554"/>
                  </a:cubicBezTo>
                  <a:cubicBezTo>
                    <a:pt x="2122" y="549"/>
                    <a:pt x="2122" y="532"/>
                    <a:pt x="2117" y="527"/>
                  </a:cubicBezTo>
                  <a:close/>
                  <a:moveTo>
                    <a:pt x="1840" y="0"/>
                  </a:moveTo>
                  <a:lnTo>
                    <a:pt x="1840" y="0"/>
                  </a:lnTo>
                  <a:cubicBezTo>
                    <a:pt x="1817" y="22"/>
                    <a:pt x="1806" y="34"/>
                    <a:pt x="1784" y="50"/>
                  </a:cubicBezTo>
                  <a:cubicBezTo>
                    <a:pt x="1773" y="67"/>
                    <a:pt x="1751" y="72"/>
                    <a:pt x="1751" y="89"/>
                  </a:cubicBezTo>
                  <a:cubicBezTo>
                    <a:pt x="1751" y="189"/>
                    <a:pt x="1862" y="161"/>
                    <a:pt x="1806" y="194"/>
                  </a:cubicBezTo>
                  <a:cubicBezTo>
                    <a:pt x="1801" y="200"/>
                    <a:pt x="1806" y="205"/>
                    <a:pt x="1801" y="211"/>
                  </a:cubicBezTo>
                  <a:cubicBezTo>
                    <a:pt x="1768" y="239"/>
                    <a:pt x="1812" y="239"/>
                    <a:pt x="1851" y="239"/>
                  </a:cubicBezTo>
                  <a:cubicBezTo>
                    <a:pt x="1873" y="239"/>
                    <a:pt x="1878" y="217"/>
                    <a:pt x="1890" y="194"/>
                  </a:cubicBezTo>
                  <a:cubicBezTo>
                    <a:pt x="1895" y="189"/>
                    <a:pt x="1901" y="183"/>
                    <a:pt x="1901" y="167"/>
                  </a:cubicBezTo>
                  <a:cubicBezTo>
                    <a:pt x="1901" y="139"/>
                    <a:pt x="1901" y="139"/>
                    <a:pt x="1901" y="139"/>
                  </a:cubicBezTo>
                  <a:cubicBezTo>
                    <a:pt x="1901" y="128"/>
                    <a:pt x="1906" y="117"/>
                    <a:pt x="1906" y="106"/>
                  </a:cubicBezTo>
                  <a:cubicBezTo>
                    <a:pt x="1906" y="100"/>
                    <a:pt x="1901" y="94"/>
                    <a:pt x="1895" y="94"/>
                  </a:cubicBezTo>
                  <a:cubicBezTo>
                    <a:pt x="1878" y="84"/>
                    <a:pt x="1873" y="67"/>
                    <a:pt x="1862" y="50"/>
                  </a:cubicBezTo>
                  <a:cubicBezTo>
                    <a:pt x="1851" y="34"/>
                    <a:pt x="1856" y="12"/>
                    <a:pt x="184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6" name="Freeform 126">
              <a:extLst>
                <a:ext uri="{FF2B5EF4-FFF2-40B4-BE49-F238E27FC236}">
                  <a16:creationId xmlns:a16="http://schemas.microsoft.com/office/drawing/2014/main" id="{2E9F4CB9-A485-4AD0-A7C1-6EC4AC4D2291}"/>
                </a:ext>
              </a:extLst>
            </p:cNvPr>
            <p:cNvSpPr>
              <a:spLocks noChangeArrowheads="1"/>
            </p:cNvSpPr>
            <p:nvPr/>
          </p:nvSpPr>
          <p:spPr bwMode="auto">
            <a:xfrm>
              <a:off x="2223884" y="1709260"/>
              <a:ext cx="372691" cy="357891"/>
            </a:xfrm>
            <a:custGeom>
              <a:avLst/>
              <a:gdLst>
                <a:gd name="T0" fmla="*/ 631 w 1553"/>
                <a:gd name="T1" fmla="*/ 122 h 1491"/>
                <a:gd name="T2" fmla="*/ 543 w 1553"/>
                <a:gd name="T3" fmla="*/ 194 h 1491"/>
                <a:gd name="T4" fmla="*/ 637 w 1553"/>
                <a:gd name="T5" fmla="*/ 282 h 1491"/>
                <a:gd name="T6" fmla="*/ 654 w 1553"/>
                <a:gd name="T7" fmla="*/ 133 h 1491"/>
                <a:gd name="T8" fmla="*/ 848 w 1553"/>
                <a:gd name="T9" fmla="*/ 354 h 1491"/>
                <a:gd name="T10" fmla="*/ 809 w 1553"/>
                <a:gd name="T11" fmla="*/ 360 h 1491"/>
                <a:gd name="T12" fmla="*/ 992 w 1553"/>
                <a:gd name="T13" fmla="*/ 460 h 1491"/>
                <a:gd name="T14" fmla="*/ 981 w 1553"/>
                <a:gd name="T15" fmla="*/ 365 h 1491"/>
                <a:gd name="T16" fmla="*/ 892 w 1553"/>
                <a:gd name="T17" fmla="*/ 354 h 1491"/>
                <a:gd name="T18" fmla="*/ 964 w 1553"/>
                <a:gd name="T19" fmla="*/ 476 h 1491"/>
                <a:gd name="T20" fmla="*/ 942 w 1553"/>
                <a:gd name="T21" fmla="*/ 620 h 1491"/>
                <a:gd name="T22" fmla="*/ 892 w 1553"/>
                <a:gd name="T23" fmla="*/ 509 h 1491"/>
                <a:gd name="T24" fmla="*/ 892 w 1553"/>
                <a:gd name="T25" fmla="*/ 421 h 1491"/>
                <a:gd name="T26" fmla="*/ 1091 w 1553"/>
                <a:gd name="T27" fmla="*/ 537 h 1491"/>
                <a:gd name="T28" fmla="*/ 1180 w 1553"/>
                <a:gd name="T29" fmla="*/ 620 h 1491"/>
                <a:gd name="T30" fmla="*/ 1280 w 1553"/>
                <a:gd name="T31" fmla="*/ 637 h 1491"/>
                <a:gd name="T32" fmla="*/ 1153 w 1553"/>
                <a:gd name="T33" fmla="*/ 526 h 1491"/>
                <a:gd name="T34" fmla="*/ 1069 w 1553"/>
                <a:gd name="T35" fmla="*/ 598 h 1491"/>
                <a:gd name="T36" fmla="*/ 997 w 1553"/>
                <a:gd name="T37" fmla="*/ 543 h 1491"/>
                <a:gd name="T38" fmla="*/ 975 w 1553"/>
                <a:gd name="T39" fmla="*/ 637 h 1491"/>
                <a:gd name="T40" fmla="*/ 1169 w 1553"/>
                <a:gd name="T41" fmla="*/ 687 h 1491"/>
                <a:gd name="T42" fmla="*/ 1169 w 1553"/>
                <a:gd name="T43" fmla="*/ 631 h 1491"/>
                <a:gd name="T44" fmla="*/ 1069 w 1553"/>
                <a:gd name="T45" fmla="*/ 598 h 1491"/>
                <a:gd name="T46" fmla="*/ 1369 w 1553"/>
                <a:gd name="T47" fmla="*/ 659 h 1491"/>
                <a:gd name="T48" fmla="*/ 1407 w 1553"/>
                <a:gd name="T49" fmla="*/ 715 h 1491"/>
                <a:gd name="T50" fmla="*/ 1419 w 1553"/>
                <a:gd name="T51" fmla="*/ 681 h 1491"/>
                <a:gd name="T52" fmla="*/ 1380 w 1553"/>
                <a:gd name="T53" fmla="*/ 537 h 1491"/>
                <a:gd name="T54" fmla="*/ 1402 w 1553"/>
                <a:gd name="T55" fmla="*/ 598 h 1491"/>
                <a:gd name="T56" fmla="*/ 1380 w 1553"/>
                <a:gd name="T57" fmla="*/ 537 h 1491"/>
                <a:gd name="T58" fmla="*/ 160 w 1553"/>
                <a:gd name="T59" fmla="*/ 83 h 1491"/>
                <a:gd name="T60" fmla="*/ 338 w 1553"/>
                <a:gd name="T61" fmla="*/ 210 h 1491"/>
                <a:gd name="T62" fmla="*/ 338 w 1553"/>
                <a:gd name="T63" fmla="*/ 44 h 1491"/>
                <a:gd name="T64" fmla="*/ 498 w 1553"/>
                <a:gd name="T65" fmla="*/ 155 h 1491"/>
                <a:gd name="T66" fmla="*/ 715 w 1553"/>
                <a:gd name="T67" fmla="*/ 338 h 1491"/>
                <a:gd name="T68" fmla="*/ 848 w 1553"/>
                <a:gd name="T69" fmla="*/ 487 h 1491"/>
                <a:gd name="T70" fmla="*/ 903 w 1553"/>
                <a:gd name="T71" fmla="*/ 609 h 1491"/>
                <a:gd name="T72" fmla="*/ 1091 w 1553"/>
                <a:gd name="T73" fmla="*/ 698 h 1491"/>
                <a:gd name="T74" fmla="*/ 1202 w 1553"/>
                <a:gd name="T75" fmla="*/ 809 h 1491"/>
                <a:gd name="T76" fmla="*/ 1086 w 1553"/>
                <a:gd name="T77" fmla="*/ 925 h 1491"/>
                <a:gd name="T78" fmla="*/ 1141 w 1553"/>
                <a:gd name="T79" fmla="*/ 920 h 1491"/>
                <a:gd name="T80" fmla="*/ 1341 w 1553"/>
                <a:gd name="T81" fmla="*/ 770 h 1491"/>
                <a:gd name="T82" fmla="*/ 1490 w 1553"/>
                <a:gd name="T83" fmla="*/ 859 h 1491"/>
                <a:gd name="T84" fmla="*/ 1552 w 1553"/>
                <a:gd name="T85" fmla="*/ 1019 h 1491"/>
                <a:gd name="T86" fmla="*/ 1474 w 1553"/>
                <a:gd name="T87" fmla="*/ 1030 h 1491"/>
                <a:gd name="T88" fmla="*/ 1424 w 1553"/>
                <a:gd name="T89" fmla="*/ 1069 h 1491"/>
                <a:gd name="T90" fmla="*/ 1413 w 1553"/>
                <a:gd name="T91" fmla="*/ 1136 h 1491"/>
                <a:gd name="T92" fmla="*/ 1524 w 1553"/>
                <a:gd name="T93" fmla="*/ 1169 h 1491"/>
                <a:gd name="T94" fmla="*/ 1463 w 1553"/>
                <a:gd name="T95" fmla="*/ 1186 h 1491"/>
                <a:gd name="T96" fmla="*/ 1391 w 1553"/>
                <a:gd name="T97" fmla="*/ 1247 h 1491"/>
                <a:gd name="T98" fmla="*/ 1363 w 1553"/>
                <a:gd name="T99" fmla="*/ 1319 h 1491"/>
                <a:gd name="T100" fmla="*/ 1219 w 1553"/>
                <a:gd name="T101" fmla="*/ 1374 h 1491"/>
                <a:gd name="T102" fmla="*/ 1081 w 1553"/>
                <a:gd name="T103" fmla="*/ 1468 h 1491"/>
                <a:gd name="T104" fmla="*/ 887 w 1553"/>
                <a:gd name="T105" fmla="*/ 1407 h 1491"/>
                <a:gd name="T106" fmla="*/ 748 w 1553"/>
                <a:gd name="T107" fmla="*/ 1457 h 1491"/>
                <a:gd name="T108" fmla="*/ 410 w 1553"/>
                <a:gd name="T109" fmla="*/ 1219 h 1491"/>
                <a:gd name="T110" fmla="*/ 305 w 1553"/>
                <a:gd name="T111" fmla="*/ 1058 h 1491"/>
                <a:gd name="T112" fmla="*/ 266 w 1553"/>
                <a:gd name="T113" fmla="*/ 892 h 1491"/>
                <a:gd name="T114" fmla="*/ 55 w 1553"/>
                <a:gd name="T115" fmla="*/ 848 h 1491"/>
                <a:gd name="T116" fmla="*/ 22 w 1553"/>
                <a:gd name="T117" fmla="*/ 698 h 1491"/>
                <a:gd name="T118" fmla="*/ 22 w 1553"/>
                <a:gd name="T119" fmla="*/ 504 h 1491"/>
                <a:gd name="T120" fmla="*/ 133 w 1553"/>
                <a:gd name="T121" fmla="*/ 288 h 1491"/>
                <a:gd name="T122" fmla="*/ 94 w 1553"/>
                <a:gd name="T12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3" h="1491">
                  <a:moveTo>
                    <a:pt x="654" y="133"/>
                  </a:moveTo>
                  <a:lnTo>
                    <a:pt x="654" y="133"/>
                  </a:lnTo>
                  <a:cubicBezTo>
                    <a:pt x="643" y="127"/>
                    <a:pt x="637" y="122"/>
                    <a:pt x="631" y="122"/>
                  </a:cubicBezTo>
                  <a:cubicBezTo>
                    <a:pt x="615" y="122"/>
                    <a:pt x="615" y="138"/>
                    <a:pt x="604" y="138"/>
                  </a:cubicBezTo>
                  <a:cubicBezTo>
                    <a:pt x="582" y="144"/>
                    <a:pt x="571" y="144"/>
                    <a:pt x="549" y="149"/>
                  </a:cubicBezTo>
                  <a:cubicBezTo>
                    <a:pt x="532" y="149"/>
                    <a:pt x="543" y="177"/>
                    <a:pt x="543" y="194"/>
                  </a:cubicBezTo>
                  <a:cubicBezTo>
                    <a:pt x="543" y="221"/>
                    <a:pt x="537" y="243"/>
                    <a:pt x="559" y="266"/>
                  </a:cubicBezTo>
                  <a:cubicBezTo>
                    <a:pt x="571" y="282"/>
                    <a:pt x="593" y="282"/>
                    <a:pt x="615" y="282"/>
                  </a:cubicBezTo>
                  <a:cubicBezTo>
                    <a:pt x="621" y="282"/>
                    <a:pt x="626" y="282"/>
                    <a:pt x="637" y="282"/>
                  </a:cubicBezTo>
                  <a:cubicBezTo>
                    <a:pt x="665" y="282"/>
                    <a:pt x="670" y="255"/>
                    <a:pt x="670" y="227"/>
                  </a:cubicBezTo>
                  <a:cubicBezTo>
                    <a:pt x="676" y="205"/>
                    <a:pt x="687" y="194"/>
                    <a:pt x="687" y="166"/>
                  </a:cubicBezTo>
                  <a:cubicBezTo>
                    <a:pt x="687" y="155"/>
                    <a:pt x="665" y="138"/>
                    <a:pt x="654" y="133"/>
                  </a:cubicBezTo>
                  <a:close/>
                  <a:moveTo>
                    <a:pt x="892" y="354"/>
                  </a:moveTo>
                  <a:lnTo>
                    <a:pt x="892" y="354"/>
                  </a:lnTo>
                  <a:cubicBezTo>
                    <a:pt x="848" y="354"/>
                    <a:pt x="848" y="354"/>
                    <a:pt x="848" y="354"/>
                  </a:cubicBezTo>
                  <a:cubicBezTo>
                    <a:pt x="825" y="354"/>
                    <a:pt x="809" y="332"/>
                    <a:pt x="787" y="332"/>
                  </a:cubicBezTo>
                  <a:cubicBezTo>
                    <a:pt x="781" y="338"/>
                    <a:pt x="781" y="338"/>
                    <a:pt x="781" y="338"/>
                  </a:cubicBezTo>
                  <a:cubicBezTo>
                    <a:pt x="787" y="349"/>
                    <a:pt x="798" y="354"/>
                    <a:pt x="809" y="360"/>
                  </a:cubicBezTo>
                  <a:cubicBezTo>
                    <a:pt x="837" y="382"/>
                    <a:pt x="853" y="399"/>
                    <a:pt x="887" y="399"/>
                  </a:cubicBezTo>
                  <a:cubicBezTo>
                    <a:pt x="920" y="399"/>
                    <a:pt x="936" y="415"/>
                    <a:pt x="958" y="432"/>
                  </a:cubicBezTo>
                  <a:cubicBezTo>
                    <a:pt x="970" y="443"/>
                    <a:pt x="975" y="460"/>
                    <a:pt x="992" y="460"/>
                  </a:cubicBezTo>
                  <a:cubicBezTo>
                    <a:pt x="1003" y="460"/>
                    <a:pt x="1003" y="449"/>
                    <a:pt x="1003" y="437"/>
                  </a:cubicBezTo>
                  <a:cubicBezTo>
                    <a:pt x="1003" y="427"/>
                    <a:pt x="997" y="415"/>
                    <a:pt x="992" y="399"/>
                  </a:cubicBezTo>
                  <a:cubicBezTo>
                    <a:pt x="992" y="388"/>
                    <a:pt x="992" y="376"/>
                    <a:pt x="981" y="365"/>
                  </a:cubicBezTo>
                  <a:cubicBezTo>
                    <a:pt x="975" y="360"/>
                    <a:pt x="964" y="365"/>
                    <a:pt x="953" y="365"/>
                  </a:cubicBezTo>
                  <a:cubicBezTo>
                    <a:pt x="936" y="360"/>
                    <a:pt x="931" y="354"/>
                    <a:pt x="914" y="349"/>
                  </a:cubicBezTo>
                  <a:cubicBezTo>
                    <a:pt x="903" y="343"/>
                    <a:pt x="897" y="354"/>
                    <a:pt x="892" y="354"/>
                  </a:cubicBezTo>
                  <a:close/>
                  <a:moveTo>
                    <a:pt x="892" y="421"/>
                  </a:moveTo>
                  <a:lnTo>
                    <a:pt x="892" y="421"/>
                  </a:lnTo>
                  <a:cubicBezTo>
                    <a:pt x="925" y="421"/>
                    <a:pt x="942" y="449"/>
                    <a:pt x="964" y="476"/>
                  </a:cubicBezTo>
                  <a:cubicBezTo>
                    <a:pt x="970" y="482"/>
                    <a:pt x="986" y="487"/>
                    <a:pt x="986" y="498"/>
                  </a:cubicBezTo>
                  <a:cubicBezTo>
                    <a:pt x="986" y="532"/>
                    <a:pt x="981" y="548"/>
                    <a:pt x="975" y="576"/>
                  </a:cubicBezTo>
                  <a:cubicBezTo>
                    <a:pt x="975" y="598"/>
                    <a:pt x="964" y="620"/>
                    <a:pt x="942" y="620"/>
                  </a:cubicBezTo>
                  <a:cubicBezTo>
                    <a:pt x="920" y="620"/>
                    <a:pt x="914" y="593"/>
                    <a:pt x="909" y="570"/>
                  </a:cubicBezTo>
                  <a:cubicBezTo>
                    <a:pt x="903" y="554"/>
                    <a:pt x="892" y="548"/>
                    <a:pt x="892" y="532"/>
                  </a:cubicBezTo>
                  <a:cubicBezTo>
                    <a:pt x="892" y="521"/>
                    <a:pt x="892" y="515"/>
                    <a:pt x="892" y="509"/>
                  </a:cubicBezTo>
                  <a:cubicBezTo>
                    <a:pt x="892" y="482"/>
                    <a:pt x="864" y="471"/>
                    <a:pt x="864" y="449"/>
                  </a:cubicBezTo>
                  <a:cubicBezTo>
                    <a:pt x="864" y="421"/>
                    <a:pt x="864" y="421"/>
                    <a:pt x="864" y="421"/>
                  </a:cubicBezTo>
                  <a:cubicBezTo>
                    <a:pt x="892" y="421"/>
                    <a:pt x="892" y="421"/>
                    <a:pt x="892" y="421"/>
                  </a:cubicBezTo>
                  <a:close/>
                  <a:moveTo>
                    <a:pt x="1108" y="521"/>
                  </a:moveTo>
                  <a:lnTo>
                    <a:pt x="1108" y="521"/>
                  </a:lnTo>
                  <a:cubicBezTo>
                    <a:pt x="1097" y="521"/>
                    <a:pt x="1097" y="532"/>
                    <a:pt x="1091" y="537"/>
                  </a:cubicBezTo>
                  <a:cubicBezTo>
                    <a:pt x="1086" y="548"/>
                    <a:pt x="1047" y="587"/>
                    <a:pt x="1069" y="587"/>
                  </a:cubicBezTo>
                  <a:cubicBezTo>
                    <a:pt x="1086" y="587"/>
                    <a:pt x="1091" y="582"/>
                    <a:pt x="1108" y="582"/>
                  </a:cubicBezTo>
                  <a:cubicBezTo>
                    <a:pt x="1141" y="582"/>
                    <a:pt x="1163" y="593"/>
                    <a:pt x="1180" y="620"/>
                  </a:cubicBezTo>
                  <a:cubicBezTo>
                    <a:pt x="1186" y="626"/>
                    <a:pt x="1186" y="637"/>
                    <a:pt x="1191" y="637"/>
                  </a:cubicBezTo>
                  <a:cubicBezTo>
                    <a:pt x="1219" y="654"/>
                    <a:pt x="1236" y="659"/>
                    <a:pt x="1263" y="659"/>
                  </a:cubicBezTo>
                  <a:cubicBezTo>
                    <a:pt x="1274" y="659"/>
                    <a:pt x="1280" y="648"/>
                    <a:pt x="1280" y="637"/>
                  </a:cubicBezTo>
                  <a:cubicBezTo>
                    <a:pt x="1280" y="626"/>
                    <a:pt x="1269" y="620"/>
                    <a:pt x="1258" y="609"/>
                  </a:cubicBezTo>
                  <a:cubicBezTo>
                    <a:pt x="1247" y="593"/>
                    <a:pt x="1236" y="582"/>
                    <a:pt x="1219" y="576"/>
                  </a:cubicBezTo>
                  <a:cubicBezTo>
                    <a:pt x="1191" y="560"/>
                    <a:pt x="1186" y="526"/>
                    <a:pt x="1153" y="526"/>
                  </a:cubicBezTo>
                  <a:cubicBezTo>
                    <a:pt x="1147" y="526"/>
                    <a:pt x="1141" y="532"/>
                    <a:pt x="1136" y="532"/>
                  </a:cubicBezTo>
                  <a:cubicBezTo>
                    <a:pt x="1130" y="521"/>
                    <a:pt x="1119" y="521"/>
                    <a:pt x="1108" y="521"/>
                  </a:cubicBezTo>
                  <a:close/>
                  <a:moveTo>
                    <a:pt x="1069" y="598"/>
                  </a:moveTo>
                  <a:lnTo>
                    <a:pt x="1069" y="598"/>
                  </a:lnTo>
                  <a:cubicBezTo>
                    <a:pt x="1036" y="598"/>
                    <a:pt x="1042" y="543"/>
                    <a:pt x="1008" y="543"/>
                  </a:cubicBezTo>
                  <a:cubicBezTo>
                    <a:pt x="997" y="543"/>
                    <a:pt x="997" y="543"/>
                    <a:pt x="997" y="543"/>
                  </a:cubicBezTo>
                  <a:cubicBezTo>
                    <a:pt x="997" y="548"/>
                    <a:pt x="997" y="554"/>
                    <a:pt x="997" y="560"/>
                  </a:cubicBezTo>
                  <a:cubicBezTo>
                    <a:pt x="997" y="576"/>
                    <a:pt x="1008" y="582"/>
                    <a:pt x="1008" y="598"/>
                  </a:cubicBezTo>
                  <a:cubicBezTo>
                    <a:pt x="1008" y="615"/>
                    <a:pt x="975" y="620"/>
                    <a:pt x="975" y="637"/>
                  </a:cubicBezTo>
                  <a:cubicBezTo>
                    <a:pt x="975" y="665"/>
                    <a:pt x="1008" y="676"/>
                    <a:pt x="1042" y="676"/>
                  </a:cubicBezTo>
                  <a:cubicBezTo>
                    <a:pt x="1069" y="676"/>
                    <a:pt x="1086" y="670"/>
                    <a:pt x="1119" y="670"/>
                  </a:cubicBezTo>
                  <a:cubicBezTo>
                    <a:pt x="1141" y="670"/>
                    <a:pt x="1153" y="676"/>
                    <a:pt x="1169" y="687"/>
                  </a:cubicBezTo>
                  <a:cubicBezTo>
                    <a:pt x="1186" y="698"/>
                    <a:pt x="1186" y="720"/>
                    <a:pt x="1202" y="720"/>
                  </a:cubicBezTo>
                  <a:cubicBezTo>
                    <a:pt x="1219" y="720"/>
                    <a:pt x="1236" y="709"/>
                    <a:pt x="1236" y="693"/>
                  </a:cubicBezTo>
                  <a:cubicBezTo>
                    <a:pt x="1236" y="659"/>
                    <a:pt x="1191" y="659"/>
                    <a:pt x="1169" y="631"/>
                  </a:cubicBezTo>
                  <a:cubicBezTo>
                    <a:pt x="1158" y="615"/>
                    <a:pt x="1147" y="604"/>
                    <a:pt x="1125" y="598"/>
                  </a:cubicBezTo>
                  <a:cubicBezTo>
                    <a:pt x="1114" y="598"/>
                    <a:pt x="1114" y="587"/>
                    <a:pt x="1103" y="587"/>
                  </a:cubicBezTo>
                  <a:cubicBezTo>
                    <a:pt x="1091" y="587"/>
                    <a:pt x="1086" y="598"/>
                    <a:pt x="1069" y="598"/>
                  </a:cubicBezTo>
                  <a:close/>
                  <a:moveTo>
                    <a:pt x="1369" y="642"/>
                  </a:moveTo>
                  <a:lnTo>
                    <a:pt x="1369" y="642"/>
                  </a:lnTo>
                  <a:cubicBezTo>
                    <a:pt x="1369" y="648"/>
                    <a:pt x="1369" y="654"/>
                    <a:pt x="1369" y="659"/>
                  </a:cubicBezTo>
                  <a:cubicBezTo>
                    <a:pt x="1369" y="681"/>
                    <a:pt x="1369" y="693"/>
                    <a:pt x="1374" y="720"/>
                  </a:cubicBezTo>
                  <a:cubicBezTo>
                    <a:pt x="1380" y="720"/>
                    <a:pt x="1385" y="720"/>
                    <a:pt x="1391" y="720"/>
                  </a:cubicBezTo>
                  <a:cubicBezTo>
                    <a:pt x="1396" y="720"/>
                    <a:pt x="1402" y="715"/>
                    <a:pt x="1407" y="715"/>
                  </a:cubicBezTo>
                  <a:cubicBezTo>
                    <a:pt x="1419" y="715"/>
                    <a:pt x="1424" y="720"/>
                    <a:pt x="1429" y="726"/>
                  </a:cubicBezTo>
                  <a:cubicBezTo>
                    <a:pt x="1435" y="720"/>
                    <a:pt x="1435" y="715"/>
                    <a:pt x="1435" y="715"/>
                  </a:cubicBezTo>
                  <a:cubicBezTo>
                    <a:pt x="1435" y="698"/>
                    <a:pt x="1424" y="693"/>
                    <a:pt x="1419" y="681"/>
                  </a:cubicBezTo>
                  <a:cubicBezTo>
                    <a:pt x="1407" y="659"/>
                    <a:pt x="1396" y="642"/>
                    <a:pt x="1369" y="642"/>
                  </a:cubicBezTo>
                  <a:close/>
                  <a:moveTo>
                    <a:pt x="1380" y="537"/>
                  </a:moveTo>
                  <a:lnTo>
                    <a:pt x="1380" y="537"/>
                  </a:lnTo>
                  <a:cubicBezTo>
                    <a:pt x="1369" y="537"/>
                    <a:pt x="1369" y="537"/>
                    <a:pt x="1369" y="537"/>
                  </a:cubicBezTo>
                  <a:cubicBezTo>
                    <a:pt x="1363" y="554"/>
                    <a:pt x="1363" y="565"/>
                    <a:pt x="1352" y="570"/>
                  </a:cubicBezTo>
                  <a:cubicBezTo>
                    <a:pt x="1369" y="582"/>
                    <a:pt x="1385" y="587"/>
                    <a:pt x="1402" y="598"/>
                  </a:cubicBezTo>
                  <a:cubicBezTo>
                    <a:pt x="1402" y="593"/>
                    <a:pt x="1407" y="593"/>
                    <a:pt x="1407" y="587"/>
                  </a:cubicBezTo>
                  <a:cubicBezTo>
                    <a:pt x="1407" y="576"/>
                    <a:pt x="1396" y="576"/>
                    <a:pt x="1391" y="570"/>
                  </a:cubicBezTo>
                  <a:cubicBezTo>
                    <a:pt x="1385" y="560"/>
                    <a:pt x="1380" y="548"/>
                    <a:pt x="1380" y="537"/>
                  </a:cubicBezTo>
                  <a:close/>
                  <a:moveTo>
                    <a:pt x="94" y="0"/>
                  </a:moveTo>
                  <a:lnTo>
                    <a:pt x="94" y="0"/>
                  </a:lnTo>
                  <a:cubicBezTo>
                    <a:pt x="111" y="33"/>
                    <a:pt x="122" y="66"/>
                    <a:pt x="160" y="83"/>
                  </a:cubicBezTo>
                  <a:cubicBezTo>
                    <a:pt x="205" y="110"/>
                    <a:pt x="244" y="110"/>
                    <a:pt x="283" y="144"/>
                  </a:cubicBezTo>
                  <a:cubicBezTo>
                    <a:pt x="310" y="166"/>
                    <a:pt x="310" y="194"/>
                    <a:pt x="332" y="221"/>
                  </a:cubicBezTo>
                  <a:cubicBezTo>
                    <a:pt x="338" y="221"/>
                    <a:pt x="338" y="216"/>
                    <a:pt x="338" y="210"/>
                  </a:cubicBezTo>
                  <a:cubicBezTo>
                    <a:pt x="338" y="144"/>
                    <a:pt x="283" y="116"/>
                    <a:pt x="283" y="50"/>
                  </a:cubicBezTo>
                  <a:cubicBezTo>
                    <a:pt x="283" y="33"/>
                    <a:pt x="305" y="33"/>
                    <a:pt x="321" y="33"/>
                  </a:cubicBezTo>
                  <a:cubicBezTo>
                    <a:pt x="327" y="33"/>
                    <a:pt x="332" y="38"/>
                    <a:pt x="338" y="44"/>
                  </a:cubicBezTo>
                  <a:cubicBezTo>
                    <a:pt x="349" y="50"/>
                    <a:pt x="360" y="44"/>
                    <a:pt x="382" y="44"/>
                  </a:cubicBezTo>
                  <a:lnTo>
                    <a:pt x="382" y="44"/>
                  </a:lnTo>
                  <a:cubicBezTo>
                    <a:pt x="382" y="105"/>
                    <a:pt x="482" y="94"/>
                    <a:pt x="498" y="155"/>
                  </a:cubicBezTo>
                  <a:cubicBezTo>
                    <a:pt x="510" y="216"/>
                    <a:pt x="515" y="271"/>
                    <a:pt x="571" y="299"/>
                  </a:cubicBezTo>
                  <a:cubicBezTo>
                    <a:pt x="604" y="316"/>
                    <a:pt x="631" y="304"/>
                    <a:pt x="670" y="310"/>
                  </a:cubicBezTo>
                  <a:cubicBezTo>
                    <a:pt x="692" y="316"/>
                    <a:pt x="698" y="327"/>
                    <a:pt x="715" y="338"/>
                  </a:cubicBezTo>
                  <a:cubicBezTo>
                    <a:pt x="754" y="365"/>
                    <a:pt x="770" y="382"/>
                    <a:pt x="803" y="410"/>
                  </a:cubicBezTo>
                  <a:cubicBezTo>
                    <a:pt x="825" y="427"/>
                    <a:pt x="853" y="427"/>
                    <a:pt x="853" y="454"/>
                  </a:cubicBezTo>
                  <a:cubicBezTo>
                    <a:pt x="853" y="465"/>
                    <a:pt x="848" y="476"/>
                    <a:pt x="848" y="487"/>
                  </a:cubicBezTo>
                  <a:cubicBezTo>
                    <a:pt x="848" y="498"/>
                    <a:pt x="864" y="504"/>
                    <a:pt x="864" y="515"/>
                  </a:cubicBezTo>
                  <a:cubicBezTo>
                    <a:pt x="870" y="537"/>
                    <a:pt x="859" y="554"/>
                    <a:pt x="870" y="576"/>
                  </a:cubicBezTo>
                  <a:cubicBezTo>
                    <a:pt x="881" y="587"/>
                    <a:pt x="892" y="598"/>
                    <a:pt x="903" y="609"/>
                  </a:cubicBezTo>
                  <a:cubicBezTo>
                    <a:pt x="920" y="637"/>
                    <a:pt x="942" y="642"/>
                    <a:pt x="964" y="665"/>
                  </a:cubicBezTo>
                  <a:cubicBezTo>
                    <a:pt x="975" y="681"/>
                    <a:pt x="986" y="698"/>
                    <a:pt x="1008" y="698"/>
                  </a:cubicBezTo>
                  <a:cubicBezTo>
                    <a:pt x="1091" y="698"/>
                    <a:pt x="1091" y="698"/>
                    <a:pt x="1091" y="698"/>
                  </a:cubicBezTo>
                  <a:cubicBezTo>
                    <a:pt x="1114" y="698"/>
                    <a:pt x="1125" y="709"/>
                    <a:pt x="1147" y="715"/>
                  </a:cubicBezTo>
                  <a:cubicBezTo>
                    <a:pt x="1175" y="726"/>
                    <a:pt x="1219" y="742"/>
                    <a:pt x="1224" y="775"/>
                  </a:cubicBezTo>
                  <a:cubicBezTo>
                    <a:pt x="1224" y="787"/>
                    <a:pt x="1214" y="798"/>
                    <a:pt x="1202" y="809"/>
                  </a:cubicBezTo>
                  <a:cubicBezTo>
                    <a:pt x="1186" y="842"/>
                    <a:pt x="1175" y="870"/>
                    <a:pt x="1141" y="892"/>
                  </a:cubicBezTo>
                  <a:cubicBezTo>
                    <a:pt x="1119" y="903"/>
                    <a:pt x="1103" y="908"/>
                    <a:pt x="1086" y="925"/>
                  </a:cubicBezTo>
                  <a:lnTo>
                    <a:pt x="1086" y="925"/>
                  </a:lnTo>
                  <a:cubicBezTo>
                    <a:pt x="1086" y="931"/>
                    <a:pt x="1086" y="931"/>
                    <a:pt x="1091" y="931"/>
                  </a:cubicBezTo>
                  <a:cubicBezTo>
                    <a:pt x="1108" y="931"/>
                    <a:pt x="1114" y="920"/>
                    <a:pt x="1130" y="920"/>
                  </a:cubicBezTo>
                  <a:cubicBezTo>
                    <a:pt x="1141" y="920"/>
                    <a:pt x="1141" y="920"/>
                    <a:pt x="1141" y="920"/>
                  </a:cubicBezTo>
                  <a:cubicBezTo>
                    <a:pt x="1153" y="920"/>
                    <a:pt x="1153" y="914"/>
                    <a:pt x="1158" y="908"/>
                  </a:cubicBezTo>
                  <a:cubicBezTo>
                    <a:pt x="1219" y="897"/>
                    <a:pt x="1241" y="864"/>
                    <a:pt x="1274" y="826"/>
                  </a:cubicBezTo>
                  <a:cubicBezTo>
                    <a:pt x="1296" y="798"/>
                    <a:pt x="1308" y="770"/>
                    <a:pt x="1341" y="770"/>
                  </a:cubicBezTo>
                  <a:cubicBezTo>
                    <a:pt x="1352" y="770"/>
                    <a:pt x="1352" y="781"/>
                    <a:pt x="1363" y="792"/>
                  </a:cubicBezTo>
                  <a:cubicBezTo>
                    <a:pt x="1380" y="809"/>
                    <a:pt x="1391" y="814"/>
                    <a:pt x="1413" y="826"/>
                  </a:cubicBezTo>
                  <a:cubicBezTo>
                    <a:pt x="1441" y="836"/>
                    <a:pt x="1463" y="842"/>
                    <a:pt x="1490" y="859"/>
                  </a:cubicBezTo>
                  <a:cubicBezTo>
                    <a:pt x="1513" y="870"/>
                    <a:pt x="1507" y="892"/>
                    <a:pt x="1518" y="920"/>
                  </a:cubicBezTo>
                  <a:cubicBezTo>
                    <a:pt x="1529" y="953"/>
                    <a:pt x="1552" y="975"/>
                    <a:pt x="1552" y="1014"/>
                  </a:cubicBezTo>
                  <a:cubicBezTo>
                    <a:pt x="1552" y="1019"/>
                    <a:pt x="1552" y="1019"/>
                    <a:pt x="1552" y="1019"/>
                  </a:cubicBezTo>
                  <a:cubicBezTo>
                    <a:pt x="1552" y="1025"/>
                    <a:pt x="1552" y="1025"/>
                    <a:pt x="1552" y="1025"/>
                  </a:cubicBezTo>
                  <a:cubicBezTo>
                    <a:pt x="1529" y="1025"/>
                    <a:pt x="1518" y="1025"/>
                    <a:pt x="1496" y="1030"/>
                  </a:cubicBezTo>
                  <a:cubicBezTo>
                    <a:pt x="1490" y="1030"/>
                    <a:pt x="1480" y="1025"/>
                    <a:pt x="1474" y="1030"/>
                  </a:cubicBezTo>
                  <a:cubicBezTo>
                    <a:pt x="1463" y="1036"/>
                    <a:pt x="1468" y="1047"/>
                    <a:pt x="1463" y="1058"/>
                  </a:cubicBezTo>
                  <a:cubicBezTo>
                    <a:pt x="1457" y="1069"/>
                    <a:pt x="1441" y="1069"/>
                    <a:pt x="1429" y="1069"/>
                  </a:cubicBezTo>
                  <a:cubicBezTo>
                    <a:pt x="1424" y="1069"/>
                    <a:pt x="1424" y="1069"/>
                    <a:pt x="1424" y="1069"/>
                  </a:cubicBezTo>
                  <a:cubicBezTo>
                    <a:pt x="1424" y="1086"/>
                    <a:pt x="1424" y="1097"/>
                    <a:pt x="1424" y="1114"/>
                  </a:cubicBezTo>
                  <a:cubicBezTo>
                    <a:pt x="1424" y="1119"/>
                    <a:pt x="1419" y="1125"/>
                    <a:pt x="1413" y="1130"/>
                  </a:cubicBezTo>
                  <a:cubicBezTo>
                    <a:pt x="1413" y="1130"/>
                    <a:pt x="1407" y="1130"/>
                    <a:pt x="1413" y="1136"/>
                  </a:cubicBezTo>
                  <a:cubicBezTo>
                    <a:pt x="1413" y="1136"/>
                    <a:pt x="1419" y="1136"/>
                    <a:pt x="1424" y="1136"/>
                  </a:cubicBezTo>
                  <a:cubicBezTo>
                    <a:pt x="1446" y="1136"/>
                    <a:pt x="1457" y="1125"/>
                    <a:pt x="1480" y="1125"/>
                  </a:cubicBezTo>
                  <a:cubicBezTo>
                    <a:pt x="1501" y="1125"/>
                    <a:pt x="1524" y="1141"/>
                    <a:pt x="1524" y="1169"/>
                  </a:cubicBezTo>
                  <a:cubicBezTo>
                    <a:pt x="1524" y="1180"/>
                    <a:pt x="1507" y="1186"/>
                    <a:pt x="1490" y="1186"/>
                  </a:cubicBezTo>
                  <a:cubicBezTo>
                    <a:pt x="1480" y="1186"/>
                    <a:pt x="1474" y="1180"/>
                    <a:pt x="1468" y="1180"/>
                  </a:cubicBezTo>
                  <a:cubicBezTo>
                    <a:pt x="1463" y="1180"/>
                    <a:pt x="1463" y="1180"/>
                    <a:pt x="1463" y="1186"/>
                  </a:cubicBezTo>
                  <a:cubicBezTo>
                    <a:pt x="1463" y="1191"/>
                    <a:pt x="1463" y="1197"/>
                    <a:pt x="1468" y="1208"/>
                  </a:cubicBezTo>
                  <a:cubicBezTo>
                    <a:pt x="1457" y="1224"/>
                    <a:pt x="1446" y="1235"/>
                    <a:pt x="1429" y="1241"/>
                  </a:cubicBezTo>
                  <a:cubicBezTo>
                    <a:pt x="1413" y="1247"/>
                    <a:pt x="1402" y="1235"/>
                    <a:pt x="1391" y="1247"/>
                  </a:cubicBezTo>
                  <a:cubicBezTo>
                    <a:pt x="1380" y="1263"/>
                    <a:pt x="1391" y="1280"/>
                    <a:pt x="1385" y="1296"/>
                  </a:cubicBezTo>
                  <a:cubicBezTo>
                    <a:pt x="1385" y="1307"/>
                    <a:pt x="1374" y="1313"/>
                    <a:pt x="1363" y="1319"/>
                  </a:cubicBezTo>
                  <a:lnTo>
                    <a:pt x="1363" y="1319"/>
                  </a:lnTo>
                  <a:cubicBezTo>
                    <a:pt x="1385" y="1330"/>
                    <a:pt x="1402" y="1341"/>
                    <a:pt x="1413" y="1357"/>
                  </a:cubicBezTo>
                  <a:lnTo>
                    <a:pt x="1413" y="1357"/>
                  </a:lnTo>
                  <a:cubicBezTo>
                    <a:pt x="1341" y="1363"/>
                    <a:pt x="1296" y="1374"/>
                    <a:pt x="1219" y="1374"/>
                  </a:cubicBezTo>
                  <a:cubicBezTo>
                    <a:pt x="1191" y="1374"/>
                    <a:pt x="1180" y="1368"/>
                    <a:pt x="1153" y="1368"/>
                  </a:cubicBezTo>
                  <a:cubicBezTo>
                    <a:pt x="1125" y="1368"/>
                    <a:pt x="1125" y="1402"/>
                    <a:pt x="1119" y="1429"/>
                  </a:cubicBezTo>
                  <a:cubicBezTo>
                    <a:pt x="1114" y="1446"/>
                    <a:pt x="1097" y="1452"/>
                    <a:pt x="1081" y="1468"/>
                  </a:cubicBezTo>
                  <a:cubicBezTo>
                    <a:pt x="1069" y="1479"/>
                    <a:pt x="1058" y="1490"/>
                    <a:pt x="1042" y="1490"/>
                  </a:cubicBezTo>
                  <a:cubicBezTo>
                    <a:pt x="992" y="1490"/>
                    <a:pt x="964" y="1474"/>
                    <a:pt x="931" y="1446"/>
                  </a:cubicBezTo>
                  <a:cubicBezTo>
                    <a:pt x="914" y="1429"/>
                    <a:pt x="909" y="1407"/>
                    <a:pt x="887" y="1407"/>
                  </a:cubicBezTo>
                  <a:cubicBezTo>
                    <a:pt x="848" y="1407"/>
                    <a:pt x="825" y="1413"/>
                    <a:pt x="798" y="1435"/>
                  </a:cubicBezTo>
                  <a:cubicBezTo>
                    <a:pt x="781" y="1446"/>
                    <a:pt x="776" y="1457"/>
                    <a:pt x="759" y="1457"/>
                  </a:cubicBezTo>
                  <a:cubicBezTo>
                    <a:pt x="754" y="1457"/>
                    <a:pt x="754" y="1457"/>
                    <a:pt x="748" y="1457"/>
                  </a:cubicBezTo>
                  <a:lnTo>
                    <a:pt x="748" y="1457"/>
                  </a:lnTo>
                  <a:cubicBezTo>
                    <a:pt x="648" y="1424"/>
                    <a:pt x="598" y="1385"/>
                    <a:pt x="510" y="1324"/>
                  </a:cubicBezTo>
                  <a:cubicBezTo>
                    <a:pt x="465" y="1291"/>
                    <a:pt x="449" y="1258"/>
                    <a:pt x="410" y="1219"/>
                  </a:cubicBezTo>
                  <a:cubicBezTo>
                    <a:pt x="382" y="1191"/>
                    <a:pt x="365" y="1180"/>
                    <a:pt x="338" y="1152"/>
                  </a:cubicBezTo>
                  <a:cubicBezTo>
                    <a:pt x="321" y="1136"/>
                    <a:pt x="305" y="1125"/>
                    <a:pt x="305" y="1102"/>
                  </a:cubicBezTo>
                  <a:cubicBezTo>
                    <a:pt x="305" y="1058"/>
                    <a:pt x="305" y="1058"/>
                    <a:pt x="305" y="1058"/>
                  </a:cubicBezTo>
                  <a:cubicBezTo>
                    <a:pt x="305" y="1019"/>
                    <a:pt x="343" y="1003"/>
                    <a:pt x="343" y="964"/>
                  </a:cubicBezTo>
                  <a:cubicBezTo>
                    <a:pt x="343" y="942"/>
                    <a:pt x="332" y="936"/>
                    <a:pt x="316" y="925"/>
                  </a:cubicBezTo>
                  <a:cubicBezTo>
                    <a:pt x="293" y="914"/>
                    <a:pt x="283" y="903"/>
                    <a:pt x="266" y="892"/>
                  </a:cubicBezTo>
                  <a:cubicBezTo>
                    <a:pt x="227" y="870"/>
                    <a:pt x="205" y="859"/>
                    <a:pt x="160" y="859"/>
                  </a:cubicBezTo>
                  <a:cubicBezTo>
                    <a:pt x="116" y="859"/>
                    <a:pt x="116" y="859"/>
                    <a:pt x="116" y="859"/>
                  </a:cubicBezTo>
                  <a:cubicBezTo>
                    <a:pt x="94" y="859"/>
                    <a:pt x="72" y="864"/>
                    <a:pt x="55" y="848"/>
                  </a:cubicBezTo>
                  <a:cubicBezTo>
                    <a:pt x="33" y="831"/>
                    <a:pt x="44" y="803"/>
                    <a:pt x="39" y="770"/>
                  </a:cubicBezTo>
                  <a:cubicBezTo>
                    <a:pt x="33" y="742"/>
                    <a:pt x="33" y="726"/>
                    <a:pt x="22" y="698"/>
                  </a:cubicBezTo>
                  <a:lnTo>
                    <a:pt x="22" y="698"/>
                  </a:lnTo>
                  <a:cubicBezTo>
                    <a:pt x="55" y="693"/>
                    <a:pt x="83" y="659"/>
                    <a:pt x="83" y="626"/>
                  </a:cubicBezTo>
                  <a:cubicBezTo>
                    <a:pt x="83" y="593"/>
                    <a:pt x="89" y="570"/>
                    <a:pt x="72" y="543"/>
                  </a:cubicBezTo>
                  <a:cubicBezTo>
                    <a:pt x="61" y="521"/>
                    <a:pt x="44" y="515"/>
                    <a:pt x="22" y="504"/>
                  </a:cubicBezTo>
                  <a:cubicBezTo>
                    <a:pt x="17" y="498"/>
                    <a:pt x="0" y="493"/>
                    <a:pt x="0" y="487"/>
                  </a:cubicBezTo>
                  <a:cubicBezTo>
                    <a:pt x="0" y="449"/>
                    <a:pt x="39" y="443"/>
                    <a:pt x="66" y="421"/>
                  </a:cubicBezTo>
                  <a:cubicBezTo>
                    <a:pt x="105" y="382"/>
                    <a:pt x="133" y="349"/>
                    <a:pt x="133" y="288"/>
                  </a:cubicBezTo>
                  <a:cubicBezTo>
                    <a:pt x="133" y="205"/>
                    <a:pt x="77" y="161"/>
                    <a:pt x="77" y="72"/>
                  </a:cubicBezTo>
                  <a:cubicBezTo>
                    <a:pt x="77" y="50"/>
                    <a:pt x="89" y="33"/>
                    <a:pt x="89" y="11"/>
                  </a:cubicBezTo>
                  <a:cubicBezTo>
                    <a:pt x="89" y="5"/>
                    <a:pt x="94" y="0"/>
                    <a:pt x="94"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7" name="Freeform 127">
              <a:extLst>
                <a:ext uri="{FF2B5EF4-FFF2-40B4-BE49-F238E27FC236}">
                  <a16:creationId xmlns:a16="http://schemas.microsoft.com/office/drawing/2014/main" id="{4C06F2B0-7F4A-4243-A841-95A3D982D45F}"/>
                </a:ext>
              </a:extLst>
            </p:cNvPr>
            <p:cNvSpPr>
              <a:spLocks noChangeArrowheads="1"/>
            </p:cNvSpPr>
            <p:nvPr/>
          </p:nvSpPr>
          <p:spPr bwMode="auto">
            <a:xfrm>
              <a:off x="2064008" y="1865969"/>
              <a:ext cx="339869" cy="426717"/>
            </a:xfrm>
            <a:custGeom>
              <a:avLst/>
              <a:gdLst>
                <a:gd name="T0" fmla="*/ 33 w 1414"/>
                <a:gd name="T1" fmla="*/ 775 h 1778"/>
                <a:gd name="T2" fmla="*/ 0 w 1414"/>
                <a:gd name="T3" fmla="*/ 875 h 1778"/>
                <a:gd name="T4" fmla="*/ 55 w 1414"/>
                <a:gd name="T5" fmla="*/ 964 h 1778"/>
                <a:gd name="T6" fmla="*/ 116 w 1414"/>
                <a:gd name="T7" fmla="*/ 1075 h 1778"/>
                <a:gd name="T8" fmla="*/ 249 w 1414"/>
                <a:gd name="T9" fmla="*/ 1136 h 1778"/>
                <a:gd name="T10" fmla="*/ 271 w 1414"/>
                <a:gd name="T11" fmla="*/ 1091 h 1778"/>
                <a:gd name="T12" fmla="*/ 271 w 1414"/>
                <a:gd name="T13" fmla="*/ 1064 h 1778"/>
                <a:gd name="T14" fmla="*/ 305 w 1414"/>
                <a:gd name="T15" fmla="*/ 1075 h 1778"/>
                <a:gd name="T16" fmla="*/ 249 w 1414"/>
                <a:gd name="T17" fmla="*/ 1008 h 1778"/>
                <a:gd name="T18" fmla="*/ 205 w 1414"/>
                <a:gd name="T19" fmla="*/ 931 h 1778"/>
                <a:gd name="T20" fmla="*/ 155 w 1414"/>
                <a:gd name="T21" fmla="*/ 820 h 1778"/>
                <a:gd name="T22" fmla="*/ 144 w 1414"/>
                <a:gd name="T23" fmla="*/ 770 h 1778"/>
                <a:gd name="T24" fmla="*/ 33 w 1414"/>
                <a:gd name="T25" fmla="*/ 775 h 1778"/>
                <a:gd name="T26" fmla="*/ 604 w 1414"/>
                <a:gd name="T27" fmla="*/ 1434 h 1778"/>
                <a:gd name="T28" fmla="*/ 582 w 1414"/>
                <a:gd name="T29" fmla="*/ 1429 h 1778"/>
                <a:gd name="T30" fmla="*/ 604 w 1414"/>
                <a:gd name="T31" fmla="*/ 1495 h 1778"/>
                <a:gd name="T32" fmla="*/ 615 w 1414"/>
                <a:gd name="T33" fmla="*/ 1583 h 1778"/>
                <a:gd name="T34" fmla="*/ 687 w 1414"/>
                <a:gd name="T35" fmla="*/ 1517 h 1778"/>
                <a:gd name="T36" fmla="*/ 626 w 1414"/>
                <a:gd name="T37" fmla="*/ 1462 h 1778"/>
                <a:gd name="T38" fmla="*/ 704 w 1414"/>
                <a:gd name="T39" fmla="*/ 1550 h 1778"/>
                <a:gd name="T40" fmla="*/ 759 w 1414"/>
                <a:gd name="T41" fmla="*/ 1611 h 1778"/>
                <a:gd name="T42" fmla="*/ 803 w 1414"/>
                <a:gd name="T43" fmla="*/ 1694 h 1778"/>
                <a:gd name="T44" fmla="*/ 776 w 1414"/>
                <a:gd name="T45" fmla="*/ 1705 h 1778"/>
                <a:gd name="T46" fmla="*/ 798 w 1414"/>
                <a:gd name="T47" fmla="*/ 1772 h 1778"/>
                <a:gd name="T48" fmla="*/ 731 w 1414"/>
                <a:gd name="T49" fmla="*/ 1678 h 1778"/>
                <a:gd name="T50" fmla="*/ 692 w 1414"/>
                <a:gd name="T51" fmla="*/ 1639 h 1778"/>
                <a:gd name="T52" fmla="*/ 687 w 1414"/>
                <a:gd name="T53" fmla="*/ 1606 h 1778"/>
                <a:gd name="T54" fmla="*/ 704 w 1414"/>
                <a:gd name="T55" fmla="*/ 1550 h 1778"/>
                <a:gd name="T56" fmla="*/ 687 w 1414"/>
                <a:gd name="T57" fmla="*/ 44 h 1778"/>
                <a:gd name="T58" fmla="*/ 720 w 1414"/>
                <a:gd name="T59" fmla="*/ 194 h 1778"/>
                <a:gd name="T60" fmla="*/ 825 w 1414"/>
                <a:gd name="T61" fmla="*/ 205 h 1778"/>
                <a:gd name="T62" fmla="*/ 981 w 1414"/>
                <a:gd name="T63" fmla="*/ 271 h 1778"/>
                <a:gd name="T64" fmla="*/ 970 w 1414"/>
                <a:gd name="T65" fmla="*/ 404 h 1778"/>
                <a:gd name="T66" fmla="*/ 1003 w 1414"/>
                <a:gd name="T67" fmla="*/ 498 h 1778"/>
                <a:gd name="T68" fmla="*/ 1175 w 1414"/>
                <a:gd name="T69" fmla="*/ 670 h 1778"/>
                <a:gd name="T70" fmla="*/ 1413 w 1414"/>
                <a:gd name="T71" fmla="*/ 803 h 1778"/>
                <a:gd name="T72" fmla="*/ 1236 w 1414"/>
                <a:gd name="T73" fmla="*/ 1086 h 1778"/>
                <a:gd name="T74" fmla="*/ 1224 w 1414"/>
                <a:gd name="T75" fmla="*/ 1374 h 1778"/>
                <a:gd name="T76" fmla="*/ 1125 w 1414"/>
                <a:gd name="T77" fmla="*/ 1407 h 1778"/>
                <a:gd name="T78" fmla="*/ 1053 w 1414"/>
                <a:gd name="T79" fmla="*/ 1473 h 1778"/>
                <a:gd name="T80" fmla="*/ 1025 w 1414"/>
                <a:gd name="T81" fmla="*/ 1285 h 1778"/>
                <a:gd name="T82" fmla="*/ 964 w 1414"/>
                <a:gd name="T83" fmla="*/ 1163 h 1778"/>
                <a:gd name="T84" fmla="*/ 892 w 1414"/>
                <a:gd name="T85" fmla="*/ 1080 h 1778"/>
                <a:gd name="T86" fmla="*/ 875 w 1414"/>
                <a:gd name="T87" fmla="*/ 1041 h 1778"/>
                <a:gd name="T88" fmla="*/ 848 w 1414"/>
                <a:gd name="T89" fmla="*/ 980 h 1778"/>
                <a:gd name="T90" fmla="*/ 848 w 1414"/>
                <a:gd name="T91" fmla="*/ 947 h 1778"/>
                <a:gd name="T92" fmla="*/ 792 w 1414"/>
                <a:gd name="T93" fmla="*/ 908 h 1778"/>
                <a:gd name="T94" fmla="*/ 781 w 1414"/>
                <a:gd name="T95" fmla="*/ 881 h 1778"/>
                <a:gd name="T96" fmla="*/ 764 w 1414"/>
                <a:gd name="T97" fmla="*/ 859 h 1778"/>
                <a:gd name="T98" fmla="*/ 764 w 1414"/>
                <a:gd name="T99" fmla="*/ 814 h 1778"/>
                <a:gd name="T100" fmla="*/ 687 w 1414"/>
                <a:gd name="T101" fmla="*/ 665 h 1778"/>
                <a:gd name="T102" fmla="*/ 609 w 1414"/>
                <a:gd name="T103" fmla="*/ 581 h 1778"/>
                <a:gd name="T104" fmla="*/ 549 w 1414"/>
                <a:gd name="T105" fmla="*/ 515 h 1778"/>
                <a:gd name="T106" fmla="*/ 521 w 1414"/>
                <a:gd name="T107" fmla="*/ 493 h 1778"/>
                <a:gd name="T108" fmla="*/ 510 w 1414"/>
                <a:gd name="T109" fmla="*/ 454 h 1778"/>
                <a:gd name="T110" fmla="*/ 454 w 1414"/>
                <a:gd name="T111" fmla="*/ 404 h 1778"/>
                <a:gd name="T112" fmla="*/ 299 w 1414"/>
                <a:gd name="T113" fmla="*/ 260 h 1778"/>
                <a:gd name="T114" fmla="*/ 283 w 1414"/>
                <a:gd name="T115" fmla="*/ 249 h 1778"/>
                <a:gd name="T116" fmla="*/ 510 w 1414"/>
                <a:gd name="T117" fmla="*/ 188 h 1778"/>
                <a:gd name="T118" fmla="*/ 571 w 1414"/>
                <a:gd name="T119" fmla="*/ 149 h 1778"/>
                <a:gd name="T120" fmla="*/ 526 w 1414"/>
                <a:gd name="T121" fmla="*/ 0 h 1778"/>
                <a:gd name="T122" fmla="*/ 687 w 1414"/>
                <a:gd name="T123" fmla="*/ 44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4" h="1778">
                  <a:moveTo>
                    <a:pt x="33" y="775"/>
                  </a:moveTo>
                  <a:lnTo>
                    <a:pt x="33" y="775"/>
                  </a:lnTo>
                  <a:cubicBezTo>
                    <a:pt x="27" y="803"/>
                    <a:pt x="33" y="825"/>
                    <a:pt x="17" y="847"/>
                  </a:cubicBezTo>
                  <a:cubicBezTo>
                    <a:pt x="11" y="859"/>
                    <a:pt x="5" y="864"/>
                    <a:pt x="0" y="875"/>
                  </a:cubicBezTo>
                  <a:cubicBezTo>
                    <a:pt x="17" y="886"/>
                    <a:pt x="17" y="897"/>
                    <a:pt x="22" y="908"/>
                  </a:cubicBezTo>
                  <a:cubicBezTo>
                    <a:pt x="33" y="936"/>
                    <a:pt x="44" y="942"/>
                    <a:pt x="55" y="964"/>
                  </a:cubicBezTo>
                  <a:cubicBezTo>
                    <a:pt x="66" y="1003"/>
                    <a:pt x="89" y="1014"/>
                    <a:pt x="105" y="1047"/>
                  </a:cubicBezTo>
                  <a:cubicBezTo>
                    <a:pt x="111" y="1058"/>
                    <a:pt x="111" y="1069"/>
                    <a:pt x="116" y="1075"/>
                  </a:cubicBezTo>
                  <a:cubicBezTo>
                    <a:pt x="133" y="1097"/>
                    <a:pt x="155" y="1097"/>
                    <a:pt x="177" y="1108"/>
                  </a:cubicBezTo>
                  <a:cubicBezTo>
                    <a:pt x="205" y="1119"/>
                    <a:pt x="222" y="1136"/>
                    <a:pt x="249" y="1136"/>
                  </a:cubicBezTo>
                  <a:cubicBezTo>
                    <a:pt x="260" y="1136"/>
                    <a:pt x="260" y="1130"/>
                    <a:pt x="271" y="1130"/>
                  </a:cubicBezTo>
                  <a:cubicBezTo>
                    <a:pt x="271" y="1091"/>
                    <a:pt x="271" y="1091"/>
                    <a:pt x="271" y="1091"/>
                  </a:cubicBezTo>
                  <a:cubicBezTo>
                    <a:pt x="266" y="1069"/>
                    <a:pt x="266" y="1069"/>
                    <a:pt x="266" y="1069"/>
                  </a:cubicBezTo>
                  <a:cubicBezTo>
                    <a:pt x="271" y="1064"/>
                    <a:pt x="271" y="1064"/>
                    <a:pt x="271" y="1064"/>
                  </a:cubicBezTo>
                  <a:cubicBezTo>
                    <a:pt x="283" y="1069"/>
                    <a:pt x="288" y="1080"/>
                    <a:pt x="299" y="1080"/>
                  </a:cubicBezTo>
                  <a:lnTo>
                    <a:pt x="305" y="1075"/>
                  </a:lnTo>
                  <a:cubicBezTo>
                    <a:pt x="305" y="1052"/>
                    <a:pt x="293" y="1041"/>
                    <a:pt x="277" y="1030"/>
                  </a:cubicBezTo>
                  <a:cubicBezTo>
                    <a:pt x="271" y="1019"/>
                    <a:pt x="255" y="1019"/>
                    <a:pt x="249" y="1008"/>
                  </a:cubicBezTo>
                  <a:cubicBezTo>
                    <a:pt x="244" y="997"/>
                    <a:pt x="244" y="992"/>
                    <a:pt x="238" y="986"/>
                  </a:cubicBezTo>
                  <a:cubicBezTo>
                    <a:pt x="227" y="969"/>
                    <a:pt x="210" y="964"/>
                    <a:pt x="205" y="931"/>
                  </a:cubicBezTo>
                  <a:cubicBezTo>
                    <a:pt x="205" y="914"/>
                    <a:pt x="205" y="903"/>
                    <a:pt x="199" y="886"/>
                  </a:cubicBezTo>
                  <a:cubicBezTo>
                    <a:pt x="183" y="859"/>
                    <a:pt x="172" y="847"/>
                    <a:pt x="155" y="820"/>
                  </a:cubicBezTo>
                  <a:cubicBezTo>
                    <a:pt x="150" y="814"/>
                    <a:pt x="144" y="814"/>
                    <a:pt x="144" y="809"/>
                  </a:cubicBezTo>
                  <a:cubicBezTo>
                    <a:pt x="144" y="770"/>
                    <a:pt x="144" y="770"/>
                    <a:pt x="144" y="770"/>
                  </a:cubicBezTo>
                  <a:cubicBezTo>
                    <a:pt x="144" y="764"/>
                    <a:pt x="138" y="759"/>
                    <a:pt x="127" y="759"/>
                  </a:cubicBezTo>
                  <a:cubicBezTo>
                    <a:pt x="89" y="759"/>
                    <a:pt x="72" y="775"/>
                    <a:pt x="33" y="775"/>
                  </a:cubicBezTo>
                  <a:close/>
                  <a:moveTo>
                    <a:pt x="604" y="1434"/>
                  </a:moveTo>
                  <a:lnTo>
                    <a:pt x="604" y="1434"/>
                  </a:lnTo>
                  <a:cubicBezTo>
                    <a:pt x="598" y="1434"/>
                    <a:pt x="598" y="1429"/>
                    <a:pt x="598" y="1429"/>
                  </a:cubicBezTo>
                  <a:cubicBezTo>
                    <a:pt x="582" y="1429"/>
                    <a:pt x="582" y="1429"/>
                    <a:pt x="582" y="1429"/>
                  </a:cubicBezTo>
                  <a:cubicBezTo>
                    <a:pt x="582" y="1434"/>
                    <a:pt x="582" y="1439"/>
                    <a:pt x="582" y="1445"/>
                  </a:cubicBezTo>
                  <a:cubicBezTo>
                    <a:pt x="582" y="1467"/>
                    <a:pt x="604" y="1473"/>
                    <a:pt x="604" y="1495"/>
                  </a:cubicBezTo>
                  <a:cubicBezTo>
                    <a:pt x="604" y="1572"/>
                    <a:pt x="604" y="1572"/>
                    <a:pt x="604" y="1572"/>
                  </a:cubicBezTo>
                  <a:cubicBezTo>
                    <a:pt x="604" y="1578"/>
                    <a:pt x="609" y="1583"/>
                    <a:pt x="615" y="1583"/>
                  </a:cubicBezTo>
                  <a:cubicBezTo>
                    <a:pt x="631" y="1583"/>
                    <a:pt x="637" y="1561"/>
                    <a:pt x="654" y="1556"/>
                  </a:cubicBezTo>
                  <a:cubicBezTo>
                    <a:pt x="670" y="1545"/>
                    <a:pt x="687" y="1539"/>
                    <a:pt x="687" y="1517"/>
                  </a:cubicBezTo>
                  <a:cubicBezTo>
                    <a:pt x="687" y="1495"/>
                    <a:pt x="665" y="1489"/>
                    <a:pt x="648" y="1478"/>
                  </a:cubicBezTo>
                  <a:cubicBezTo>
                    <a:pt x="637" y="1473"/>
                    <a:pt x="631" y="1467"/>
                    <a:pt x="626" y="1462"/>
                  </a:cubicBezTo>
                  <a:cubicBezTo>
                    <a:pt x="615" y="1450"/>
                    <a:pt x="615" y="1434"/>
                    <a:pt x="604" y="1434"/>
                  </a:cubicBezTo>
                  <a:close/>
                  <a:moveTo>
                    <a:pt x="704" y="1550"/>
                  </a:moveTo>
                  <a:lnTo>
                    <a:pt x="704" y="1550"/>
                  </a:lnTo>
                  <a:cubicBezTo>
                    <a:pt x="731" y="1550"/>
                    <a:pt x="742" y="1583"/>
                    <a:pt x="759" y="1611"/>
                  </a:cubicBezTo>
                  <a:cubicBezTo>
                    <a:pt x="776" y="1639"/>
                    <a:pt x="803" y="1644"/>
                    <a:pt x="803" y="1678"/>
                  </a:cubicBezTo>
                  <a:cubicBezTo>
                    <a:pt x="803" y="1683"/>
                    <a:pt x="803" y="1689"/>
                    <a:pt x="803" y="1694"/>
                  </a:cubicBezTo>
                  <a:cubicBezTo>
                    <a:pt x="792" y="1694"/>
                    <a:pt x="787" y="1694"/>
                    <a:pt x="776" y="1694"/>
                  </a:cubicBezTo>
                  <a:cubicBezTo>
                    <a:pt x="776" y="1705"/>
                    <a:pt x="776" y="1705"/>
                    <a:pt x="776" y="1705"/>
                  </a:cubicBezTo>
                  <a:cubicBezTo>
                    <a:pt x="792" y="1733"/>
                    <a:pt x="803" y="1744"/>
                    <a:pt x="803" y="1777"/>
                  </a:cubicBezTo>
                  <a:cubicBezTo>
                    <a:pt x="798" y="1772"/>
                    <a:pt x="798" y="1772"/>
                    <a:pt x="798" y="1772"/>
                  </a:cubicBezTo>
                  <a:cubicBezTo>
                    <a:pt x="770" y="1750"/>
                    <a:pt x="754" y="1733"/>
                    <a:pt x="742" y="1700"/>
                  </a:cubicBezTo>
                  <a:cubicBezTo>
                    <a:pt x="737" y="1689"/>
                    <a:pt x="737" y="1683"/>
                    <a:pt x="731" y="1678"/>
                  </a:cubicBezTo>
                  <a:cubicBezTo>
                    <a:pt x="726" y="1672"/>
                    <a:pt x="715" y="1678"/>
                    <a:pt x="709" y="1667"/>
                  </a:cubicBezTo>
                  <a:cubicBezTo>
                    <a:pt x="704" y="1661"/>
                    <a:pt x="704" y="1650"/>
                    <a:pt x="692" y="1639"/>
                  </a:cubicBezTo>
                  <a:cubicBezTo>
                    <a:pt x="692" y="1633"/>
                    <a:pt x="687" y="1633"/>
                    <a:pt x="687" y="1622"/>
                  </a:cubicBezTo>
                  <a:cubicBezTo>
                    <a:pt x="687" y="1617"/>
                    <a:pt x="687" y="1611"/>
                    <a:pt x="687" y="1606"/>
                  </a:cubicBezTo>
                  <a:cubicBezTo>
                    <a:pt x="687" y="1583"/>
                    <a:pt x="687" y="1572"/>
                    <a:pt x="687" y="1556"/>
                  </a:cubicBezTo>
                  <a:cubicBezTo>
                    <a:pt x="692" y="1556"/>
                    <a:pt x="698" y="1550"/>
                    <a:pt x="704" y="1550"/>
                  </a:cubicBezTo>
                  <a:close/>
                  <a:moveTo>
                    <a:pt x="687" y="44"/>
                  </a:moveTo>
                  <a:lnTo>
                    <a:pt x="687" y="44"/>
                  </a:lnTo>
                  <a:cubicBezTo>
                    <a:pt x="698" y="72"/>
                    <a:pt x="698" y="88"/>
                    <a:pt x="704" y="116"/>
                  </a:cubicBezTo>
                  <a:cubicBezTo>
                    <a:pt x="709" y="149"/>
                    <a:pt x="698" y="177"/>
                    <a:pt x="720" y="194"/>
                  </a:cubicBezTo>
                  <a:cubicBezTo>
                    <a:pt x="737" y="210"/>
                    <a:pt x="759" y="205"/>
                    <a:pt x="781" y="205"/>
                  </a:cubicBezTo>
                  <a:cubicBezTo>
                    <a:pt x="825" y="205"/>
                    <a:pt x="825" y="205"/>
                    <a:pt x="825" y="205"/>
                  </a:cubicBezTo>
                  <a:cubicBezTo>
                    <a:pt x="870" y="205"/>
                    <a:pt x="892" y="216"/>
                    <a:pt x="931" y="238"/>
                  </a:cubicBezTo>
                  <a:cubicBezTo>
                    <a:pt x="948" y="249"/>
                    <a:pt x="958" y="260"/>
                    <a:pt x="981" y="271"/>
                  </a:cubicBezTo>
                  <a:cubicBezTo>
                    <a:pt x="997" y="282"/>
                    <a:pt x="1008" y="288"/>
                    <a:pt x="1008" y="310"/>
                  </a:cubicBezTo>
                  <a:cubicBezTo>
                    <a:pt x="1008" y="349"/>
                    <a:pt x="970" y="365"/>
                    <a:pt x="970" y="404"/>
                  </a:cubicBezTo>
                  <a:cubicBezTo>
                    <a:pt x="970" y="448"/>
                    <a:pt x="970" y="448"/>
                    <a:pt x="970" y="448"/>
                  </a:cubicBezTo>
                  <a:cubicBezTo>
                    <a:pt x="970" y="471"/>
                    <a:pt x="986" y="482"/>
                    <a:pt x="1003" y="498"/>
                  </a:cubicBezTo>
                  <a:cubicBezTo>
                    <a:pt x="1030" y="526"/>
                    <a:pt x="1047" y="537"/>
                    <a:pt x="1075" y="565"/>
                  </a:cubicBezTo>
                  <a:cubicBezTo>
                    <a:pt x="1114" y="604"/>
                    <a:pt x="1130" y="637"/>
                    <a:pt x="1175" y="670"/>
                  </a:cubicBezTo>
                  <a:cubicBezTo>
                    <a:pt x="1263" y="731"/>
                    <a:pt x="1313" y="770"/>
                    <a:pt x="1413" y="803"/>
                  </a:cubicBezTo>
                  <a:lnTo>
                    <a:pt x="1413" y="803"/>
                  </a:lnTo>
                  <a:cubicBezTo>
                    <a:pt x="1380" y="853"/>
                    <a:pt x="1357" y="881"/>
                    <a:pt x="1330" y="931"/>
                  </a:cubicBezTo>
                  <a:cubicBezTo>
                    <a:pt x="1296" y="992"/>
                    <a:pt x="1263" y="1019"/>
                    <a:pt x="1236" y="1086"/>
                  </a:cubicBezTo>
                  <a:cubicBezTo>
                    <a:pt x="1208" y="1136"/>
                    <a:pt x="1214" y="1174"/>
                    <a:pt x="1214" y="1230"/>
                  </a:cubicBezTo>
                  <a:cubicBezTo>
                    <a:pt x="1214" y="1285"/>
                    <a:pt x="1214" y="1318"/>
                    <a:pt x="1224" y="1374"/>
                  </a:cubicBezTo>
                  <a:lnTo>
                    <a:pt x="1224" y="1374"/>
                  </a:lnTo>
                  <a:cubicBezTo>
                    <a:pt x="1186" y="1391"/>
                    <a:pt x="1163" y="1396"/>
                    <a:pt x="1125" y="1407"/>
                  </a:cubicBezTo>
                  <a:cubicBezTo>
                    <a:pt x="1086" y="1418"/>
                    <a:pt x="1058" y="1429"/>
                    <a:pt x="1053" y="1473"/>
                  </a:cubicBezTo>
                  <a:lnTo>
                    <a:pt x="1053" y="1473"/>
                  </a:lnTo>
                  <a:cubicBezTo>
                    <a:pt x="1036" y="1450"/>
                    <a:pt x="1025" y="1434"/>
                    <a:pt x="1025" y="1407"/>
                  </a:cubicBezTo>
                  <a:cubicBezTo>
                    <a:pt x="1025" y="1285"/>
                    <a:pt x="1025" y="1285"/>
                    <a:pt x="1025" y="1285"/>
                  </a:cubicBezTo>
                  <a:cubicBezTo>
                    <a:pt x="1025" y="1257"/>
                    <a:pt x="1014" y="1246"/>
                    <a:pt x="1003" y="1224"/>
                  </a:cubicBezTo>
                  <a:cubicBezTo>
                    <a:pt x="992" y="1202"/>
                    <a:pt x="992" y="1174"/>
                    <a:pt x="964" y="1163"/>
                  </a:cubicBezTo>
                  <a:cubicBezTo>
                    <a:pt x="948" y="1141"/>
                    <a:pt x="931" y="1136"/>
                    <a:pt x="914" y="1108"/>
                  </a:cubicBezTo>
                  <a:cubicBezTo>
                    <a:pt x="909" y="1097"/>
                    <a:pt x="903" y="1086"/>
                    <a:pt x="892" y="1080"/>
                  </a:cubicBezTo>
                  <a:cubicBezTo>
                    <a:pt x="887" y="1075"/>
                    <a:pt x="875" y="1069"/>
                    <a:pt x="875" y="1058"/>
                  </a:cubicBezTo>
                  <a:cubicBezTo>
                    <a:pt x="875" y="1041"/>
                    <a:pt x="875" y="1041"/>
                    <a:pt x="875" y="1041"/>
                  </a:cubicBezTo>
                  <a:cubicBezTo>
                    <a:pt x="875" y="1025"/>
                    <a:pt x="870" y="1019"/>
                    <a:pt x="864" y="1003"/>
                  </a:cubicBezTo>
                  <a:cubicBezTo>
                    <a:pt x="859" y="997"/>
                    <a:pt x="853" y="986"/>
                    <a:pt x="848" y="980"/>
                  </a:cubicBezTo>
                  <a:cubicBezTo>
                    <a:pt x="842" y="980"/>
                    <a:pt x="848" y="975"/>
                    <a:pt x="848" y="975"/>
                  </a:cubicBezTo>
                  <a:cubicBezTo>
                    <a:pt x="848" y="947"/>
                    <a:pt x="848" y="947"/>
                    <a:pt x="848" y="947"/>
                  </a:cubicBezTo>
                  <a:cubicBezTo>
                    <a:pt x="848" y="936"/>
                    <a:pt x="831" y="931"/>
                    <a:pt x="825" y="925"/>
                  </a:cubicBezTo>
                  <a:cubicBezTo>
                    <a:pt x="815" y="919"/>
                    <a:pt x="809" y="908"/>
                    <a:pt x="792" y="908"/>
                  </a:cubicBezTo>
                  <a:cubicBezTo>
                    <a:pt x="787" y="908"/>
                    <a:pt x="787" y="908"/>
                    <a:pt x="787" y="908"/>
                  </a:cubicBezTo>
                  <a:cubicBezTo>
                    <a:pt x="781" y="908"/>
                    <a:pt x="781" y="886"/>
                    <a:pt x="781" y="881"/>
                  </a:cubicBezTo>
                  <a:cubicBezTo>
                    <a:pt x="781" y="875"/>
                    <a:pt x="781" y="870"/>
                    <a:pt x="776" y="864"/>
                  </a:cubicBezTo>
                  <a:cubicBezTo>
                    <a:pt x="776" y="859"/>
                    <a:pt x="770" y="859"/>
                    <a:pt x="764" y="859"/>
                  </a:cubicBezTo>
                  <a:cubicBezTo>
                    <a:pt x="759" y="864"/>
                    <a:pt x="759" y="842"/>
                    <a:pt x="759" y="836"/>
                  </a:cubicBezTo>
                  <a:cubicBezTo>
                    <a:pt x="759" y="825"/>
                    <a:pt x="764" y="825"/>
                    <a:pt x="764" y="814"/>
                  </a:cubicBezTo>
                  <a:cubicBezTo>
                    <a:pt x="764" y="798"/>
                    <a:pt x="759" y="786"/>
                    <a:pt x="748" y="770"/>
                  </a:cubicBezTo>
                  <a:cubicBezTo>
                    <a:pt x="731" y="725"/>
                    <a:pt x="720" y="698"/>
                    <a:pt x="687" y="665"/>
                  </a:cubicBezTo>
                  <a:cubicBezTo>
                    <a:pt x="665" y="637"/>
                    <a:pt x="648" y="620"/>
                    <a:pt x="626" y="593"/>
                  </a:cubicBezTo>
                  <a:cubicBezTo>
                    <a:pt x="621" y="587"/>
                    <a:pt x="615" y="587"/>
                    <a:pt x="609" y="581"/>
                  </a:cubicBezTo>
                  <a:cubicBezTo>
                    <a:pt x="598" y="565"/>
                    <a:pt x="587" y="554"/>
                    <a:pt x="571" y="543"/>
                  </a:cubicBezTo>
                  <a:cubicBezTo>
                    <a:pt x="559" y="532"/>
                    <a:pt x="559" y="520"/>
                    <a:pt x="549" y="515"/>
                  </a:cubicBezTo>
                  <a:cubicBezTo>
                    <a:pt x="543" y="509"/>
                    <a:pt x="537" y="504"/>
                    <a:pt x="532" y="498"/>
                  </a:cubicBezTo>
                  <a:cubicBezTo>
                    <a:pt x="526" y="493"/>
                    <a:pt x="521" y="498"/>
                    <a:pt x="521" y="493"/>
                  </a:cubicBezTo>
                  <a:cubicBezTo>
                    <a:pt x="521" y="471"/>
                    <a:pt x="521" y="471"/>
                    <a:pt x="521" y="471"/>
                  </a:cubicBezTo>
                  <a:cubicBezTo>
                    <a:pt x="521" y="460"/>
                    <a:pt x="515" y="460"/>
                    <a:pt x="510" y="454"/>
                  </a:cubicBezTo>
                  <a:cubicBezTo>
                    <a:pt x="488" y="432"/>
                    <a:pt x="488" y="432"/>
                    <a:pt x="488" y="432"/>
                  </a:cubicBezTo>
                  <a:cubicBezTo>
                    <a:pt x="476" y="421"/>
                    <a:pt x="471" y="415"/>
                    <a:pt x="454" y="404"/>
                  </a:cubicBezTo>
                  <a:cubicBezTo>
                    <a:pt x="421" y="376"/>
                    <a:pt x="399" y="365"/>
                    <a:pt x="371" y="332"/>
                  </a:cubicBezTo>
                  <a:cubicBezTo>
                    <a:pt x="343" y="304"/>
                    <a:pt x="327" y="288"/>
                    <a:pt x="299" y="260"/>
                  </a:cubicBezTo>
                  <a:cubicBezTo>
                    <a:pt x="293" y="254"/>
                    <a:pt x="288" y="254"/>
                    <a:pt x="283" y="249"/>
                  </a:cubicBezTo>
                  <a:lnTo>
                    <a:pt x="283" y="249"/>
                  </a:lnTo>
                  <a:cubicBezTo>
                    <a:pt x="338" y="221"/>
                    <a:pt x="355" y="177"/>
                    <a:pt x="416" y="177"/>
                  </a:cubicBezTo>
                  <a:cubicBezTo>
                    <a:pt x="449" y="177"/>
                    <a:pt x="471" y="188"/>
                    <a:pt x="510" y="188"/>
                  </a:cubicBezTo>
                  <a:cubicBezTo>
                    <a:pt x="532" y="188"/>
                    <a:pt x="549" y="182"/>
                    <a:pt x="571" y="182"/>
                  </a:cubicBezTo>
                  <a:cubicBezTo>
                    <a:pt x="571" y="172"/>
                    <a:pt x="571" y="166"/>
                    <a:pt x="571" y="149"/>
                  </a:cubicBezTo>
                  <a:cubicBezTo>
                    <a:pt x="571" y="99"/>
                    <a:pt x="526" y="77"/>
                    <a:pt x="526" y="27"/>
                  </a:cubicBezTo>
                  <a:cubicBezTo>
                    <a:pt x="526" y="0"/>
                    <a:pt x="526" y="0"/>
                    <a:pt x="526" y="0"/>
                  </a:cubicBezTo>
                  <a:cubicBezTo>
                    <a:pt x="559" y="22"/>
                    <a:pt x="576" y="55"/>
                    <a:pt x="615" y="55"/>
                  </a:cubicBezTo>
                  <a:cubicBezTo>
                    <a:pt x="643" y="55"/>
                    <a:pt x="659" y="39"/>
                    <a:pt x="687" y="44"/>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8" name="Freeform 128">
              <a:extLst>
                <a:ext uri="{FF2B5EF4-FFF2-40B4-BE49-F238E27FC236}">
                  <a16:creationId xmlns:a16="http://schemas.microsoft.com/office/drawing/2014/main" id="{D234F78A-4BD8-4531-8DDC-FC52DF1EF707}"/>
                </a:ext>
              </a:extLst>
            </p:cNvPr>
            <p:cNvSpPr>
              <a:spLocks noChangeArrowheads="1"/>
            </p:cNvSpPr>
            <p:nvPr/>
          </p:nvSpPr>
          <p:spPr bwMode="auto">
            <a:xfrm>
              <a:off x="1909426" y="1526079"/>
              <a:ext cx="346222" cy="471188"/>
            </a:xfrm>
            <a:custGeom>
              <a:avLst/>
              <a:gdLst>
                <a:gd name="T0" fmla="*/ 582 w 1442"/>
                <a:gd name="T1" fmla="*/ 1835 h 1963"/>
                <a:gd name="T2" fmla="*/ 571 w 1442"/>
                <a:gd name="T3" fmla="*/ 1851 h 1963"/>
                <a:gd name="T4" fmla="*/ 549 w 1442"/>
                <a:gd name="T5" fmla="*/ 1940 h 1963"/>
                <a:gd name="T6" fmla="*/ 593 w 1442"/>
                <a:gd name="T7" fmla="*/ 1940 h 1963"/>
                <a:gd name="T8" fmla="*/ 626 w 1442"/>
                <a:gd name="T9" fmla="*/ 1912 h 1963"/>
                <a:gd name="T10" fmla="*/ 582 w 1442"/>
                <a:gd name="T11" fmla="*/ 1835 h 1963"/>
                <a:gd name="T12" fmla="*/ 44 w 1442"/>
                <a:gd name="T13" fmla="*/ 1170 h 1963"/>
                <a:gd name="T14" fmla="*/ 33 w 1442"/>
                <a:gd name="T15" fmla="*/ 1197 h 1963"/>
                <a:gd name="T16" fmla="*/ 61 w 1442"/>
                <a:gd name="T17" fmla="*/ 1236 h 1963"/>
                <a:gd name="T18" fmla="*/ 116 w 1442"/>
                <a:gd name="T19" fmla="*/ 1342 h 1963"/>
                <a:gd name="T20" fmla="*/ 150 w 1442"/>
                <a:gd name="T21" fmla="*/ 1375 h 1963"/>
                <a:gd name="T22" fmla="*/ 255 w 1442"/>
                <a:gd name="T23" fmla="*/ 1453 h 1963"/>
                <a:gd name="T24" fmla="*/ 294 w 1442"/>
                <a:gd name="T25" fmla="*/ 1535 h 1963"/>
                <a:gd name="T26" fmla="*/ 333 w 1442"/>
                <a:gd name="T27" fmla="*/ 1508 h 1963"/>
                <a:gd name="T28" fmla="*/ 360 w 1442"/>
                <a:gd name="T29" fmla="*/ 1369 h 1963"/>
                <a:gd name="T30" fmla="*/ 321 w 1442"/>
                <a:gd name="T31" fmla="*/ 1325 h 1963"/>
                <a:gd name="T32" fmla="*/ 249 w 1442"/>
                <a:gd name="T33" fmla="*/ 1258 h 1963"/>
                <a:gd name="T34" fmla="*/ 166 w 1442"/>
                <a:gd name="T35" fmla="*/ 1164 h 1963"/>
                <a:gd name="T36" fmla="*/ 128 w 1442"/>
                <a:gd name="T37" fmla="*/ 1148 h 1963"/>
                <a:gd name="T38" fmla="*/ 1402 w 1442"/>
                <a:gd name="T39" fmla="*/ 760 h 1963"/>
                <a:gd name="T40" fmla="*/ 1397 w 1442"/>
                <a:gd name="T41" fmla="*/ 771 h 1963"/>
                <a:gd name="T42" fmla="*/ 1441 w 1442"/>
                <a:gd name="T43" fmla="*/ 1048 h 1963"/>
                <a:gd name="T44" fmla="*/ 1308 w 1442"/>
                <a:gd name="T45" fmla="*/ 1247 h 1963"/>
                <a:gd name="T46" fmla="*/ 1380 w 1442"/>
                <a:gd name="T47" fmla="*/ 1303 h 1963"/>
                <a:gd name="T48" fmla="*/ 1330 w 1442"/>
                <a:gd name="T49" fmla="*/ 1458 h 1963"/>
                <a:gd name="T50" fmla="*/ 1258 w 1442"/>
                <a:gd name="T51" fmla="*/ 1469 h 1963"/>
                <a:gd name="T52" fmla="*/ 1169 w 1442"/>
                <a:gd name="T53" fmla="*/ 1441 h 1963"/>
                <a:gd name="T54" fmla="*/ 1214 w 1442"/>
                <a:gd name="T55" fmla="*/ 1596 h 1963"/>
                <a:gd name="T56" fmla="*/ 1059 w 1442"/>
                <a:gd name="T57" fmla="*/ 1591 h 1963"/>
                <a:gd name="T58" fmla="*/ 926 w 1442"/>
                <a:gd name="T59" fmla="*/ 1663 h 1963"/>
                <a:gd name="T60" fmla="*/ 865 w 1442"/>
                <a:gd name="T61" fmla="*/ 1619 h 1963"/>
                <a:gd name="T62" fmla="*/ 859 w 1442"/>
                <a:gd name="T63" fmla="*/ 1563 h 1963"/>
                <a:gd name="T64" fmla="*/ 837 w 1442"/>
                <a:gd name="T65" fmla="*/ 1513 h 1963"/>
                <a:gd name="T66" fmla="*/ 803 w 1442"/>
                <a:gd name="T67" fmla="*/ 1419 h 1963"/>
                <a:gd name="T68" fmla="*/ 787 w 1442"/>
                <a:gd name="T69" fmla="*/ 1347 h 1963"/>
                <a:gd name="T70" fmla="*/ 748 w 1442"/>
                <a:gd name="T71" fmla="*/ 1192 h 1963"/>
                <a:gd name="T72" fmla="*/ 709 w 1442"/>
                <a:gd name="T73" fmla="*/ 1131 h 1963"/>
                <a:gd name="T74" fmla="*/ 632 w 1442"/>
                <a:gd name="T75" fmla="*/ 965 h 1963"/>
                <a:gd name="T76" fmla="*/ 554 w 1442"/>
                <a:gd name="T77" fmla="*/ 926 h 1963"/>
                <a:gd name="T78" fmla="*/ 510 w 1442"/>
                <a:gd name="T79" fmla="*/ 909 h 1963"/>
                <a:gd name="T80" fmla="*/ 476 w 1442"/>
                <a:gd name="T81" fmla="*/ 876 h 1963"/>
                <a:gd name="T82" fmla="*/ 410 w 1442"/>
                <a:gd name="T83" fmla="*/ 832 h 1963"/>
                <a:gd name="T84" fmla="*/ 421 w 1442"/>
                <a:gd name="T85" fmla="*/ 804 h 1963"/>
                <a:gd name="T86" fmla="*/ 443 w 1442"/>
                <a:gd name="T87" fmla="*/ 660 h 1963"/>
                <a:gd name="T88" fmla="*/ 432 w 1442"/>
                <a:gd name="T89" fmla="*/ 488 h 1963"/>
                <a:gd name="T90" fmla="*/ 427 w 1442"/>
                <a:gd name="T91" fmla="*/ 133 h 1963"/>
                <a:gd name="T92" fmla="*/ 510 w 1442"/>
                <a:gd name="T93" fmla="*/ 0 h 1963"/>
                <a:gd name="T94" fmla="*/ 543 w 1442"/>
                <a:gd name="T95" fmla="*/ 45 h 1963"/>
                <a:gd name="T96" fmla="*/ 609 w 1442"/>
                <a:gd name="T97" fmla="*/ 72 h 1963"/>
                <a:gd name="T98" fmla="*/ 687 w 1442"/>
                <a:gd name="T99" fmla="*/ 111 h 1963"/>
                <a:gd name="T100" fmla="*/ 942 w 1442"/>
                <a:gd name="T101" fmla="*/ 294 h 1963"/>
                <a:gd name="T102" fmla="*/ 1014 w 1442"/>
                <a:gd name="T103" fmla="*/ 344 h 1963"/>
                <a:gd name="T104" fmla="*/ 1119 w 1442"/>
                <a:gd name="T105" fmla="*/ 427 h 1963"/>
                <a:gd name="T106" fmla="*/ 1241 w 1442"/>
                <a:gd name="T107" fmla="*/ 560 h 1963"/>
                <a:gd name="T108" fmla="*/ 1241 w 1442"/>
                <a:gd name="T109" fmla="*/ 649 h 1963"/>
                <a:gd name="T110" fmla="*/ 1269 w 1442"/>
                <a:gd name="T111" fmla="*/ 621 h 1963"/>
                <a:gd name="T112" fmla="*/ 1274 w 1442"/>
                <a:gd name="T113" fmla="*/ 627 h 1963"/>
                <a:gd name="T114" fmla="*/ 1280 w 1442"/>
                <a:gd name="T115" fmla="*/ 682 h 1963"/>
                <a:gd name="T116" fmla="*/ 1325 w 1442"/>
                <a:gd name="T117" fmla="*/ 616 h 1963"/>
                <a:gd name="T118" fmla="*/ 1358 w 1442"/>
                <a:gd name="T119" fmla="*/ 655 h 1963"/>
                <a:gd name="T120" fmla="*/ 1402 w 1442"/>
                <a:gd name="T121" fmla="*/ 760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2" h="1963">
                  <a:moveTo>
                    <a:pt x="582" y="1835"/>
                  </a:moveTo>
                  <a:lnTo>
                    <a:pt x="582" y="1835"/>
                  </a:lnTo>
                  <a:cubicBezTo>
                    <a:pt x="571" y="1835"/>
                    <a:pt x="571" y="1835"/>
                    <a:pt x="571" y="1835"/>
                  </a:cubicBezTo>
                  <a:cubicBezTo>
                    <a:pt x="571" y="1851"/>
                    <a:pt x="571" y="1851"/>
                    <a:pt x="571" y="1851"/>
                  </a:cubicBezTo>
                  <a:cubicBezTo>
                    <a:pt x="587" y="1896"/>
                    <a:pt x="587" y="1896"/>
                    <a:pt x="587" y="1896"/>
                  </a:cubicBezTo>
                  <a:cubicBezTo>
                    <a:pt x="571" y="1912"/>
                    <a:pt x="549" y="1918"/>
                    <a:pt x="549" y="1940"/>
                  </a:cubicBezTo>
                  <a:cubicBezTo>
                    <a:pt x="549" y="1951"/>
                    <a:pt x="560" y="1962"/>
                    <a:pt x="571" y="1962"/>
                  </a:cubicBezTo>
                  <a:cubicBezTo>
                    <a:pt x="587" y="1962"/>
                    <a:pt x="582" y="1946"/>
                    <a:pt x="593" y="1940"/>
                  </a:cubicBezTo>
                  <a:cubicBezTo>
                    <a:pt x="604" y="1934"/>
                    <a:pt x="615" y="1946"/>
                    <a:pt x="621" y="1934"/>
                  </a:cubicBezTo>
                  <a:cubicBezTo>
                    <a:pt x="632" y="1929"/>
                    <a:pt x="626" y="1923"/>
                    <a:pt x="626" y="1912"/>
                  </a:cubicBezTo>
                  <a:cubicBezTo>
                    <a:pt x="626" y="1890"/>
                    <a:pt x="615" y="1879"/>
                    <a:pt x="609" y="1862"/>
                  </a:cubicBezTo>
                  <a:cubicBezTo>
                    <a:pt x="599" y="1851"/>
                    <a:pt x="593" y="1840"/>
                    <a:pt x="582" y="1835"/>
                  </a:cubicBezTo>
                  <a:close/>
                  <a:moveTo>
                    <a:pt x="44" y="1170"/>
                  </a:moveTo>
                  <a:lnTo>
                    <a:pt x="44" y="1170"/>
                  </a:lnTo>
                  <a:cubicBezTo>
                    <a:pt x="28" y="1170"/>
                    <a:pt x="0" y="1159"/>
                    <a:pt x="0" y="1175"/>
                  </a:cubicBezTo>
                  <a:cubicBezTo>
                    <a:pt x="0" y="1192"/>
                    <a:pt x="22" y="1187"/>
                    <a:pt x="33" y="1197"/>
                  </a:cubicBezTo>
                  <a:cubicBezTo>
                    <a:pt x="39" y="1209"/>
                    <a:pt x="39" y="1220"/>
                    <a:pt x="44" y="1231"/>
                  </a:cubicBezTo>
                  <a:cubicBezTo>
                    <a:pt x="50" y="1231"/>
                    <a:pt x="55" y="1231"/>
                    <a:pt x="61" y="1236"/>
                  </a:cubicBezTo>
                  <a:cubicBezTo>
                    <a:pt x="77" y="1242"/>
                    <a:pt x="77" y="1253"/>
                    <a:pt x="89" y="1269"/>
                  </a:cubicBezTo>
                  <a:cubicBezTo>
                    <a:pt x="100" y="1297"/>
                    <a:pt x="105" y="1314"/>
                    <a:pt x="116" y="1342"/>
                  </a:cubicBezTo>
                  <a:cubicBezTo>
                    <a:pt x="122" y="1358"/>
                    <a:pt x="133" y="1364"/>
                    <a:pt x="133" y="1380"/>
                  </a:cubicBezTo>
                  <a:cubicBezTo>
                    <a:pt x="138" y="1380"/>
                    <a:pt x="144" y="1375"/>
                    <a:pt x="150" y="1375"/>
                  </a:cubicBezTo>
                  <a:cubicBezTo>
                    <a:pt x="172" y="1375"/>
                    <a:pt x="183" y="1391"/>
                    <a:pt x="200" y="1402"/>
                  </a:cubicBezTo>
                  <a:cubicBezTo>
                    <a:pt x="222" y="1419"/>
                    <a:pt x="244" y="1425"/>
                    <a:pt x="255" y="1453"/>
                  </a:cubicBezTo>
                  <a:cubicBezTo>
                    <a:pt x="261" y="1480"/>
                    <a:pt x="244" y="1508"/>
                    <a:pt x="266" y="1530"/>
                  </a:cubicBezTo>
                  <a:cubicBezTo>
                    <a:pt x="271" y="1541"/>
                    <a:pt x="283" y="1535"/>
                    <a:pt x="294" y="1535"/>
                  </a:cubicBezTo>
                  <a:cubicBezTo>
                    <a:pt x="305" y="1535"/>
                    <a:pt x="310" y="1541"/>
                    <a:pt x="316" y="1541"/>
                  </a:cubicBezTo>
                  <a:cubicBezTo>
                    <a:pt x="327" y="1541"/>
                    <a:pt x="327" y="1524"/>
                    <a:pt x="333" y="1508"/>
                  </a:cubicBezTo>
                  <a:cubicBezTo>
                    <a:pt x="338" y="1491"/>
                    <a:pt x="343" y="1475"/>
                    <a:pt x="349" y="1458"/>
                  </a:cubicBezTo>
                  <a:cubicBezTo>
                    <a:pt x="355" y="1425"/>
                    <a:pt x="360" y="1402"/>
                    <a:pt x="360" y="1369"/>
                  </a:cubicBezTo>
                  <a:cubicBezTo>
                    <a:pt x="360" y="1358"/>
                    <a:pt x="360" y="1347"/>
                    <a:pt x="355" y="1336"/>
                  </a:cubicBezTo>
                  <a:cubicBezTo>
                    <a:pt x="343" y="1325"/>
                    <a:pt x="327" y="1336"/>
                    <a:pt x="321" y="1325"/>
                  </a:cubicBezTo>
                  <a:cubicBezTo>
                    <a:pt x="305" y="1314"/>
                    <a:pt x="305" y="1292"/>
                    <a:pt x="288" y="1281"/>
                  </a:cubicBezTo>
                  <a:cubicBezTo>
                    <a:pt x="271" y="1269"/>
                    <a:pt x="261" y="1269"/>
                    <a:pt x="249" y="1258"/>
                  </a:cubicBezTo>
                  <a:cubicBezTo>
                    <a:pt x="227" y="1236"/>
                    <a:pt x="216" y="1220"/>
                    <a:pt x="200" y="1192"/>
                  </a:cubicBezTo>
                  <a:cubicBezTo>
                    <a:pt x="194" y="1175"/>
                    <a:pt x="177" y="1175"/>
                    <a:pt x="166" y="1164"/>
                  </a:cubicBezTo>
                  <a:cubicBezTo>
                    <a:pt x="161" y="1153"/>
                    <a:pt x="155" y="1136"/>
                    <a:pt x="138" y="1136"/>
                  </a:cubicBezTo>
                  <a:cubicBezTo>
                    <a:pt x="133" y="1136"/>
                    <a:pt x="133" y="1142"/>
                    <a:pt x="128" y="1148"/>
                  </a:cubicBezTo>
                  <a:cubicBezTo>
                    <a:pt x="100" y="1159"/>
                    <a:pt x="83" y="1170"/>
                    <a:pt x="44" y="1170"/>
                  </a:cubicBezTo>
                  <a:close/>
                  <a:moveTo>
                    <a:pt x="1402" y="760"/>
                  </a:moveTo>
                  <a:lnTo>
                    <a:pt x="1402" y="760"/>
                  </a:lnTo>
                  <a:cubicBezTo>
                    <a:pt x="1402" y="760"/>
                    <a:pt x="1397" y="765"/>
                    <a:pt x="1397" y="771"/>
                  </a:cubicBezTo>
                  <a:cubicBezTo>
                    <a:pt x="1397" y="793"/>
                    <a:pt x="1385" y="810"/>
                    <a:pt x="1385" y="832"/>
                  </a:cubicBezTo>
                  <a:cubicBezTo>
                    <a:pt x="1385" y="921"/>
                    <a:pt x="1441" y="965"/>
                    <a:pt x="1441" y="1048"/>
                  </a:cubicBezTo>
                  <a:cubicBezTo>
                    <a:pt x="1441" y="1109"/>
                    <a:pt x="1413" y="1142"/>
                    <a:pt x="1374" y="1181"/>
                  </a:cubicBezTo>
                  <a:cubicBezTo>
                    <a:pt x="1347" y="1203"/>
                    <a:pt x="1308" y="1209"/>
                    <a:pt x="1308" y="1247"/>
                  </a:cubicBezTo>
                  <a:cubicBezTo>
                    <a:pt x="1308" y="1253"/>
                    <a:pt x="1325" y="1258"/>
                    <a:pt x="1330" y="1264"/>
                  </a:cubicBezTo>
                  <a:cubicBezTo>
                    <a:pt x="1352" y="1275"/>
                    <a:pt x="1369" y="1281"/>
                    <a:pt x="1380" y="1303"/>
                  </a:cubicBezTo>
                  <a:cubicBezTo>
                    <a:pt x="1397" y="1330"/>
                    <a:pt x="1391" y="1353"/>
                    <a:pt x="1391" y="1386"/>
                  </a:cubicBezTo>
                  <a:cubicBezTo>
                    <a:pt x="1391" y="1419"/>
                    <a:pt x="1363" y="1453"/>
                    <a:pt x="1330" y="1458"/>
                  </a:cubicBezTo>
                  <a:lnTo>
                    <a:pt x="1330" y="1458"/>
                  </a:lnTo>
                  <a:cubicBezTo>
                    <a:pt x="1302" y="1453"/>
                    <a:pt x="1286" y="1469"/>
                    <a:pt x="1258" y="1469"/>
                  </a:cubicBezTo>
                  <a:cubicBezTo>
                    <a:pt x="1219" y="1469"/>
                    <a:pt x="1202" y="1436"/>
                    <a:pt x="1169" y="1414"/>
                  </a:cubicBezTo>
                  <a:cubicBezTo>
                    <a:pt x="1169" y="1441"/>
                    <a:pt x="1169" y="1441"/>
                    <a:pt x="1169" y="1441"/>
                  </a:cubicBezTo>
                  <a:cubicBezTo>
                    <a:pt x="1169" y="1491"/>
                    <a:pt x="1214" y="1513"/>
                    <a:pt x="1214" y="1563"/>
                  </a:cubicBezTo>
                  <a:cubicBezTo>
                    <a:pt x="1214" y="1580"/>
                    <a:pt x="1214" y="1586"/>
                    <a:pt x="1214" y="1596"/>
                  </a:cubicBezTo>
                  <a:cubicBezTo>
                    <a:pt x="1192" y="1596"/>
                    <a:pt x="1175" y="1602"/>
                    <a:pt x="1153" y="1602"/>
                  </a:cubicBezTo>
                  <a:cubicBezTo>
                    <a:pt x="1114" y="1602"/>
                    <a:pt x="1092" y="1591"/>
                    <a:pt x="1059" y="1591"/>
                  </a:cubicBezTo>
                  <a:cubicBezTo>
                    <a:pt x="998" y="1591"/>
                    <a:pt x="981" y="1635"/>
                    <a:pt x="926" y="1663"/>
                  </a:cubicBezTo>
                  <a:lnTo>
                    <a:pt x="926" y="1663"/>
                  </a:lnTo>
                  <a:cubicBezTo>
                    <a:pt x="914" y="1657"/>
                    <a:pt x="903" y="1652"/>
                    <a:pt x="887" y="1641"/>
                  </a:cubicBezTo>
                  <a:cubicBezTo>
                    <a:pt x="881" y="1635"/>
                    <a:pt x="865" y="1630"/>
                    <a:pt x="865" y="1619"/>
                  </a:cubicBezTo>
                  <a:cubicBezTo>
                    <a:pt x="865" y="1613"/>
                    <a:pt x="870" y="1608"/>
                    <a:pt x="870" y="1602"/>
                  </a:cubicBezTo>
                  <a:cubicBezTo>
                    <a:pt x="870" y="1586"/>
                    <a:pt x="859" y="1580"/>
                    <a:pt x="859" y="1563"/>
                  </a:cubicBezTo>
                  <a:cubicBezTo>
                    <a:pt x="859" y="1530"/>
                    <a:pt x="859" y="1530"/>
                    <a:pt x="859" y="1530"/>
                  </a:cubicBezTo>
                  <a:cubicBezTo>
                    <a:pt x="859" y="1519"/>
                    <a:pt x="848" y="1513"/>
                    <a:pt x="837" y="1513"/>
                  </a:cubicBezTo>
                  <a:cubicBezTo>
                    <a:pt x="831" y="1513"/>
                    <a:pt x="837" y="1480"/>
                    <a:pt x="837" y="1475"/>
                  </a:cubicBezTo>
                  <a:cubicBezTo>
                    <a:pt x="837" y="1447"/>
                    <a:pt x="826" y="1430"/>
                    <a:pt x="803" y="1419"/>
                  </a:cubicBezTo>
                  <a:cubicBezTo>
                    <a:pt x="803" y="1397"/>
                    <a:pt x="803" y="1397"/>
                    <a:pt x="803" y="1397"/>
                  </a:cubicBezTo>
                  <a:cubicBezTo>
                    <a:pt x="803" y="1375"/>
                    <a:pt x="793" y="1364"/>
                    <a:pt x="787" y="1347"/>
                  </a:cubicBezTo>
                  <a:cubicBezTo>
                    <a:pt x="776" y="1308"/>
                    <a:pt x="776" y="1292"/>
                    <a:pt x="759" y="1253"/>
                  </a:cubicBezTo>
                  <a:cubicBezTo>
                    <a:pt x="754" y="1231"/>
                    <a:pt x="754" y="1214"/>
                    <a:pt x="748" y="1192"/>
                  </a:cubicBezTo>
                  <a:cubicBezTo>
                    <a:pt x="737" y="1175"/>
                    <a:pt x="726" y="1170"/>
                    <a:pt x="720" y="1159"/>
                  </a:cubicBezTo>
                  <a:cubicBezTo>
                    <a:pt x="715" y="1148"/>
                    <a:pt x="715" y="1142"/>
                    <a:pt x="709" y="1131"/>
                  </a:cubicBezTo>
                  <a:cubicBezTo>
                    <a:pt x="704" y="1103"/>
                    <a:pt x="704" y="1081"/>
                    <a:pt x="682" y="1059"/>
                  </a:cubicBezTo>
                  <a:cubicBezTo>
                    <a:pt x="654" y="1026"/>
                    <a:pt x="660" y="998"/>
                    <a:pt x="632" y="965"/>
                  </a:cubicBezTo>
                  <a:cubicBezTo>
                    <a:pt x="621" y="948"/>
                    <a:pt x="609" y="943"/>
                    <a:pt x="587" y="937"/>
                  </a:cubicBezTo>
                  <a:cubicBezTo>
                    <a:pt x="576" y="931"/>
                    <a:pt x="565" y="926"/>
                    <a:pt x="554" y="926"/>
                  </a:cubicBezTo>
                  <a:cubicBezTo>
                    <a:pt x="549" y="926"/>
                    <a:pt x="537" y="926"/>
                    <a:pt x="537" y="921"/>
                  </a:cubicBezTo>
                  <a:cubicBezTo>
                    <a:pt x="537" y="904"/>
                    <a:pt x="526" y="909"/>
                    <a:pt x="510" y="909"/>
                  </a:cubicBezTo>
                  <a:cubicBezTo>
                    <a:pt x="499" y="909"/>
                    <a:pt x="499" y="898"/>
                    <a:pt x="493" y="887"/>
                  </a:cubicBezTo>
                  <a:cubicBezTo>
                    <a:pt x="488" y="882"/>
                    <a:pt x="482" y="882"/>
                    <a:pt x="476" y="876"/>
                  </a:cubicBezTo>
                  <a:cubicBezTo>
                    <a:pt x="466" y="865"/>
                    <a:pt x="460" y="859"/>
                    <a:pt x="449" y="854"/>
                  </a:cubicBezTo>
                  <a:cubicBezTo>
                    <a:pt x="432" y="843"/>
                    <a:pt x="421" y="837"/>
                    <a:pt x="410" y="832"/>
                  </a:cubicBezTo>
                  <a:lnTo>
                    <a:pt x="410" y="832"/>
                  </a:lnTo>
                  <a:cubicBezTo>
                    <a:pt x="410" y="821"/>
                    <a:pt x="415" y="815"/>
                    <a:pt x="421" y="804"/>
                  </a:cubicBezTo>
                  <a:cubicBezTo>
                    <a:pt x="427" y="776"/>
                    <a:pt x="421" y="754"/>
                    <a:pt x="432" y="726"/>
                  </a:cubicBezTo>
                  <a:cubicBezTo>
                    <a:pt x="438" y="704"/>
                    <a:pt x="443" y="688"/>
                    <a:pt x="443" y="660"/>
                  </a:cubicBezTo>
                  <a:cubicBezTo>
                    <a:pt x="443" y="610"/>
                    <a:pt x="438" y="577"/>
                    <a:pt x="432" y="527"/>
                  </a:cubicBezTo>
                  <a:cubicBezTo>
                    <a:pt x="432" y="488"/>
                    <a:pt x="432" y="488"/>
                    <a:pt x="432" y="488"/>
                  </a:cubicBezTo>
                  <a:cubicBezTo>
                    <a:pt x="355" y="261"/>
                    <a:pt x="355" y="261"/>
                    <a:pt x="355" y="261"/>
                  </a:cubicBezTo>
                  <a:cubicBezTo>
                    <a:pt x="360" y="205"/>
                    <a:pt x="399" y="183"/>
                    <a:pt x="427" y="133"/>
                  </a:cubicBezTo>
                  <a:cubicBezTo>
                    <a:pt x="449" y="78"/>
                    <a:pt x="454" y="28"/>
                    <a:pt x="510" y="0"/>
                  </a:cubicBezTo>
                  <a:lnTo>
                    <a:pt x="510" y="0"/>
                  </a:lnTo>
                  <a:cubicBezTo>
                    <a:pt x="515" y="12"/>
                    <a:pt x="515" y="28"/>
                    <a:pt x="521" y="34"/>
                  </a:cubicBezTo>
                  <a:cubicBezTo>
                    <a:pt x="532" y="39"/>
                    <a:pt x="537" y="39"/>
                    <a:pt x="543" y="45"/>
                  </a:cubicBezTo>
                  <a:cubicBezTo>
                    <a:pt x="593" y="45"/>
                    <a:pt x="593" y="45"/>
                    <a:pt x="593" y="45"/>
                  </a:cubicBezTo>
                  <a:cubicBezTo>
                    <a:pt x="599" y="50"/>
                    <a:pt x="599" y="62"/>
                    <a:pt x="609" y="72"/>
                  </a:cubicBezTo>
                  <a:cubicBezTo>
                    <a:pt x="615" y="78"/>
                    <a:pt x="626" y="78"/>
                    <a:pt x="637" y="84"/>
                  </a:cubicBezTo>
                  <a:cubicBezTo>
                    <a:pt x="643" y="84"/>
                    <a:pt x="687" y="111"/>
                    <a:pt x="687" y="111"/>
                  </a:cubicBezTo>
                  <a:cubicBezTo>
                    <a:pt x="698" y="172"/>
                    <a:pt x="748" y="195"/>
                    <a:pt x="809" y="217"/>
                  </a:cubicBezTo>
                  <a:cubicBezTo>
                    <a:pt x="865" y="239"/>
                    <a:pt x="892" y="256"/>
                    <a:pt x="942" y="294"/>
                  </a:cubicBezTo>
                  <a:cubicBezTo>
                    <a:pt x="953" y="300"/>
                    <a:pt x="959" y="316"/>
                    <a:pt x="970" y="322"/>
                  </a:cubicBezTo>
                  <a:cubicBezTo>
                    <a:pt x="986" y="333"/>
                    <a:pt x="1003" y="333"/>
                    <a:pt x="1014" y="344"/>
                  </a:cubicBezTo>
                  <a:cubicBezTo>
                    <a:pt x="1036" y="361"/>
                    <a:pt x="1031" y="383"/>
                    <a:pt x="1053" y="394"/>
                  </a:cubicBezTo>
                  <a:cubicBezTo>
                    <a:pt x="1075" y="405"/>
                    <a:pt x="1097" y="411"/>
                    <a:pt x="1119" y="427"/>
                  </a:cubicBezTo>
                  <a:cubicBezTo>
                    <a:pt x="1147" y="444"/>
                    <a:pt x="1158" y="461"/>
                    <a:pt x="1180" y="477"/>
                  </a:cubicBezTo>
                  <a:cubicBezTo>
                    <a:pt x="1208" y="505"/>
                    <a:pt x="1241" y="516"/>
                    <a:pt x="1241" y="560"/>
                  </a:cubicBezTo>
                  <a:cubicBezTo>
                    <a:pt x="1241" y="582"/>
                    <a:pt x="1230" y="599"/>
                    <a:pt x="1230" y="627"/>
                  </a:cubicBezTo>
                  <a:cubicBezTo>
                    <a:pt x="1230" y="632"/>
                    <a:pt x="1236" y="643"/>
                    <a:pt x="1241" y="649"/>
                  </a:cubicBezTo>
                  <a:lnTo>
                    <a:pt x="1241" y="649"/>
                  </a:lnTo>
                  <a:cubicBezTo>
                    <a:pt x="1252" y="638"/>
                    <a:pt x="1258" y="627"/>
                    <a:pt x="1269" y="621"/>
                  </a:cubicBezTo>
                  <a:cubicBezTo>
                    <a:pt x="1274" y="621"/>
                    <a:pt x="1274" y="621"/>
                    <a:pt x="1274" y="621"/>
                  </a:cubicBezTo>
                  <a:cubicBezTo>
                    <a:pt x="1274" y="627"/>
                    <a:pt x="1274" y="627"/>
                    <a:pt x="1274" y="627"/>
                  </a:cubicBezTo>
                  <a:cubicBezTo>
                    <a:pt x="1274" y="671"/>
                    <a:pt x="1274" y="671"/>
                    <a:pt x="1274" y="671"/>
                  </a:cubicBezTo>
                  <a:cubicBezTo>
                    <a:pt x="1274" y="677"/>
                    <a:pt x="1280" y="677"/>
                    <a:pt x="1280" y="682"/>
                  </a:cubicBezTo>
                  <a:cubicBezTo>
                    <a:pt x="1280" y="688"/>
                    <a:pt x="1280" y="688"/>
                    <a:pt x="1280" y="682"/>
                  </a:cubicBezTo>
                  <a:cubicBezTo>
                    <a:pt x="1308" y="665"/>
                    <a:pt x="1302" y="632"/>
                    <a:pt x="1325" y="616"/>
                  </a:cubicBezTo>
                  <a:cubicBezTo>
                    <a:pt x="1330" y="616"/>
                    <a:pt x="1330" y="616"/>
                    <a:pt x="1330" y="616"/>
                  </a:cubicBezTo>
                  <a:cubicBezTo>
                    <a:pt x="1335" y="632"/>
                    <a:pt x="1347" y="638"/>
                    <a:pt x="1358" y="655"/>
                  </a:cubicBezTo>
                  <a:cubicBezTo>
                    <a:pt x="1374" y="677"/>
                    <a:pt x="1374" y="693"/>
                    <a:pt x="1385" y="726"/>
                  </a:cubicBezTo>
                  <a:cubicBezTo>
                    <a:pt x="1391" y="737"/>
                    <a:pt x="1397" y="749"/>
                    <a:pt x="1402" y="7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79" name="Freeform 129">
              <a:extLst>
                <a:ext uri="{FF2B5EF4-FFF2-40B4-BE49-F238E27FC236}">
                  <a16:creationId xmlns:a16="http://schemas.microsoft.com/office/drawing/2014/main" id="{C6AD17E6-EA30-499C-B944-2F16A0971970}"/>
                </a:ext>
              </a:extLst>
            </p:cNvPr>
            <p:cNvSpPr>
              <a:spLocks noChangeArrowheads="1"/>
            </p:cNvSpPr>
            <p:nvPr/>
          </p:nvSpPr>
          <p:spPr bwMode="auto">
            <a:xfrm>
              <a:off x="1702964" y="1348192"/>
              <a:ext cx="329281" cy="394951"/>
            </a:xfrm>
            <a:custGeom>
              <a:avLst/>
              <a:gdLst>
                <a:gd name="T0" fmla="*/ 305 w 1370"/>
                <a:gd name="T1" fmla="*/ 1280 h 1647"/>
                <a:gd name="T2" fmla="*/ 305 w 1370"/>
                <a:gd name="T3" fmla="*/ 1358 h 1647"/>
                <a:gd name="T4" fmla="*/ 366 w 1370"/>
                <a:gd name="T5" fmla="*/ 1407 h 1647"/>
                <a:gd name="T6" fmla="*/ 543 w 1370"/>
                <a:gd name="T7" fmla="*/ 1513 h 1647"/>
                <a:gd name="T8" fmla="*/ 571 w 1370"/>
                <a:gd name="T9" fmla="*/ 1452 h 1647"/>
                <a:gd name="T10" fmla="*/ 504 w 1370"/>
                <a:gd name="T11" fmla="*/ 1419 h 1647"/>
                <a:gd name="T12" fmla="*/ 449 w 1370"/>
                <a:gd name="T13" fmla="*/ 1346 h 1647"/>
                <a:gd name="T14" fmla="*/ 377 w 1370"/>
                <a:gd name="T15" fmla="*/ 1319 h 1647"/>
                <a:gd name="T16" fmla="*/ 881 w 1370"/>
                <a:gd name="T17" fmla="*/ 1574 h 1647"/>
                <a:gd name="T18" fmla="*/ 959 w 1370"/>
                <a:gd name="T19" fmla="*/ 1640 h 1647"/>
                <a:gd name="T20" fmla="*/ 953 w 1370"/>
                <a:gd name="T21" fmla="*/ 1568 h 1647"/>
                <a:gd name="T22" fmla="*/ 881 w 1370"/>
                <a:gd name="T23" fmla="*/ 1574 h 1647"/>
                <a:gd name="T24" fmla="*/ 111 w 1370"/>
                <a:gd name="T25" fmla="*/ 61 h 1647"/>
                <a:gd name="T26" fmla="*/ 128 w 1370"/>
                <a:gd name="T27" fmla="*/ 16 h 1647"/>
                <a:gd name="T28" fmla="*/ 5 w 1370"/>
                <a:gd name="T29" fmla="*/ 77 h 1647"/>
                <a:gd name="T30" fmla="*/ 50 w 1370"/>
                <a:gd name="T31" fmla="*/ 122 h 1647"/>
                <a:gd name="T32" fmla="*/ 1369 w 1370"/>
                <a:gd name="T33" fmla="*/ 742 h 1647"/>
                <a:gd name="T34" fmla="*/ 1214 w 1370"/>
                <a:gd name="T35" fmla="*/ 1003 h 1647"/>
                <a:gd name="T36" fmla="*/ 1302 w 1370"/>
                <a:gd name="T37" fmla="*/ 1402 h 1647"/>
                <a:gd name="T38" fmla="*/ 1269 w 1370"/>
                <a:gd name="T39" fmla="*/ 1574 h 1647"/>
                <a:gd name="T40" fmla="*/ 1225 w 1370"/>
                <a:gd name="T41" fmla="*/ 1552 h 1647"/>
                <a:gd name="T42" fmla="*/ 1142 w 1370"/>
                <a:gd name="T43" fmla="*/ 1552 h 1647"/>
                <a:gd name="T44" fmla="*/ 1103 w 1370"/>
                <a:gd name="T45" fmla="*/ 1468 h 1647"/>
                <a:gd name="T46" fmla="*/ 1092 w 1370"/>
                <a:gd name="T47" fmla="*/ 1346 h 1647"/>
                <a:gd name="T48" fmla="*/ 942 w 1370"/>
                <a:gd name="T49" fmla="*/ 1169 h 1647"/>
                <a:gd name="T50" fmla="*/ 864 w 1370"/>
                <a:gd name="T51" fmla="*/ 1080 h 1647"/>
                <a:gd name="T52" fmla="*/ 793 w 1370"/>
                <a:gd name="T53" fmla="*/ 986 h 1647"/>
                <a:gd name="T54" fmla="*/ 737 w 1370"/>
                <a:gd name="T55" fmla="*/ 925 h 1647"/>
                <a:gd name="T56" fmla="*/ 648 w 1370"/>
                <a:gd name="T57" fmla="*/ 920 h 1647"/>
                <a:gd name="T58" fmla="*/ 482 w 1370"/>
                <a:gd name="T59" fmla="*/ 754 h 1647"/>
                <a:gd name="T60" fmla="*/ 432 w 1370"/>
                <a:gd name="T61" fmla="*/ 742 h 1647"/>
                <a:gd name="T62" fmla="*/ 310 w 1370"/>
                <a:gd name="T63" fmla="*/ 621 h 1647"/>
                <a:gd name="T64" fmla="*/ 233 w 1370"/>
                <a:gd name="T65" fmla="*/ 548 h 1647"/>
                <a:gd name="T66" fmla="*/ 194 w 1370"/>
                <a:gd name="T67" fmla="*/ 521 h 1647"/>
                <a:gd name="T68" fmla="*/ 138 w 1370"/>
                <a:gd name="T69" fmla="*/ 432 h 1647"/>
                <a:gd name="T70" fmla="*/ 61 w 1370"/>
                <a:gd name="T71" fmla="*/ 249 h 1647"/>
                <a:gd name="T72" fmla="*/ 50 w 1370"/>
                <a:gd name="T73" fmla="*/ 161 h 1647"/>
                <a:gd name="T74" fmla="*/ 144 w 1370"/>
                <a:gd name="T75" fmla="*/ 105 h 1647"/>
                <a:gd name="T76" fmla="*/ 322 w 1370"/>
                <a:gd name="T77" fmla="*/ 149 h 1647"/>
                <a:gd name="T78" fmla="*/ 432 w 1370"/>
                <a:gd name="T79" fmla="*/ 255 h 1647"/>
                <a:gd name="T80" fmla="*/ 576 w 1370"/>
                <a:gd name="T81" fmla="*/ 294 h 1647"/>
                <a:gd name="T82" fmla="*/ 748 w 1370"/>
                <a:gd name="T83" fmla="*/ 272 h 1647"/>
                <a:gd name="T84" fmla="*/ 909 w 1370"/>
                <a:gd name="T85" fmla="*/ 327 h 1647"/>
                <a:gd name="T86" fmla="*/ 1031 w 1370"/>
                <a:gd name="T87" fmla="*/ 277 h 1647"/>
                <a:gd name="T88" fmla="*/ 1164 w 1370"/>
                <a:gd name="T89" fmla="*/ 399 h 1647"/>
                <a:gd name="T90" fmla="*/ 1253 w 1370"/>
                <a:gd name="T91" fmla="*/ 532 h 1647"/>
                <a:gd name="T92" fmla="*/ 1358 w 1370"/>
                <a:gd name="T93" fmla="*/ 687 h 1647"/>
                <a:gd name="T94" fmla="*/ 1358 w 1370"/>
                <a:gd name="T95" fmla="*/ 737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0" h="1647">
                  <a:moveTo>
                    <a:pt x="322" y="1269"/>
                  </a:moveTo>
                  <a:lnTo>
                    <a:pt x="322" y="1269"/>
                  </a:lnTo>
                  <a:cubicBezTo>
                    <a:pt x="316" y="1274"/>
                    <a:pt x="305" y="1269"/>
                    <a:pt x="305" y="1280"/>
                  </a:cubicBezTo>
                  <a:cubicBezTo>
                    <a:pt x="294" y="1286"/>
                    <a:pt x="299" y="1297"/>
                    <a:pt x="294" y="1308"/>
                  </a:cubicBezTo>
                  <a:cubicBezTo>
                    <a:pt x="288" y="1319"/>
                    <a:pt x="271" y="1313"/>
                    <a:pt x="266" y="1319"/>
                  </a:cubicBezTo>
                  <a:cubicBezTo>
                    <a:pt x="277" y="1335"/>
                    <a:pt x="288" y="1341"/>
                    <a:pt x="305" y="1358"/>
                  </a:cubicBezTo>
                  <a:cubicBezTo>
                    <a:pt x="310" y="1369"/>
                    <a:pt x="299" y="1397"/>
                    <a:pt x="316" y="1397"/>
                  </a:cubicBezTo>
                  <a:cubicBezTo>
                    <a:pt x="322" y="1397"/>
                    <a:pt x="327" y="1391"/>
                    <a:pt x="332" y="1391"/>
                  </a:cubicBezTo>
                  <a:cubicBezTo>
                    <a:pt x="349" y="1391"/>
                    <a:pt x="355" y="1407"/>
                    <a:pt x="366" y="1407"/>
                  </a:cubicBezTo>
                  <a:cubicBezTo>
                    <a:pt x="394" y="1413"/>
                    <a:pt x="404" y="1413"/>
                    <a:pt x="427" y="1424"/>
                  </a:cubicBezTo>
                  <a:cubicBezTo>
                    <a:pt x="465" y="1435"/>
                    <a:pt x="477" y="1463"/>
                    <a:pt x="515" y="1479"/>
                  </a:cubicBezTo>
                  <a:cubicBezTo>
                    <a:pt x="527" y="1491"/>
                    <a:pt x="532" y="1502"/>
                    <a:pt x="543" y="1513"/>
                  </a:cubicBezTo>
                  <a:cubicBezTo>
                    <a:pt x="554" y="1524"/>
                    <a:pt x="565" y="1518"/>
                    <a:pt x="576" y="1518"/>
                  </a:cubicBezTo>
                  <a:cubicBezTo>
                    <a:pt x="593" y="1518"/>
                    <a:pt x="610" y="1513"/>
                    <a:pt x="610" y="1496"/>
                  </a:cubicBezTo>
                  <a:cubicBezTo>
                    <a:pt x="610" y="1474"/>
                    <a:pt x="593" y="1452"/>
                    <a:pt x="571" y="1452"/>
                  </a:cubicBezTo>
                  <a:cubicBezTo>
                    <a:pt x="571" y="1452"/>
                    <a:pt x="565" y="1457"/>
                    <a:pt x="560" y="1457"/>
                  </a:cubicBezTo>
                  <a:cubicBezTo>
                    <a:pt x="549" y="1457"/>
                    <a:pt x="549" y="1435"/>
                    <a:pt x="537" y="1430"/>
                  </a:cubicBezTo>
                  <a:cubicBezTo>
                    <a:pt x="527" y="1419"/>
                    <a:pt x="515" y="1424"/>
                    <a:pt x="504" y="1419"/>
                  </a:cubicBezTo>
                  <a:cubicBezTo>
                    <a:pt x="488" y="1413"/>
                    <a:pt x="488" y="1402"/>
                    <a:pt x="471" y="1397"/>
                  </a:cubicBezTo>
                  <a:cubicBezTo>
                    <a:pt x="460" y="1385"/>
                    <a:pt x="443" y="1385"/>
                    <a:pt x="443" y="1369"/>
                  </a:cubicBezTo>
                  <a:cubicBezTo>
                    <a:pt x="443" y="1363"/>
                    <a:pt x="449" y="1358"/>
                    <a:pt x="449" y="1346"/>
                  </a:cubicBezTo>
                  <a:cubicBezTo>
                    <a:pt x="438" y="1346"/>
                    <a:pt x="432" y="1335"/>
                    <a:pt x="421" y="1335"/>
                  </a:cubicBezTo>
                  <a:cubicBezTo>
                    <a:pt x="421" y="1335"/>
                    <a:pt x="416" y="1341"/>
                    <a:pt x="410" y="1341"/>
                  </a:cubicBezTo>
                  <a:cubicBezTo>
                    <a:pt x="394" y="1341"/>
                    <a:pt x="388" y="1330"/>
                    <a:pt x="377" y="1319"/>
                  </a:cubicBezTo>
                  <a:cubicBezTo>
                    <a:pt x="366" y="1308"/>
                    <a:pt x="349" y="1297"/>
                    <a:pt x="349" y="1280"/>
                  </a:cubicBezTo>
                  <a:cubicBezTo>
                    <a:pt x="338" y="1274"/>
                    <a:pt x="332" y="1274"/>
                    <a:pt x="322" y="1269"/>
                  </a:cubicBezTo>
                  <a:close/>
                  <a:moveTo>
                    <a:pt x="881" y="1574"/>
                  </a:moveTo>
                  <a:lnTo>
                    <a:pt x="881" y="1574"/>
                  </a:lnTo>
                  <a:cubicBezTo>
                    <a:pt x="892" y="1585"/>
                    <a:pt x="903" y="1585"/>
                    <a:pt x="914" y="1596"/>
                  </a:cubicBezTo>
                  <a:cubicBezTo>
                    <a:pt x="936" y="1607"/>
                    <a:pt x="942" y="1624"/>
                    <a:pt x="959" y="1640"/>
                  </a:cubicBezTo>
                  <a:cubicBezTo>
                    <a:pt x="964" y="1646"/>
                    <a:pt x="964" y="1646"/>
                    <a:pt x="964" y="1640"/>
                  </a:cubicBezTo>
                  <a:cubicBezTo>
                    <a:pt x="964" y="1629"/>
                    <a:pt x="964" y="1624"/>
                    <a:pt x="964" y="1612"/>
                  </a:cubicBezTo>
                  <a:cubicBezTo>
                    <a:pt x="964" y="1596"/>
                    <a:pt x="970" y="1579"/>
                    <a:pt x="953" y="1568"/>
                  </a:cubicBezTo>
                  <a:cubicBezTo>
                    <a:pt x="948" y="1563"/>
                    <a:pt x="936" y="1568"/>
                    <a:pt x="926" y="1568"/>
                  </a:cubicBezTo>
                  <a:cubicBezTo>
                    <a:pt x="909" y="1568"/>
                    <a:pt x="898" y="1568"/>
                    <a:pt x="887" y="1568"/>
                  </a:cubicBezTo>
                  <a:cubicBezTo>
                    <a:pt x="876" y="1568"/>
                    <a:pt x="876" y="1568"/>
                    <a:pt x="881" y="1574"/>
                  </a:cubicBezTo>
                  <a:close/>
                  <a:moveTo>
                    <a:pt x="94" y="50"/>
                  </a:moveTo>
                  <a:lnTo>
                    <a:pt x="94" y="50"/>
                  </a:lnTo>
                  <a:cubicBezTo>
                    <a:pt x="100" y="55"/>
                    <a:pt x="105" y="61"/>
                    <a:pt x="111" y="61"/>
                  </a:cubicBezTo>
                  <a:cubicBezTo>
                    <a:pt x="128" y="61"/>
                    <a:pt x="128" y="61"/>
                    <a:pt x="128" y="61"/>
                  </a:cubicBezTo>
                  <a:cubicBezTo>
                    <a:pt x="128" y="39"/>
                    <a:pt x="128" y="39"/>
                    <a:pt x="128" y="39"/>
                  </a:cubicBezTo>
                  <a:cubicBezTo>
                    <a:pt x="128" y="33"/>
                    <a:pt x="133" y="22"/>
                    <a:pt x="128" y="16"/>
                  </a:cubicBezTo>
                  <a:cubicBezTo>
                    <a:pt x="122" y="6"/>
                    <a:pt x="116" y="22"/>
                    <a:pt x="105" y="22"/>
                  </a:cubicBezTo>
                  <a:cubicBezTo>
                    <a:pt x="89" y="28"/>
                    <a:pt x="39" y="0"/>
                    <a:pt x="94" y="50"/>
                  </a:cubicBezTo>
                  <a:close/>
                  <a:moveTo>
                    <a:pt x="5" y="77"/>
                  </a:moveTo>
                  <a:lnTo>
                    <a:pt x="5" y="77"/>
                  </a:lnTo>
                  <a:cubicBezTo>
                    <a:pt x="5" y="83"/>
                    <a:pt x="5" y="89"/>
                    <a:pt x="0" y="94"/>
                  </a:cubicBezTo>
                  <a:cubicBezTo>
                    <a:pt x="22" y="100"/>
                    <a:pt x="33" y="111"/>
                    <a:pt x="50" y="122"/>
                  </a:cubicBezTo>
                  <a:cubicBezTo>
                    <a:pt x="50" y="116"/>
                    <a:pt x="56" y="111"/>
                    <a:pt x="56" y="111"/>
                  </a:cubicBezTo>
                  <a:cubicBezTo>
                    <a:pt x="56" y="89"/>
                    <a:pt x="28" y="83"/>
                    <a:pt x="5" y="77"/>
                  </a:cubicBezTo>
                  <a:close/>
                  <a:moveTo>
                    <a:pt x="1369" y="742"/>
                  </a:moveTo>
                  <a:lnTo>
                    <a:pt x="1369" y="742"/>
                  </a:lnTo>
                  <a:cubicBezTo>
                    <a:pt x="1313" y="770"/>
                    <a:pt x="1308" y="820"/>
                    <a:pt x="1286" y="875"/>
                  </a:cubicBezTo>
                  <a:cubicBezTo>
                    <a:pt x="1258" y="925"/>
                    <a:pt x="1219" y="947"/>
                    <a:pt x="1214" y="1003"/>
                  </a:cubicBezTo>
                  <a:cubicBezTo>
                    <a:pt x="1291" y="1230"/>
                    <a:pt x="1291" y="1230"/>
                    <a:pt x="1291" y="1230"/>
                  </a:cubicBezTo>
                  <a:cubicBezTo>
                    <a:pt x="1291" y="1269"/>
                    <a:pt x="1291" y="1269"/>
                    <a:pt x="1291" y="1269"/>
                  </a:cubicBezTo>
                  <a:cubicBezTo>
                    <a:pt x="1297" y="1319"/>
                    <a:pt x="1302" y="1352"/>
                    <a:pt x="1302" y="1402"/>
                  </a:cubicBezTo>
                  <a:cubicBezTo>
                    <a:pt x="1302" y="1430"/>
                    <a:pt x="1297" y="1446"/>
                    <a:pt x="1291" y="1468"/>
                  </a:cubicBezTo>
                  <a:cubicBezTo>
                    <a:pt x="1280" y="1496"/>
                    <a:pt x="1286" y="1518"/>
                    <a:pt x="1280" y="1546"/>
                  </a:cubicBezTo>
                  <a:cubicBezTo>
                    <a:pt x="1274" y="1557"/>
                    <a:pt x="1269" y="1563"/>
                    <a:pt x="1269" y="1574"/>
                  </a:cubicBezTo>
                  <a:lnTo>
                    <a:pt x="1269" y="1574"/>
                  </a:lnTo>
                  <a:cubicBezTo>
                    <a:pt x="1263" y="1574"/>
                    <a:pt x="1263" y="1568"/>
                    <a:pt x="1258" y="1568"/>
                  </a:cubicBezTo>
                  <a:cubicBezTo>
                    <a:pt x="1247" y="1563"/>
                    <a:pt x="1241" y="1552"/>
                    <a:pt x="1225" y="1552"/>
                  </a:cubicBezTo>
                  <a:cubicBezTo>
                    <a:pt x="1214" y="1552"/>
                    <a:pt x="1208" y="1563"/>
                    <a:pt x="1197" y="1563"/>
                  </a:cubicBezTo>
                  <a:cubicBezTo>
                    <a:pt x="1186" y="1563"/>
                    <a:pt x="1180" y="1557"/>
                    <a:pt x="1169" y="1557"/>
                  </a:cubicBezTo>
                  <a:cubicBezTo>
                    <a:pt x="1158" y="1552"/>
                    <a:pt x="1147" y="1557"/>
                    <a:pt x="1142" y="1552"/>
                  </a:cubicBezTo>
                  <a:cubicBezTo>
                    <a:pt x="1125" y="1540"/>
                    <a:pt x="1125" y="1530"/>
                    <a:pt x="1120" y="1518"/>
                  </a:cubicBezTo>
                  <a:cubicBezTo>
                    <a:pt x="1108" y="1507"/>
                    <a:pt x="1103" y="1502"/>
                    <a:pt x="1103" y="1491"/>
                  </a:cubicBezTo>
                  <a:cubicBezTo>
                    <a:pt x="1103" y="1468"/>
                    <a:pt x="1103" y="1468"/>
                    <a:pt x="1103" y="1468"/>
                  </a:cubicBezTo>
                  <a:cubicBezTo>
                    <a:pt x="1103" y="1441"/>
                    <a:pt x="1108" y="1430"/>
                    <a:pt x="1108" y="1402"/>
                  </a:cubicBezTo>
                  <a:cubicBezTo>
                    <a:pt x="1108" y="1385"/>
                    <a:pt x="1108" y="1374"/>
                    <a:pt x="1103" y="1363"/>
                  </a:cubicBezTo>
                  <a:cubicBezTo>
                    <a:pt x="1097" y="1352"/>
                    <a:pt x="1092" y="1352"/>
                    <a:pt x="1092" y="1346"/>
                  </a:cubicBezTo>
                  <a:cubicBezTo>
                    <a:pt x="1081" y="1330"/>
                    <a:pt x="1075" y="1319"/>
                    <a:pt x="1059" y="1313"/>
                  </a:cubicBezTo>
                  <a:cubicBezTo>
                    <a:pt x="1031" y="1297"/>
                    <a:pt x="1014" y="1291"/>
                    <a:pt x="987" y="1269"/>
                  </a:cubicBezTo>
                  <a:cubicBezTo>
                    <a:pt x="970" y="1230"/>
                    <a:pt x="959" y="1208"/>
                    <a:pt x="942" y="1169"/>
                  </a:cubicBezTo>
                  <a:cubicBezTo>
                    <a:pt x="936" y="1153"/>
                    <a:pt x="936" y="1141"/>
                    <a:pt x="920" y="1136"/>
                  </a:cubicBezTo>
                  <a:cubicBezTo>
                    <a:pt x="909" y="1125"/>
                    <a:pt x="898" y="1131"/>
                    <a:pt x="887" y="1119"/>
                  </a:cubicBezTo>
                  <a:cubicBezTo>
                    <a:pt x="870" y="1108"/>
                    <a:pt x="870" y="1097"/>
                    <a:pt x="864" y="1080"/>
                  </a:cubicBezTo>
                  <a:cubicBezTo>
                    <a:pt x="854" y="1053"/>
                    <a:pt x="854" y="1036"/>
                    <a:pt x="842" y="1014"/>
                  </a:cubicBezTo>
                  <a:cubicBezTo>
                    <a:pt x="837" y="1003"/>
                    <a:pt x="826" y="1003"/>
                    <a:pt x="815" y="998"/>
                  </a:cubicBezTo>
                  <a:cubicBezTo>
                    <a:pt x="809" y="992"/>
                    <a:pt x="803" y="986"/>
                    <a:pt x="793" y="986"/>
                  </a:cubicBezTo>
                  <a:cubicBezTo>
                    <a:pt x="787" y="981"/>
                    <a:pt x="776" y="981"/>
                    <a:pt x="776" y="975"/>
                  </a:cubicBezTo>
                  <a:cubicBezTo>
                    <a:pt x="770" y="964"/>
                    <a:pt x="770" y="953"/>
                    <a:pt x="765" y="942"/>
                  </a:cubicBezTo>
                  <a:cubicBezTo>
                    <a:pt x="759" y="931"/>
                    <a:pt x="748" y="931"/>
                    <a:pt x="737" y="925"/>
                  </a:cubicBezTo>
                  <a:cubicBezTo>
                    <a:pt x="726" y="920"/>
                    <a:pt x="721" y="920"/>
                    <a:pt x="709" y="920"/>
                  </a:cubicBezTo>
                  <a:cubicBezTo>
                    <a:pt x="693" y="920"/>
                    <a:pt x="693" y="920"/>
                    <a:pt x="693" y="920"/>
                  </a:cubicBezTo>
                  <a:cubicBezTo>
                    <a:pt x="676" y="920"/>
                    <a:pt x="665" y="920"/>
                    <a:pt x="648" y="920"/>
                  </a:cubicBezTo>
                  <a:cubicBezTo>
                    <a:pt x="598" y="920"/>
                    <a:pt x="576" y="892"/>
                    <a:pt x="549" y="853"/>
                  </a:cubicBezTo>
                  <a:cubicBezTo>
                    <a:pt x="532" y="831"/>
                    <a:pt x="521" y="820"/>
                    <a:pt x="504" y="792"/>
                  </a:cubicBezTo>
                  <a:cubicBezTo>
                    <a:pt x="493" y="781"/>
                    <a:pt x="493" y="770"/>
                    <a:pt x="482" y="754"/>
                  </a:cubicBezTo>
                  <a:cubicBezTo>
                    <a:pt x="477" y="754"/>
                    <a:pt x="471" y="754"/>
                    <a:pt x="460" y="754"/>
                  </a:cubicBezTo>
                  <a:cubicBezTo>
                    <a:pt x="455" y="754"/>
                    <a:pt x="443" y="759"/>
                    <a:pt x="438" y="754"/>
                  </a:cubicBezTo>
                  <a:cubicBezTo>
                    <a:pt x="438" y="748"/>
                    <a:pt x="438" y="748"/>
                    <a:pt x="432" y="742"/>
                  </a:cubicBezTo>
                  <a:cubicBezTo>
                    <a:pt x="432" y="737"/>
                    <a:pt x="427" y="732"/>
                    <a:pt x="421" y="726"/>
                  </a:cubicBezTo>
                  <a:cubicBezTo>
                    <a:pt x="399" y="709"/>
                    <a:pt x="377" y="709"/>
                    <a:pt x="366" y="687"/>
                  </a:cubicBezTo>
                  <a:cubicBezTo>
                    <a:pt x="349" y="654"/>
                    <a:pt x="338" y="643"/>
                    <a:pt x="310" y="621"/>
                  </a:cubicBezTo>
                  <a:cubicBezTo>
                    <a:pt x="294" y="609"/>
                    <a:pt x="294" y="599"/>
                    <a:pt x="277" y="587"/>
                  </a:cubicBezTo>
                  <a:cubicBezTo>
                    <a:pt x="271" y="582"/>
                    <a:pt x="266" y="576"/>
                    <a:pt x="255" y="565"/>
                  </a:cubicBezTo>
                  <a:cubicBezTo>
                    <a:pt x="249" y="560"/>
                    <a:pt x="244" y="554"/>
                    <a:pt x="233" y="548"/>
                  </a:cubicBezTo>
                  <a:cubicBezTo>
                    <a:pt x="227" y="548"/>
                    <a:pt x="222" y="548"/>
                    <a:pt x="216" y="548"/>
                  </a:cubicBezTo>
                  <a:cubicBezTo>
                    <a:pt x="216" y="548"/>
                    <a:pt x="216" y="543"/>
                    <a:pt x="211" y="538"/>
                  </a:cubicBezTo>
                  <a:cubicBezTo>
                    <a:pt x="211" y="532"/>
                    <a:pt x="199" y="526"/>
                    <a:pt x="194" y="521"/>
                  </a:cubicBezTo>
                  <a:cubicBezTo>
                    <a:pt x="183" y="515"/>
                    <a:pt x="189" y="504"/>
                    <a:pt x="177" y="493"/>
                  </a:cubicBezTo>
                  <a:cubicBezTo>
                    <a:pt x="172" y="482"/>
                    <a:pt x="161" y="476"/>
                    <a:pt x="150" y="466"/>
                  </a:cubicBezTo>
                  <a:cubicBezTo>
                    <a:pt x="144" y="454"/>
                    <a:pt x="144" y="443"/>
                    <a:pt x="138" y="432"/>
                  </a:cubicBezTo>
                  <a:cubicBezTo>
                    <a:pt x="133" y="405"/>
                    <a:pt x="116" y="393"/>
                    <a:pt x="100" y="371"/>
                  </a:cubicBezTo>
                  <a:cubicBezTo>
                    <a:pt x="89" y="349"/>
                    <a:pt x="83" y="333"/>
                    <a:pt x="77" y="305"/>
                  </a:cubicBezTo>
                  <a:cubicBezTo>
                    <a:pt x="72" y="282"/>
                    <a:pt x="66" y="272"/>
                    <a:pt x="61" y="249"/>
                  </a:cubicBezTo>
                  <a:cubicBezTo>
                    <a:pt x="61" y="244"/>
                    <a:pt x="56" y="244"/>
                    <a:pt x="56" y="233"/>
                  </a:cubicBezTo>
                  <a:cubicBezTo>
                    <a:pt x="56" y="216"/>
                    <a:pt x="56" y="216"/>
                    <a:pt x="56" y="216"/>
                  </a:cubicBezTo>
                  <a:cubicBezTo>
                    <a:pt x="56" y="194"/>
                    <a:pt x="50" y="183"/>
                    <a:pt x="50" y="161"/>
                  </a:cubicBezTo>
                  <a:cubicBezTo>
                    <a:pt x="50" y="149"/>
                    <a:pt x="61" y="149"/>
                    <a:pt x="72" y="144"/>
                  </a:cubicBezTo>
                  <a:cubicBezTo>
                    <a:pt x="77" y="144"/>
                    <a:pt x="89" y="144"/>
                    <a:pt x="94" y="139"/>
                  </a:cubicBezTo>
                  <a:cubicBezTo>
                    <a:pt x="116" y="133"/>
                    <a:pt x="128" y="122"/>
                    <a:pt x="144" y="105"/>
                  </a:cubicBezTo>
                  <a:cubicBezTo>
                    <a:pt x="172" y="111"/>
                    <a:pt x="183" y="122"/>
                    <a:pt x="205" y="122"/>
                  </a:cubicBezTo>
                  <a:cubicBezTo>
                    <a:pt x="255" y="122"/>
                    <a:pt x="255" y="122"/>
                    <a:pt x="255" y="122"/>
                  </a:cubicBezTo>
                  <a:cubicBezTo>
                    <a:pt x="283" y="122"/>
                    <a:pt x="299" y="133"/>
                    <a:pt x="322" y="149"/>
                  </a:cubicBezTo>
                  <a:cubicBezTo>
                    <a:pt x="332" y="161"/>
                    <a:pt x="344" y="161"/>
                    <a:pt x="355" y="166"/>
                  </a:cubicBezTo>
                  <a:cubicBezTo>
                    <a:pt x="366" y="183"/>
                    <a:pt x="366" y="194"/>
                    <a:pt x="377" y="205"/>
                  </a:cubicBezTo>
                  <a:cubicBezTo>
                    <a:pt x="394" y="233"/>
                    <a:pt x="410" y="238"/>
                    <a:pt x="432" y="255"/>
                  </a:cubicBezTo>
                  <a:cubicBezTo>
                    <a:pt x="449" y="266"/>
                    <a:pt x="460" y="282"/>
                    <a:pt x="477" y="282"/>
                  </a:cubicBezTo>
                  <a:cubicBezTo>
                    <a:pt x="488" y="282"/>
                    <a:pt x="493" y="272"/>
                    <a:pt x="510" y="272"/>
                  </a:cubicBezTo>
                  <a:cubicBezTo>
                    <a:pt x="537" y="272"/>
                    <a:pt x="549" y="294"/>
                    <a:pt x="576" y="294"/>
                  </a:cubicBezTo>
                  <a:cubicBezTo>
                    <a:pt x="588" y="294"/>
                    <a:pt x="593" y="294"/>
                    <a:pt x="598" y="294"/>
                  </a:cubicBezTo>
                  <a:cubicBezTo>
                    <a:pt x="615" y="294"/>
                    <a:pt x="626" y="299"/>
                    <a:pt x="648" y="299"/>
                  </a:cubicBezTo>
                  <a:cubicBezTo>
                    <a:pt x="687" y="299"/>
                    <a:pt x="709" y="272"/>
                    <a:pt x="748" y="272"/>
                  </a:cubicBezTo>
                  <a:cubicBezTo>
                    <a:pt x="765" y="272"/>
                    <a:pt x="770" y="277"/>
                    <a:pt x="787" y="277"/>
                  </a:cubicBezTo>
                  <a:cubicBezTo>
                    <a:pt x="837" y="277"/>
                    <a:pt x="837" y="277"/>
                    <a:pt x="837" y="277"/>
                  </a:cubicBezTo>
                  <a:cubicBezTo>
                    <a:pt x="870" y="277"/>
                    <a:pt x="876" y="327"/>
                    <a:pt x="909" y="327"/>
                  </a:cubicBezTo>
                  <a:cubicBezTo>
                    <a:pt x="931" y="327"/>
                    <a:pt x="936" y="305"/>
                    <a:pt x="959" y="305"/>
                  </a:cubicBezTo>
                  <a:cubicBezTo>
                    <a:pt x="981" y="299"/>
                    <a:pt x="992" y="299"/>
                    <a:pt x="1014" y="288"/>
                  </a:cubicBezTo>
                  <a:cubicBezTo>
                    <a:pt x="1020" y="288"/>
                    <a:pt x="1025" y="277"/>
                    <a:pt x="1031" y="277"/>
                  </a:cubicBezTo>
                  <a:cubicBezTo>
                    <a:pt x="1042" y="277"/>
                    <a:pt x="1047" y="288"/>
                    <a:pt x="1053" y="294"/>
                  </a:cubicBezTo>
                  <a:cubicBezTo>
                    <a:pt x="1069" y="310"/>
                    <a:pt x="1075" y="321"/>
                    <a:pt x="1092" y="338"/>
                  </a:cubicBezTo>
                  <a:cubicBezTo>
                    <a:pt x="1114" y="366"/>
                    <a:pt x="1136" y="371"/>
                    <a:pt x="1164" y="399"/>
                  </a:cubicBezTo>
                  <a:cubicBezTo>
                    <a:pt x="1180" y="410"/>
                    <a:pt x="1186" y="421"/>
                    <a:pt x="1202" y="427"/>
                  </a:cubicBezTo>
                  <a:cubicBezTo>
                    <a:pt x="1214" y="438"/>
                    <a:pt x="1230" y="438"/>
                    <a:pt x="1236" y="449"/>
                  </a:cubicBezTo>
                  <a:cubicBezTo>
                    <a:pt x="1258" y="476"/>
                    <a:pt x="1241" y="504"/>
                    <a:pt x="1253" y="532"/>
                  </a:cubicBezTo>
                  <a:cubicBezTo>
                    <a:pt x="1269" y="565"/>
                    <a:pt x="1291" y="576"/>
                    <a:pt x="1319" y="593"/>
                  </a:cubicBezTo>
                  <a:cubicBezTo>
                    <a:pt x="1347" y="609"/>
                    <a:pt x="1369" y="621"/>
                    <a:pt x="1369" y="654"/>
                  </a:cubicBezTo>
                  <a:cubicBezTo>
                    <a:pt x="1369" y="665"/>
                    <a:pt x="1358" y="671"/>
                    <a:pt x="1358" y="687"/>
                  </a:cubicBezTo>
                  <a:cubicBezTo>
                    <a:pt x="1358" y="720"/>
                    <a:pt x="1358" y="720"/>
                    <a:pt x="1358" y="720"/>
                  </a:cubicBezTo>
                  <a:cubicBezTo>
                    <a:pt x="1358" y="726"/>
                    <a:pt x="1358" y="732"/>
                    <a:pt x="1358" y="732"/>
                  </a:cubicBezTo>
                  <a:cubicBezTo>
                    <a:pt x="1352" y="737"/>
                    <a:pt x="1352" y="737"/>
                    <a:pt x="1358" y="737"/>
                  </a:cubicBezTo>
                  <a:cubicBezTo>
                    <a:pt x="1363" y="737"/>
                    <a:pt x="1363" y="742"/>
                    <a:pt x="1369" y="74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grpSp>
      <p:pic>
        <p:nvPicPr>
          <p:cNvPr id="4098" name="Picture 2" descr="High Voltage on Apple iOS 12.1">
            <a:extLst>
              <a:ext uri="{FF2B5EF4-FFF2-40B4-BE49-F238E27FC236}">
                <a16:creationId xmlns:a16="http://schemas.microsoft.com/office/drawing/2014/main" id="{0F61B044-C6E0-4975-B68C-D6506F5555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5778" y="1992221"/>
            <a:ext cx="620445" cy="620445"/>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69ECEEC4-90F9-4519-91B8-8C483385396E}"/>
              </a:ext>
            </a:extLst>
          </p:cNvPr>
          <p:cNvSpPr/>
          <p:nvPr/>
        </p:nvSpPr>
        <p:spPr>
          <a:xfrm>
            <a:off x="291239" y="2720422"/>
            <a:ext cx="6428217" cy="280445"/>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latin typeface="Arial" panose="020B0604020202020204" pitchFamily="34" charset="0"/>
                <a:cs typeface="Arial" panose="020B0604020202020204" pitchFamily="34" charset="0"/>
              </a:rPr>
              <a:t>Gas Market Potential in West Java</a:t>
            </a:r>
          </a:p>
        </p:txBody>
      </p:sp>
      <p:sp>
        <p:nvSpPr>
          <p:cNvPr id="88" name="Rectangle 87">
            <a:extLst>
              <a:ext uri="{FF2B5EF4-FFF2-40B4-BE49-F238E27FC236}">
                <a16:creationId xmlns:a16="http://schemas.microsoft.com/office/drawing/2014/main" id="{99371F7B-17DC-4E4E-8AB1-BD31B166C361}"/>
              </a:ext>
            </a:extLst>
          </p:cNvPr>
          <p:cNvSpPr/>
          <p:nvPr/>
        </p:nvSpPr>
        <p:spPr>
          <a:xfrm>
            <a:off x="291240" y="3007614"/>
            <a:ext cx="6428216" cy="337530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2" name="TextBox 101">
            <a:extLst>
              <a:ext uri="{FF2B5EF4-FFF2-40B4-BE49-F238E27FC236}">
                <a16:creationId xmlns:a16="http://schemas.microsoft.com/office/drawing/2014/main" id="{98651A2A-1CBA-44DF-9301-420472104D88}"/>
              </a:ext>
            </a:extLst>
          </p:cNvPr>
          <p:cNvSpPr txBox="1"/>
          <p:nvPr/>
        </p:nvSpPr>
        <p:spPr>
          <a:xfrm>
            <a:off x="6994662" y="4468062"/>
            <a:ext cx="4857704" cy="1400383"/>
          </a:xfrm>
          <a:prstGeom prst="rect">
            <a:avLst/>
          </a:prstGeom>
          <a:noFill/>
        </p:spPr>
        <p:txBody>
          <a:bodyPr wrap="square" rtlCol="0">
            <a:spAutoFit/>
          </a:bodyPr>
          <a:lstStyle/>
          <a:p>
            <a:pPr marL="171450" indent="-171450" algn="just">
              <a:spcBef>
                <a:spcPts val="600"/>
              </a:spcBef>
              <a:buFont typeface="Wingdings" panose="05000000000000000000" pitchFamily="2" charset="2"/>
              <a:buChar char="§"/>
            </a:pPr>
            <a:r>
              <a:rPr lang="en-US" sz="1000" dirty="0">
                <a:latin typeface="Arial" panose="020B0604020202020204" pitchFamily="34" charset="0"/>
                <a:cs typeface="Arial" panose="020B0604020202020204" pitchFamily="34" charset="0"/>
              </a:rPr>
              <a:t>Initiated incentive plans to attract investors for development of new O&amp;G blocks</a:t>
            </a:r>
          </a:p>
          <a:p>
            <a:pPr marL="171450" indent="-171450" algn="just">
              <a:spcBef>
                <a:spcPts val="600"/>
              </a:spcBef>
              <a:buFont typeface="Wingdings" panose="05000000000000000000" pitchFamily="2" charset="2"/>
              <a:buChar char="§"/>
            </a:pPr>
            <a:r>
              <a:rPr lang="en-US" sz="1000" dirty="0">
                <a:latin typeface="Arial" panose="020B0604020202020204" pitchFamily="34" charset="0"/>
                <a:cs typeface="Arial" panose="020B0604020202020204" pitchFamily="34" charset="0"/>
              </a:rPr>
              <a:t>Introducing a new Production Sharing Contract (“PSC”) plan based on the sharing of a “Gross Production Split”</a:t>
            </a:r>
          </a:p>
          <a:p>
            <a:pPr marL="171450" indent="-171450" algn="just">
              <a:spcBef>
                <a:spcPts val="600"/>
              </a:spcBef>
              <a:buFont typeface="Wingdings" panose="05000000000000000000" pitchFamily="2" charset="2"/>
              <a:buChar char="§"/>
            </a:pPr>
            <a:r>
              <a:rPr lang="en-US" sz="1000" dirty="0">
                <a:latin typeface="Arial" panose="020B0604020202020204" pitchFamily="34" charset="0"/>
                <a:cs typeface="Arial" panose="020B0604020202020204" pitchFamily="34" charset="0"/>
              </a:rPr>
              <a:t>PSC provides O&amp;G companies flexibility in operational activities to promote cost efficiency and reducing delays</a:t>
            </a:r>
          </a:p>
          <a:p>
            <a:pPr marL="171450" indent="-171450" algn="just">
              <a:spcBef>
                <a:spcPts val="600"/>
              </a:spcBef>
              <a:buFont typeface="Wingdings" panose="05000000000000000000" pitchFamily="2" charset="2"/>
              <a:buChar char="§"/>
            </a:pPr>
            <a:r>
              <a:rPr lang="en-US" sz="1000" dirty="0">
                <a:latin typeface="Arial" panose="020B0604020202020204" pitchFamily="34" charset="0"/>
                <a:cs typeface="Arial" panose="020B0604020202020204" pitchFamily="34" charset="0"/>
              </a:rPr>
              <a:t>Ongoing government involvement in approving key regulations of upstream business developments (i.e. from the PSC award up to production)</a:t>
            </a:r>
          </a:p>
        </p:txBody>
      </p:sp>
      <p:sp>
        <p:nvSpPr>
          <p:cNvPr id="103" name="Rectangle 102">
            <a:extLst>
              <a:ext uri="{FF2B5EF4-FFF2-40B4-BE49-F238E27FC236}">
                <a16:creationId xmlns:a16="http://schemas.microsoft.com/office/drawing/2014/main" id="{A634CAA3-82F1-4337-80B9-6EA90DC3D6D6}"/>
              </a:ext>
            </a:extLst>
          </p:cNvPr>
          <p:cNvSpPr/>
          <p:nvPr/>
        </p:nvSpPr>
        <p:spPr>
          <a:xfrm>
            <a:off x="7014553" y="4436284"/>
            <a:ext cx="4865521" cy="1946638"/>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id="{F6676862-BA0D-4044-87BA-DD50ED0E5CC1}"/>
              </a:ext>
            </a:extLst>
          </p:cNvPr>
          <p:cNvSpPr/>
          <p:nvPr/>
        </p:nvSpPr>
        <p:spPr>
          <a:xfrm>
            <a:off x="7005322" y="4139262"/>
            <a:ext cx="4877212" cy="294692"/>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latin typeface="Arial" panose="020B0604020202020204" pitchFamily="34" charset="0"/>
                <a:cs typeface="Arial" panose="020B0604020202020204" pitchFamily="34" charset="0"/>
              </a:rPr>
              <a:t>Indonesia’s Government Interest</a:t>
            </a:r>
          </a:p>
        </p:txBody>
      </p:sp>
      <p:sp>
        <p:nvSpPr>
          <p:cNvPr id="89" name="Rectangle 88">
            <a:extLst>
              <a:ext uri="{FF2B5EF4-FFF2-40B4-BE49-F238E27FC236}">
                <a16:creationId xmlns:a16="http://schemas.microsoft.com/office/drawing/2014/main" id="{D6070842-11AA-4A68-877B-B97294A719C1}"/>
              </a:ext>
            </a:extLst>
          </p:cNvPr>
          <p:cNvSpPr/>
          <p:nvPr/>
        </p:nvSpPr>
        <p:spPr>
          <a:xfrm>
            <a:off x="793334" y="5540413"/>
            <a:ext cx="2290629" cy="7163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Estimated Gas Shortage in 2028</a:t>
            </a:r>
          </a:p>
          <a:p>
            <a:pPr algn="ctr"/>
            <a:r>
              <a:rPr lang="en-US" sz="1600" dirty="0">
                <a:solidFill>
                  <a:schemeClr val="tx1"/>
                </a:solidFill>
                <a:latin typeface="Arial" panose="020B0604020202020204" pitchFamily="34" charset="0"/>
                <a:ea typeface="Microsoft YaHei UI" panose="020B0503020204020204" pitchFamily="34" charset="-122"/>
                <a:cs typeface="Arial" panose="020B0604020202020204" pitchFamily="34" charset="0"/>
              </a:rPr>
              <a:t>1,836 MMSCFD</a:t>
            </a:r>
          </a:p>
        </p:txBody>
      </p:sp>
      <p:sp>
        <p:nvSpPr>
          <p:cNvPr id="81" name="Rectangle 80">
            <a:extLst>
              <a:ext uri="{FF2B5EF4-FFF2-40B4-BE49-F238E27FC236}">
                <a16:creationId xmlns:a16="http://schemas.microsoft.com/office/drawing/2014/main" id="{122C78EC-8ABB-4238-AAA0-5DC8B1746790}"/>
              </a:ext>
            </a:extLst>
          </p:cNvPr>
          <p:cNvSpPr/>
          <p:nvPr/>
        </p:nvSpPr>
        <p:spPr>
          <a:xfrm>
            <a:off x="7010178" y="3002753"/>
            <a:ext cx="4853825" cy="1060127"/>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2" name="Rectangle 81">
            <a:extLst>
              <a:ext uri="{FF2B5EF4-FFF2-40B4-BE49-F238E27FC236}">
                <a16:creationId xmlns:a16="http://schemas.microsoft.com/office/drawing/2014/main" id="{3CE5F6D3-5879-48FC-BE66-735A149FFBFF}"/>
              </a:ext>
            </a:extLst>
          </p:cNvPr>
          <p:cNvSpPr/>
          <p:nvPr/>
        </p:nvSpPr>
        <p:spPr>
          <a:xfrm>
            <a:off x="7005322" y="2723013"/>
            <a:ext cx="4858735" cy="298047"/>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latin typeface="Arial" panose="020B0604020202020204" pitchFamily="34" charset="0"/>
                <a:cs typeface="Arial" panose="020B0604020202020204" pitchFamily="34" charset="0"/>
              </a:rPr>
              <a:t>Country/Regional Outlook</a:t>
            </a:r>
          </a:p>
        </p:txBody>
      </p:sp>
      <p:sp>
        <p:nvSpPr>
          <p:cNvPr id="2" name="Rectangle 1">
            <a:extLst>
              <a:ext uri="{FF2B5EF4-FFF2-40B4-BE49-F238E27FC236}">
                <a16:creationId xmlns:a16="http://schemas.microsoft.com/office/drawing/2014/main" id="{16273314-6D17-47E9-9509-EDA551ED5CD6}"/>
              </a:ext>
            </a:extLst>
          </p:cNvPr>
          <p:cNvSpPr/>
          <p:nvPr/>
        </p:nvSpPr>
        <p:spPr>
          <a:xfrm>
            <a:off x="7005323" y="3036713"/>
            <a:ext cx="4863535" cy="1015663"/>
          </a:xfrm>
          <a:prstGeom prst="rect">
            <a:avLst/>
          </a:prstGeom>
          <a:ln>
            <a:solidFill>
              <a:srgbClr val="3E4E68"/>
            </a:solidFill>
          </a:ln>
        </p:spPr>
        <p:txBody>
          <a:bodyPr wrap="square">
            <a:spAutoFit/>
          </a:bodyPr>
          <a:lstStyle/>
          <a:p>
            <a:pPr marL="171450" indent="-171450" algn="just">
              <a:buFont typeface="Wingdings" panose="05000000000000000000" pitchFamily="2" charset="2"/>
              <a:buChar char="§"/>
            </a:pPr>
            <a:r>
              <a:rPr lang="en-US" sz="1000" dirty="0">
                <a:solidFill>
                  <a:srgbClr val="222222"/>
                </a:solidFill>
                <a:latin typeface="Arial" panose="020B0604020202020204" pitchFamily="34" charset="0"/>
                <a:cs typeface="Arial" panose="020B0604020202020204" pitchFamily="34" charset="0"/>
              </a:rPr>
              <a:t>Indonesia's gas market is expected to expand to support the growing economy</a:t>
            </a:r>
          </a:p>
          <a:p>
            <a:pPr algn="just"/>
            <a:r>
              <a:rPr lang="en-US" sz="1000" dirty="0">
                <a:solidFill>
                  <a:srgbClr val="222222"/>
                </a:solidFill>
                <a:latin typeface="Arial" panose="020B0604020202020204" pitchFamily="34" charset="0"/>
                <a:cs typeface="Arial" panose="020B0604020202020204" pitchFamily="34" charset="0"/>
              </a:rPr>
              <a:t> </a:t>
            </a:r>
          </a:p>
          <a:p>
            <a:pPr marL="171450" indent="-171450" algn="just">
              <a:buFont typeface="Wingdings" panose="05000000000000000000" pitchFamily="2" charset="2"/>
              <a:buChar char="§"/>
            </a:pPr>
            <a:r>
              <a:rPr lang="en-US" sz="1000" dirty="0">
                <a:solidFill>
                  <a:srgbClr val="222222"/>
                </a:solidFill>
                <a:latin typeface="Arial" panose="020B0604020202020204" pitchFamily="34" charset="0"/>
                <a:cs typeface="Arial" panose="020B0604020202020204" pitchFamily="34" charset="0"/>
              </a:rPr>
              <a:t>West Java expects gas demand to increase from 2,521 MMSCFD in 2020 to 3,032 MMSCFD in 2035 </a:t>
            </a:r>
          </a:p>
          <a:p>
            <a:pPr algn="just"/>
            <a:endParaRPr lang="en-US" sz="1000" dirty="0">
              <a:solidFill>
                <a:srgbClr val="222222"/>
              </a:solidFill>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
            </a:pPr>
            <a:r>
              <a:rPr lang="en-US" sz="1000" dirty="0">
                <a:latin typeface="Arial" panose="020B0604020202020204" pitchFamily="34" charset="0"/>
                <a:cs typeface="Arial" panose="020B0604020202020204" pitchFamily="34" charset="0"/>
              </a:rPr>
              <a:t>Annual growth of gas transmission and distribution pipeline was 6.5% in 2021</a:t>
            </a:r>
          </a:p>
        </p:txBody>
      </p:sp>
      <p:sp>
        <p:nvSpPr>
          <p:cNvPr id="30" name="Rectangle 29">
            <a:extLst>
              <a:ext uri="{FF2B5EF4-FFF2-40B4-BE49-F238E27FC236}">
                <a16:creationId xmlns:a16="http://schemas.microsoft.com/office/drawing/2014/main" id="{F4DD10B0-FF63-46EC-8C5A-965E7F096973}"/>
              </a:ext>
            </a:extLst>
          </p:cNvPr>
          <p:cNvSpPr/>
          <p:nvPr/>
        </p:nvSpPr>
        <p:spPr>
          <a:xfrm>
            <a:off x="550718" y="999898"/>
            <a:ext cx="11301648" cy="656735"/>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r>
              <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Demand for energy is only expected to grow in the years to come, </a:t>
            </a:r>
          </a:p>
          <a:p>
            <a:pPr lvl="0" algn="ctr" eaLnBrk="0" fontAlgn="base" hangingPunct="0">
              <a:lnSpc>
                <a:spcPts val="1500"/>
              </a:lnSpc>
              <a:spcAft>
                <a:spcPts val="1200"/>
              </a:spcAft>
            </a:pPr>
            <a:r>
              <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especially in the region where IEC’s gas asset is located (West Java)</a:t>
            </a:r>
          </a:p>
        </p:txBody>
      </p:sp>
      <p:sp>
        <p:nvSpPr>
          <p:cNvPr id="31" name="Rectangle 30">
            <a:extLst>
              <a:ext uri="{FF2B5EF4-FFF2-40B4-BE49-F238E27FC236}">
                <a16:creationId xmlns:a16="http://schemas.microsoft.com/office/drawing/2014/main" id="{3C443755-3438-442F-AA91-8DCE34EF6399}"/>
              </a:ext>
            </a:extLst>
          </p:cNvPr>
          <p:cNvSpPr/>
          <p:nvPr/>
        </p:nvSpPr>
        <p:spPr>
          <a:xfrm>
            <a:off x="319314" y="999895"/>
            <a:ext cx="267482" cy="65673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FB515E51-54F0-42DB-B467-9CF7A5A064E5}"/>
              </a:ext>
            </a:extLst>
          </p:cNvPr>
          <p:cNvSpPr/>
          <p:nvPr/>
        </p:nvSpPr>
        <p:spPr>
          <a:xfrm>
            <a:off x="316465" y="1638703"/>
            <a:ext cx="11547592" cy="281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200" dirty="0">
                <a:solidFill>
                  <a:schemeClr val="tx1"/>
                </a:solidFill>
                <a:latin typeface="Arial" panose="020B0604020202020204" pitchFamily="34" charset="0"/>
                <a:ea typeface="Microsoft YaHei UI" panose="020B0503020204020204" pitchFamily="34" charset="-122"/>
                <a:cs typeface="Arial" panose="020B0604020202020204" pitchFamily="34" charset="0"/>
              </a:rPr>
              <a:t>Years 2021 to 2050</a:t>
            </a:r>
            <a:endParaRPr lang="en-US" sz="2400" dirty="0">
              <a:solidFill>
                <a:schemeClr val="tx1"/>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85" name="Straight Connector 84">
            <a:extLst>
              <a:ext uri="{FF2B5EF4-FFF2-40B4-BE49-F238E27FC236}">
                <a16:creationId xmlns:a16="http://schemas.microsoft.com/office/drawing/2014/main" id="{0C81CA1C-4287-4115-A617-971648A9C3CA}"/>
              </a:ext>
            </a:extLst>
          </p:cNvPr>
          <p:cNvCxnSpPr>
            <a:cxnSpLocks/>
          </p:cNvCxnSpPr>
          <p:nvPr/>
        </p:nvCxnSpPr>
        <p:spPr>
          <a:xfrm>
            <a:off x="319314" y="1899767"/>
            <a:ext cx="11533052"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4596E315-03A0-45D5-9419-A7714691FF5A}"/>
              </a:ext>
            </a:extLst>
          </p:cNvPr>
          <p:cNvSpPr/>
          <p:nvPr/>
        </p:nvSpPr>
        <p:spPr>
          <a:xfrm>
            <a:off x="10200177" y="1909545"/>
            <a:ext cx="1543508"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Transportation Sector Energy Demand Growth</a:t>
            </a:r>
          </a:p>
          <a:p>
            <a:pPr algn="ctr"/>
            <a:r>
              <a:rPr lang="en-US" sz="1600" dirty="0">
                <a:solidFill>
                  <a:schemeClr val="tx1"/>
                </a:solidFill>
                <a:latin typeface="Arial" panose="020B0604020202020204" pitchFamily="34" charset="0"/>
                <a:cs typeface="Arial" panose="020B0604020202020204" pitchFamily="34" charset="0"/>
              </a:rPr>
              <a:t>4.6% / Year</a:t>
            </a:r>
          </a:p>
        </p:txBody>
      </p:sp>
      <p:sp>
        <p:nvSpPr>
          <p:cNvPr id="3" name="Slide Number Placeholder 2"/>
          <p:cNvSpPr>
            <a:spLocks noGrp="1"/>
          </p:cNvSpPr>
          <p:nvPr>
            <p:ph type="sldNum" sz="quarter" idx="12"/>
          </p:nvPr>
        </p:nvSpPr>
        <p:spPr/>
        <p:txBody>
          <a:bodyPr/>
          <a:lstStyle/>
          <a:p>
            <a:fld id="{2E3FFEA2-357C-114C-A414-D121CE40066B}" type="slidenum">
              <a:rPr lang="en-US" smtClean="0"/>
              <a:t>6</a:t>
            </a:fld>
            <a:endParaRPr lang="en-US" dirty="0"/>
          </a:p>
        </p:txBody>
      </p:sp>
      <p:sp>
        <p:nvSpPr>
          <p:cNvPr id="83" name="Rectangle 82">
            <a:extLst>
              <a:ext uri="{FF2B5EF4-FFF2-40B4-BE49-F238E27FC236}">
                <a16:creationId xmlns:a16="http://schemas.microsoft.com/office/drawing/2014/main" id="{8C33C552-31A1-46C7-A8C6-1905C95F0CF9}"/>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897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3F8CD4B-E4D1-4629-9BE7-34F846040F5A}"/>
              </a:ext>
            </a:extLst>
          </p:cNvPr>
          <p:cNvSpPr txBox="1">
            <a:spLocks/>
          </p:cNvSpPr>
          <p:nvPr/>
        </p:nvSpPr>
        <p:spPr>
          <a:xfrm>
            <a:off x="230823" y="248361"/>
            <a:ext cx="9926973"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defRPr/>
            </a:pPr>
            <a:r>
              <a:rPr lang="en-GB" altLang="zh-TW"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Oil Majors Continue to Invest Billions in Indonesia</a:t>
            </a:r>
            <a:endPar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endParaRPr>
          </a:p>
        </p:txBody>
      </p:sp>
      <p:cxnSp>
        <p:nvCxnSpPr>
          <p:cNvPr id="5" name="Straight Connector 4">
            <a:extLst>
              <a:ext uri="{FF2B5EF4-FFF2-40B4-BE49-F238E27FC236}">
                <a16:creationId xmlns:a16="http://schemas.microsoft.com/office/drawing/2014/main" id="{0C81CA1C-4287-4115-A617-971648A9C3CA}"/>
              </a:ext>
            </a:extLst>
          </p:cNvPr>
          <p:cNvCxnSpPr>
            <a:cxnSpLocks/>
          </p:cNvCxnSpPr>
          <p:nvPr/>
        </p:nvCxnSpPr>
        <p:spPr>
          <a:xfrm>
            <a:off x="319314" y="879110"/>
            <a:ext cx="11533052"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03534" y="1505205"/>
            <a:ext cx="11990675" cy="4838342"/>
            <a:chOff x="123854" y="1505205"/>
            <a:chExt cx="11990675" cy="4838342"/>
          </a:xfrm>
        </p:grpSpPr>
        <p:pic>
          <p:nvPicPr>
            <p:cNvPr id="13" name="Picture 2" descr="C:\Users\GnG-01\Downloads\Compressed\ID-EPS-01-0001\ID-EPS-01-0001.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1943" t="27702" r="10582" b="30615"/>
            <a:stretch/>
          </p:blipFill>
          <p:spPr bwMode="auto">
            <a:xfrm>
              <a:off x="123854" y="1505205"/>
              <a:ext cx="11990675" cy="4838342"/>
            </a:xfrm>
            <a:prstGeom prst="rect">
              <a:avLst/>
            </a:prstGeom>
            <a:solidFill>
              <a:srgbClr val="FFFFFF">
                <a:shade val="85000"/>
              </a:srgbClr>
            </a:solidFill>
            <a:ln w="3175" cap="sq">
              <a:solidFill>
                <a:srgbClr val="FFFFFF"/>
              </a:solidFill>
              <a:miter lim="800000"/>
            </a:ln>
            <a:effectLst/>
          </p:spPr>
        </p:pic>
        <p:pic>
          <p:nvPicPr>
            <p:cNvPr id="14" name="Picture 11"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36607" y="4386342"/>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1"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93686" y="5002321"/>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11"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294195" y="3637059"/>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1"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26141" y="2869884"/>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1"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42865" y="3330044"/>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11"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37486" y="2550628"/>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9"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57129" y="3553701"/>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0"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80168" y="3843722"/>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2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36879" y="5192552"/>
              <a:ext cx="197642" cy="197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98267" y="3090830"/>
              <a:ext cx="292682" cy="239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02419" y="5765313"/>
              <a:ext cx="524010" cy="140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50515" y="3977181"/>
              <a:ext cx="383999" cy="287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103499" y="2195200"/>
              <a:ext cx="272119" cy="2719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8" descr="Related image"/>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580936" y="4432827"/>
              <a:ext cx="635069" cy="215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 name="Picture 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906347" y="3785940"/>
              <a:ext cx="271769" cy="3433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0"/>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172013" y="3279750"/>
              <a:ext cx="749989" cy="190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676774" y="2785033"/>
              <a:ext cx="283276" cy="283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descr="https://encrypted-tbn0.gstatic.com/images?q=tbn:ANd9GcTiOH1VFIcF4BiMBBru0vUBI81dFJIR-XdstUpC9xVfkWiarFJDJA"/>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5054015" y="3827719"/>
              <a:ext cx="535953" cy="213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2" name="Picture 11" descr="Image result for pertamina ep logo"/>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59589" y="4074722"/>
              <a:ext cx="566552" cy="164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Picture 8"/>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252295" y="5961403"/>
              <a:ext cx="251513" cy="251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4" descr="https://www.logodesignlove.com/images/evolution/shell-logo-design.gif"/>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l="33697" t="11296" r="32607" b="8704"/>
            <a:stretch/>
          </p:blipFill>
          <p:spPr bwMode="auto">
            <a:xfrm>
              <a:off x="8002019" y="5544988"/>
              <a:ext cx="209502" cy="208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 name="Picture 6"/>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4907896" y="4936337"/>
              <a:ext cx="231062" cy="230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5" descr="https://encrypted-tbn0.gstatic.com/images?q=tbn:ANd9GcQDQgzqt_3hWy6nI5WuSxAaXDkgpuTbKd84oL_c2WlcynVM4rG8"/>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4134109" y="5192551"/>
              <a:ext cx="583169" cy="197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 name="Picture 12"/>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2054253" y="3200676"/>
              <a:ext cx="261967" cy="27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1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884147" y="3412504"/>
              <a:ext cx="283276" cy="283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5757584" y="3702226"/>
              <a:ext cx="458420" cy="122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5"/>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5588167" y="2550628"/>
              <a:ext cx="364297" cy="273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1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623072" y="4129248"/>
              <a:ext cx="283276" cy="283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12"/>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9453878" y="3815436"/>
              <a:ext cx="261967" cy="27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8"/>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103714" y="2477792"/>
              <a:ext cx="298753" cy="298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10"/>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2765681" y="2382688"/>
              <a:ext cx="749989" cy="190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14" descr="Related image"/>
            <p:cNvPicPr>
              <a:picLocks noChangeAspect="1" noChangeArrowheads="1"/>
            </p:cNvPicPr>
            <p:nvPr/>
          </p:nvPicPr>
          <p:blipFill rotWithShape="1">
            <a:blip r:embed="rId22" cstate="email">
              <a:extLst>
                <a:ext uri="{28A0092B-C50C-407E-A947-70E740481C1C}">
                  <a14:useLocalDpi xmlns:a14="http://schemas.microsoft.com/office/drawing/2010/main"/>
                </a:ext>
              </a:extLst>
            </a:blip>
            <a:srcRect/>
            <a:stretch/>
          </p:blipFill>
          <p:spPr bwMode="auto">
            <a:xfrm>
              <a:off x="3066504" y="2587390"/>
              <a:ext cx="549006" cy="165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6" name="Freeform 45"/>
            <p:cNvSpPr>
              <a:spLocks noChangeAspect="1"/>
            </p:cNvSpPr>
            <p:nvPr/>
          </p:nvSpPr>
          <p:spPr>
            <a:xfrm>
              <a:off x="3256246" y="4975465"/>
              <a:ext cx="366547" cy="144986"/>
            </a:xfrm>
            <a:custGeom>
              <a:avLst/>
              <a:gdLst>
                <a:gd name="connsiteX0" fmla="*/ 0 w 8966200"/>
                <a:gd name="connsiteY0" fmla="*/ 0 h 3409950"/>
                <a:gd name="connsiteX1" fmla="*/ 381000 w 8966200"/>
                <a:gd name="connsiteY1" fmla="*/ 0 h 3409950"/>
                <a:gd name="connsiteX2" fmla="*/ 381000 w 8966200"/>
                <a:gd name="connsiteY2" fmla="*/ 196850 h 3409950"/>
                <a:gd name="connsiteX3" fmla="*/ 285750 w 8966200"/>
                <a:gd name="connsiteY3" fmla="*/ 196850 h 3409950"/>
                <a:gd name="connsiteX4" fmla="*/ 285750 w 8966200"/>
                <a:gd name="connsiteY4" fmla="*/ 292100 h 3409950"/>
                <a:gd name="connsiteX5" fmla="*/ 381000 w 8966200"/>
                <a:gd name="connsiteY5" fmla="*/ 292100 h 3409950"/>
                <a:gd name="connsiteX6" fmla="*/ 381000 w 8966200"/>
                <a:gd name="connsiteY6" fmla="*/ 476250 h 3409950"/>
                <a:gd name="connsiteX7" fmla="*/ 1619250 w 8966200"/>
                <a:gd name="connsiteY7" fmla="*/ 476250 h 3409950"/>
                <a:gd name="connsiteX8" fmla="*/ 1619250 w 8966200"/>
                <a:gd name="connsiteY8" fmla="*/ 381000 h 3409950"/>
                <a:gd name="connsiteX9" fmla="*/ 2393950 w 8966200"/>
                <a:gd name="connsiteY9" fmla="*/ 381000 h 3409950"/>
                <a:gd name="connsiteX10" fmla="*/ 2393950 w 8966200"/>
                <a:gd name="connsiteY10" fmla="*/ 673100 h 3409950"/>
                <a:gd name="connsiteX11" fmla="*/ 3721100 w 8966200"/>
                <a:gd name="connsiteY11" fmla="*/ 673100 h 3409950"/>
                <a:gd name="connsiteX12" fmla="*/ 3721100 w 8966200"/>
                <a:gd name="connsiteY12" fmla="*/ 1054100 h 3409950"/>
                <a:gd name="connsiteX13" fmla="*/ 5340350 w 8966200"/>
                <a:gd name="connsiteY13" fmla="*/ 1054100 h 3409950"/>
                <a:gd name="connsiteX14" fmla="*/ 5340350 w 8966200"/>
                <a:gd name="connsiteY14" fmla="*/ 1625600 h 3409950"/>
                <a:gd name="connsiteX15" fmla="*/ 6965950 w 8966200"/>
                <a:gd name="connsiteY15" fmla="*/ 1625600 h 3409950"/>
                <a:gd name="connsiteX16" fmla="*/ 6965950 w 8966200"/>
                <a:gd name="connsiteY16" fmla="*/ 2006600 h 3409950"/>
                <a:gd name="connsiteX17" fmla="*/ 6781800 w 8966200"/>
                <a:gd name="connsiteY17" fmla="*/ 2006600 h 3409950"/>
                <a:gd name="connsiteX18" fmla="*/ 6781800 w 8966200"/>
                <a:gd name="connsiteY18" fmla="*/ 2393950 h 3409950"/>
                <a:gd name="connsiteX19" fmla="*/ 6972300 w 8966200"/>
                <a:gd name="connsiteY19" fmla="*/ 2393950 h 3409950"/>
                <a:gd name="connsiteX20" fmla="*/ 6972300 w 8966200"/>
                <a:gd name="connsiteY20" fmla="*/ 2571750 h 3409950"/>
                <a:gd name="connsiteX21" fmla="*/ 8966200 w 8966200"/>
                <a:gd name="connsiteY21" fmla="*/ 2571750 h 3409950"/>
                <a:gd name="connsiteX22" fmla="*/ 8966200 w 8966200"/>
                <a:gd name="connsiteY22" fmla="*/ 3409950 h 3409950"/>
                <a:gd name="connsiteX23" fmla="*/ 7340600 w 8966200"/>
                <a:gd name="connsiteY23" fmla="*/ 3409950 h 3409950"/>
                <a:gd name="connsiteX24" fmla="*/ 7346950 w 8966200"/>
                <a:gd name="connsiteY24" fmla="*/ 3321050 h 3409950"/>
                <a:gd name="connsiteX25" fmla="*/ 7346950 w 8966200"/>
                <a:gd name="connsiteY25" fmla="*/ 2863850 h 3409950"/>
                <a:gd name="connsiteX26" fmla="*/ 6781800 w 8966200"/>
                <a:gd name="connsiteY26" fmla="*/ 2863850 h 3409950"/>
                <a:gd name="connsiteX27" fmla="*/ 6781800 w 8966200"/>
                <a:gd name="connsiteY27" fmla="*/ 2774950 h 3409950"/>
                <a:gd name="connsiteX28" fmla="*/ 6292850 w 8966200"/>
                <a:gd name="connsiteY28" fmla="*/ 2774950 h 3409950"/>
                <a:gd name="connsiteX29" fmla="*/ 6292850 w 8966200"/>
                <a:gd name="connsiteY29" fmla="*/ 2673350 h 3409950"/>
                <a:gd name="connsiteX30" fmla="*/ 6203950 w 8966200"/>
                <a:gd name="connsiteY30" fmla="*/ 2673350 h 3409950"/>
                <a:gd name="connsiteX31" fmla="*/ 6203950 w 8966200"/>
                <a:gd name="connsiteY31" fmla="*/ 2476500 h 3409950"/>
                <a:gd name="connsiteX32" fmla="*/ 5911850 w 8966200"/>
                <a:gd name="connsiteY32" fmla="*/ 2476500 h 3409950"/>
                <a:gd name="connsiteX33" fmla="*/ 5911850 w 8966200"/>
                <a:gd name="connsiteY33" fmla="*/ 2286000 h 3409950"/>
                <a:gd name="connsiteX34" fmla="*/ 5530850 w 8966200"/>
                <a:gd name="connsiteY34" fmla="*/ 2286000 h 3409950"/>
                <a:gd name="connsiteX35" fmla="*/ 5530850 w 8966200"/>
                <a:gd name="connsiteY35" fmla="*/ 2197100 h 3409950"/>
                <a:gd name="connsiteX36" fmla="*/ 5067300 w 8966200"/>
                <a:gd name="connsiteY36" fmla="*/ 2197100 h 3409950"/>
                <a:gd name="connsiteX37" fmla="*/ 5067300 w 8966200"/>
                <a:gd name="connsiteY37" fmla="*/ 1905000 h 3409950"/>
                <a:gd name="connsiteX38" fmla="*/ 4864100 w 8966200"/>
                <a:gd name="connsiteY38" fmla="*/ 1905000 h 3409950"/>
                <a:gd name="connsiteX39" fmla="*/ 4864100 w 8966200"/>
                <a:gd name="connsiteY39" fmla="*/ 1816100 h 3409950"/>
                <a:gd name="connsiteX40" fmla="*/ 4679950 w 8966200"/>
                <a:gd name="connsiteY40" fmla="*/ 1816100 h 3409950"/>
                <a:gd name="connsiteX41" fmla="*/ 4679950 w 8966200"/>
                <a:gd name="connsiteY41" fmla="*/ 1911350 h 3409950"/>
                <a:gd name="connsiteX42" fmla="*/ 4489450 w 8966200"/>
                <a:gd name="connsiteY42" fmla="*/ 1911350 h 3409950"/>
                <a:gd name="connsiteX43" fmla="*/ 4489450 w 8966200"/>
                <a:gd name="connsiteY43" fmla="*/ 2101850 h 3409950"/>
                <a:gd name="connsiteX44" fmla="*/ 4298950 w 8966200"/>
                <a:gd name="connsiteY44" fmla="*/ 2101850 h 3409950"/>
                <a:gd name="connsiteX45" fmla="*/ 4298950 w 8966200"/>
                <a:gd name="connsiteY45" fmla="*/ 2190750 h 3409950"/>
                <a:gd name="connsiteX46" fmla="*/ 1530350 w 8966200"/>
                <a:gd name="connsiteY46" fmla="*/ 2190750 h 3409950"/>
                <a:gd name="connsiteX47" fmla="*/ 1530350 w 8966200"/>
                <a:gd name="connsiteY47" fmla="*/ 1720850 h 3409950"/>
                <a:gd name="connsiteX48" fmla="*/ 1339850 w 8966200"/>
                <a:gd name="connsiteY48" fmla="*/ 1720850 h 3409950"/>
                <a:gd name="connsiteX49" fmla="*/ 1339850 w 8966200"/>
                <a:gd name="connsiteY49" fmla="*/ 2006600 h 3409950"/>
                <a:gd name="connsiteX50" fmla="*/ 1149350 w 8966200"/>
                <a:gd name="connsiteY50" fmla="*/ 2006600 h 3409950"/>
                <a:gd name="connsiteX51" fmla="*/ 1149350 w 8966200"/>
                <a:gd name="connsiteY51" fmla="*/ 1816100 h 3409950"/>
                <a:gd name="connsiteX52" fmla="*/ 857250 w 8966200"/>
                <a:gd name="connsiteY52" fmla="*/ 1816100 h 3409950"/>
                <a:gd name="connsiteX53" fmla="*/ 857250 w 8966200"/>
                <a:gd name="connsiteY53" fmla="*/ 1911350 h 3409950"/>
                <a:gd name="connsiteX54" fmla="*/ 666750 w 8966200"/>
                <a:gd name="connsiteY54" fmla="*/ 1911350 h 3409950"/>
                <a:gd name="connsiteX55" fmla="*/ 666750 w 8966200"/>
                <a:gd name="connsiteY55" fmla="*/ 2012950 h 3409950"/>
                <a:gd name="connsiteX56" fmla="*/ 577850 w 8966200"/>
                <a:gd name="connsiteY56" fmla="*/ 2012950 h 3409950"/>
                <a:gd name="connsiteX57" fmla="*/ 577850 w 8966200"/>
                <a:gd name="connsiteY57" fmla="*/ 2197100 h 3409950"/>
                <a:gd name="connsiteX58" fmla="*/ 6350 w 8966200"/>
                <a:gd name="connsiteY58" fmla="*/ 2197100 h 3409950"/>
                <a:gd name="connsiteX59" fmla="*/ 6350 w 8966200"/>
                <a:gd name="connsiteY59" fmla="*/ 2108200 h 3409950"/>
                <a:gd name="connsiteX60" fmla="*/ 0 w 8966200"/>
                <a:gd name="connsiteY60" fmla="*/ 0 h 340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966200" h="3409950">
                  <a:moveTo>
                    <a:pt x="0" y="0"/>
                  </a:moveTo>
                  <a:lnTo>
                    <a:pt x="381000" y="0"/>
                  </a:lnTo>
                  <a:lnTo>
                    <a:pt x="381000" y="196850"/>
                  </a:lnTo>
                  <a:lnTo>
                    <a:pt x="285750" y="196850"/>
                  </a:lnTo>
                  <a:lnTo>
                    <a:pt x="285750" y="292100"/>
                  </a:lnTo>
                  <a:lnTo>
                    <a:pt x="381000" y="292100"/>
                  </a:lnTo>
                  <a:lnTo>
                    <a:pt x="381000" y="476250"/>
                  </a:lnTo>
                  <a:lnTo>
                    <a:pt x="1619250" y="476250"/>
                  </a:lnTo>
                  <a:lnTo>
                    <a:pt x="1619250" y="381000"/>
                  </a:lnTo>
                  <a:lnTo>
                    <a:pt x="2393950" y="381000"/>
                  </a:lnTo>
                  <a:lnTo>
                    <a:pt x="2393950" y="673100"/>
                  </a:lnTo>
                  <a:lnTo>
                    <a:pt x="3721100" y="673100"/>
                  </a:lnTo>
                  <a:lnTo>
                    <a:pt x="3721100" y="1054100"/>
                  </a:lnTo>
                  <a:lnTo>
                    <a:pt x="5340350" y="1054100"/>
                  </a:lnTo>
                  <a:lnTo>
                    <a:pt x="5340350" y="1625600"/>
                  </a:lnTo>
                  <a:lnTo>
                    <a:pt x="6965950" y="1625600"/>
                  </a:lnTo>
                  <a:lnTo>
                    <a:pt x="6965950" y="2006600"/>
                  </a:lnTo>
                  <a:lnTo>
                    <a:pt x="6781800" y="2006600"/>
                  </a:lnTo>
                  <a:lnTo>
                    <a:pt x="6781800" y="2393950"/>
                  </a:lnTo>
                  <a:lnTo>
                    <a:pt x="6972300" y="2393950"/>
                  </a:lnTo>
                  <a:lnTo>
                    <a:pt x="6972300" y="2571750"/>
                  </a:lnTo>
                  <a:lnTo>
                    <a:pt x="8966200" y="2571750"/>
                  </a:lnTo>
                  <a:lnTo>
                    <a:pt x="8966200" y="3409950"/>
                  </a:lnTo>
                  <a:lnTo>
                    <a:pt x="7340600" y="3409950"/>
                  </a:lnTo>
                  <a:lnTo>
                    <a:pt x="7346950" y="3321050"/>
                  </a:lnTo>
                  <a:lnTo>
                    <a:pt x="7346950" y="2863850"/>
                  </a:lnTo>
                  <a:lnTo>
                    <a:pt x="6781800" y="2863850"/>
                  </a:lnTo>
                  <a:lnTo>
                    <a:pt x="6781800" y="2774950"/>
                  </a:lnTo>
                  <a:lnTo>
                    <a:pt x="6292850" y="2774950"/>
                  </a:lnTo>
                  <a:lnTo>
                    <a:pt x="6292850" y="2673350"/>
                  </a:lnTo>
                  <a:lnTo>
                    <a:pt x="6203950" y="2673350"/>
                  </a:lnTo>
                  <a:lnTo>
                    <a:pt x="6203950" y="2476500"/>
                  </a:lnTo>
                  <a:lnTo>
                    <a:pt x="5911850" y="2476500"/>
                  </a:lnTo>
                  <a:lnTo>
                    <a:pt x="5911850" y="2286000"/>
                  </a:lnTo>
                  <a:lnTo>
                    <a:pt x="5530850" y="2286000"/>
                  </a:lnTo>
                  <a:lnTo>
                    <a:pt x="5530850" y="2197100"/>
                  </a:lnTo>
                  <a:lnTo>
                    <a:pt x="5067300" y="2197100"/>
                  </a:lnTo>
                  <a:lnTo>
                    <a:pt x="5067300" y="1905000"/>
                  </a:lnTo>
                  <a:lnTo>
                    <a:pt x="4864100" y="1905000"/>
                  </a:lnTo>
                  <a:lnTo>
                    <a:pt x="4864100" y="1816100"/>
                  </a:lnTo>
                  <a:lnTo>
                    <a:pt x="4679950" y="1816100"/>
                  </a:lnTo>
                  <a:lnTo>
                    <a:pt x="4679950" y="1911350"/>
                  </a:lnTo>
                  <a:lnTo>
                    <a:pt x="4489450" y="1911350"/>
                  </a:lnTo>
                  <a:lnTo>
                    <a:pt x="4489450" y="2101850"/>
                  </a:lnTo>
                  <a:lnTo>
                    <a:pt x="4298950" y="2101850"/>
                  </a:lnTo>
                  <a:lnTo>
                    <a:pt x="4298950" y="2190750"/>
                  </a:lnTo>
                  <a:lnTo>
                    <a:pt x="1530350" y="2190750"/>
                  </a:lnTo>
                  <a:lnTo>
                    <a:pt x="1530350" y="1720850"/>
                  </a:lnTo>
                  <a:lnTo>
                    <a:pt x="1339850" y="1720850"/>
                  </a:lnTo>
                  <a:lnTo>
                    <a:pt x="1339850" y="2006600"/>
                  </a:lnTo>
                  <a:lnTo>
                    <a:pt x="1149350" y="2006600"/>
                  </a:lnTo>
                  <a:lnTo>
                    <a:pt x="1149350" y="1816100"/>
                  </a:lnTo>
                  <a:lnTo>
                    <a:pt x="857250" y="1816100"/>
                  </a:lnTo>
                  <a:lnTo>
                    <a:pt x="857250" y="1911350"/>
                  </a:lnTo>
                  <a:lnTo>
                    <a:pt x="666750" y="1911350"/>
                  </a:lnTo>
                  <a:lnTo>
                    <a:pt x="666750" y="2012950"/>
                  </a:lnTo>
                  <a:lnTo>
                    <a:pt x="577850" y="2012950"/>
                  </a:lnTo>
                  <a:lnTo>
                    <a:pt x="577850" y="2197100"/>
                  </a:lnTo>
                  <a:lnTo>
                    <a:pt x="6350" y="2197100"/>
                  </a:lnTo>
                  <a:lnTo>
                    <a:pt x="6350" y="2108200"/>
                  </a:lnTo>
                  <a:cubicBezTo>
                    <a:pt x="4233" y="1405467"/>
                    <a:pt x="2117" y="702733"/>
                    <a:pt x="0" y="0"/>
                  </a:cubicBezTo>
                  <a:close/>
                </a:path>
              </a:pathLst>
            </a:cu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46"/>
            <p:cNvSpPr>
              <a:spLocks noChangeAspect="1"/>
            </p:cNvSpPr>
            <p:nvPr/>
          </p:nvSpPr>
          <p:spPr>
            <a:xfrm>
              <a:off x="2502246" y="4100239"/>
              <a:ext cx="87133" cy="124079"/>
            </a:xfrm>
            <a:custGeom>
              <a:avLst/>
              <a:gdLst>
                <a:gd name="connsiteX0" fmla="*/ 0 w 3384550"/>
                <a:gd name="connsiteY0" fmla="*/ 2889250 h 4819650"/>
                <a:gd name="connsiteX1" fmla="*/ 1289050 w 3384550"/>
                <a:gd name="connsiteY1" fmla="*/ 2889250 h 4819650"/>
                <a:gd name="connsiteX2" fmla="*/ 1289050 w 3384550"/>
                <a:gd name="connsiteY2" fmla="*/ 1936750 h 4819650"/>
                <a:gd name="connsiteX3" fmla="*/ 1612900 w 3384550"/>
                <a:gd name="connsiteY3" fmla="*/ 1936750 h 4819650"/>
                <a:gd name="connsiteX4" fmla="*/ 1612900 w 3384550"/>
                <a:gd name="connsiteY4" fmla="*/ 654050 h 4819650"/>
                <a:gd name="connsiteX5" fmla="*/ 1301750 w 3384550"/>
                <a:gd name="connsiteY5" fmla="*/ 654050 h 4819650"/>
                <a:gd name="connsiteX6" fmla="*/ 1301750 w 3384550"/>
                <a:gd name="connsiteY6" fmla="*/ 0 h 4819650"/>
                <a:gd name="connsiteX7" fmla="*/ 1930400 w 3384550"/>
                <a:gd name="connsiteY7" fmla="*/ 0 h 4819650"/>
                <a:gd name="connsiteX8" fmla="*/ 1930400 w 3384550"/>
                <a:gd name="connsiteY8" fmla="*/ 330200 h 4819650"/>
                <a:gd name="connsiteX9" fmla="*/ 2254250 w 3384550"/>
                <a:gd name="connsiteY9" fmla="*/ 330200 h 4819650"/>
                <a:gd name="connsiteX10" fmla="*/ 2254250 w 3384550"/>
                <a:gd name="connsiteY10" fmla="*/ 654050 h 4819650"/>
                <a:gd name="connsiteX11" fmla="*/ 2578100 w 3384550"/>
                <a:gd name="connsiteY11" fmla="*/ 654050 h 4819650"/>
                <a:gd name="connsiteX12" fmla="*/ 2578100 w 3384550"/>
                <a:gd name="connsiteY12" fmla="*/ 1447800 h 4819650"/>
                <a:gd name="connsiteX13" fmla="*/ 2901950 w 3384550"/>
                <a:gd name="connsiteY13" fmla="*/ 1447800 h 4819650"/>
                <a:gd name="connsiteX14" fmla="*/ 2901950 w 3384550"/>
                <a:gd name="connsiteY14" fmla="*/ 1771650 h 4819650"/>
                <a:gd name="connsiteX15" fmla="*/ 3060700 w 3384550"/>
                <a:gd name="connsiteY15" fmla="*/ 1771650 h 4819650"/>
                <a:gd name="connsiteX16" fmla="*/ 3060700 w 3384550"/>
                <a:gd name="connsiteY16" fmla="*/ 1936750 h 4819650"/>
                <a:gd name="connsiteX17" fmla="*/ 3149600 w 3384550"/>
                <a:gd name="connsiteY17" fmla="*/ 1936750 h 4819650"/>
                <a:gd name="connsiteX18" fmla="*/ 3149600 w 3384550"/>
                <a:gd name="connsiteY18" fmla="*/ 1993900 h 4819650"/>
                <a:gd name="connsiteX19" fmla="*/ 3225800 w 3384550"/>
                <a:gd name="connsiteY19" fmla="*/ 1993900 h 4819650"/>
                <a:gd name="connsiteX20" fmla="*/ 3225800 w 3384550"/>
                <a:gd name="connsiteY20" fmla="*/ 2889250 h 4819650"/>
                <a:gd name="connsiteX21" fmla="*/ 3384550 w 3384550"/>
                <a:gd name="connsiteY21" fmla="*/ 2889250 h 4819650"/>
                <a:gd name="connsiteX22" fmla="*/ 3384550 w 3384550"/>
                <a:gd name="connsiteY22" fmla="*/ 3378200 h 4819650"/>
                <a:gd name="connsiteX23" fmla="*/ 3225800 w 3384550"/>
                <a:gd name="connsiteY23" fmla="*/ 3378200 h 4819650"/>
                <a:gd name="connsiteX24" fmla="*/ 3225800 w 3384550"/>
                <a:gd name="connsiteY24" fmla="*/ 3530600 h 4819650"/>
                <a:gd name="connsiteX25" fmla="*/ 3054350 w 3384550"/>
                <a:gd name="connsiteY25" fmla="*/ 3530600 h 4819650"/>
                <a:gd name="connsiteX26" fmla="*/ 3054350 w 3384550"/>
                <a:gd name="connsiteY26" fmla="*/ 4178300 h 4819650"/>
                <a:gd name="connsiteX27" fmla="*/ 2743200 w 3384550"/>
                <a:gd name="connsiteY27" fmla="*/ 4178300 h 4819650"/>
                <a:gd name="connsiteX28" fmla="*/ 2743200 w 3384550"/>
                <a:gd name="connsiteY28" fmla="*/ 4495800 h 4819650"/>
                <a:gd name="connsiteX29" fmla="*/ 2578100 w 3384550"/>
                <a:gd name="connsiteY29" fmla="*/ 4495800 h 4819650"/>
                <a:gd name="connsiteX30" fmla="*/ 2578100 w 3384550"/>
                <a:gd name="connsiteY30" fmla="*/ 4654550 h 4819650"/>
                <a:gd name="connsiteX31" fmla="*/ 2419350 w 3384550"/>
                <a:gd name="connsiteY31" fmla="*/ 4654550 h 4819650"/>
                <a:gd name="connsiteX32" fmla="*/ 2419350 w 3384550"/>
                <a:gd name="connsiteY32" fmla="*/ 4819650 h 4819650"/>
                <a:gd name="connsiteX33" fmla="*/ 2095500 w 3384550"/>
                <a:gd name="connsiteY33" fmla="*/ 4819650 h 4819650"/>
                <a:gd name="connsiteX34" fmla="*/ 2095500 w 3384550"/>
                <a:gd name="connsiteY34" fmla="*/ 4502150 h 4819650"/>
                <a:gd name="connsiteX35" fmla="*/ 1930400 w 3384550"/>
                <a:gd name="connsiteY35" fmla="*/ 4502150 h 4819650"/>
                <a:gd name="connsiteX36" fmla="*/ 1930400 w 3384550"/>
                <a:gd name="connsiteY36" fmla="*/ 4171950 h 4819650"/>
                <a:gd name="connsiteX37" fmla="*/ 1289050 w 3384550"/>
                <a:gd name="connsiteY37" fmla="*/ 4171950 h 4819650"/>
                <a:gd name="connsiteX38" fmla="*/ 1289050 w 3384550"/>
                <a:gd name="connsiteY38" fmla="*/ 4019550 h 4819650"/>
                <a:gd name="connsiteX39" fmla="*/ 641350 w 3384550"/>
                <a:gd name="connsiteY39" fmla="*/ 4019550 h 4819650"/>
                <a:gd name="connsiteX40" fmla="*/ 641350 w 3384550"/>
                <a:gd name="connsiteY40" fmla="*/ 3860800 h 4819650"/>
                <a:gd name="connsiteX41" fmla="*/ 482600 w 3384550"/>
                <a:gd name="connsiteY41" fmla="*/ 3860800 h 4819650"/>
                <a:gd name="connsiteX42" fmla="*/ 482600 w 3384550"/>
                <a:gd name="connsiteY42" fmla="*/ 3689350 h 4819650"/>
                <a:gd name="connsiteX43" fmla="*/ 323850 w 3384550"/>
                <a:gd name="connsiteY43" fmla="*/ 3689350 h 4819650"/>
                <a:gd name="connsiteX44" fmla="*/ 323850 w 3384550"/>
                <a:gd name="connsiteY44" fmla="*/ 3378200 h 4819650"/>
                <a:gd name="connsiteX45" fmla="*/ 6350 w 3384550"/>
                <a:gd name="connsiteY45" fmla="*/ 3378200 h 4819650"/>
                <a:gd name="connsiteX46" fmla="*/ 0 w 3384550"/>
                <a:gd name="connsiteY46" fmla="*/ 2889250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84550" h="4819650">
                  <a:moveTo>
                    <a:pt x="0" y="2889250"/>
                  </a:moveTo>
                  <a:lnTo>
                    <a:pt x="1289050" y="2889250"/>
                  </a:lnTo>
                  <a:lnTo>
                    <a:pt x="1289050" y="1936750"/>
                  </a:lnTo>
                  <a:lnTo>
                    <a:pt x="1612900" y="1936750"/>
                  </a:lnTo>
                  <a:lnTo>
                    <a:pt x="1612900" y="654050"/>
                  </a:lnTo>
                  <a:lnTo>
                    <a:pt x="1301750" y="654050"/>
                  </a:lnTo>
                  <a:lnTo>
                    <a:pt x="1301750" y="0"/>
                  </a:lnTo>
                  <a:lnTo>
                    <a:pt x="1930400" y="0"/>
                  </a:lnTo>
                  <a:lnTo>
                    <a:pt x="1930400" y="330200"/>
                  </a:lnTo>
                  <a:lnTo>
                    <a:pt x="2254250" y="330200"/>
                  </a:lnTo>
                  <a:lnTo>
                    <a:pt x="2254250" y="654050"/>
                  </a:lnTo>
                  <a:lnTo>
                    <a:pt x="2578100" y="654050"/>
                  </a:lnTo>
                  <a:lnTo>
                    <a:pt x="2578100" y="1447800"/>
                  </a:lnTo>
                  <a:lnTo>
                    <a:pt x="2901950" y="1447800"/>
                  </a:lnTo>
                  <a:lnTo>
                    <a:pt x="2901950" y="1771650"/>
                  </a:lnTo>
                  <a:lnTo>
                    <a:pt x="3060700" y="1771650"/>
                  </a:lnTo>
                  <a:lnTo>
                    <a:pt x="3060700" y="1936750"/>
                  </a:lnTo>
                  <a:lnTo>
                    <a:pt x="3149600" y="1936750"/>
                  </a:lnTo>
                  <a:lnTo>
                    <a:pt x="3149600" y="1993900"/>
                  </a:lnTo>
                  <a:lnTo>
                    <a:pt x="3225800" y="1993900"/>
                  </a:lnTo>
                  <a:lnTo>
                    <a:pt x="3225800" y="2889250"/>
                  </a:lnTo>
                  <a:lnTo>
                    <a:pt x="3384550" y="2889250"/>
                  </a:lnTo>
                  <a:lnTo>
                    <a:pt x="3384550" y="3378200"/>
                  </a:lnTo>
                  <a:lnTo>
                    <a:pt x="3225800" y="3378200"/>
                  </a:lnTo>
                  <a:lnTo>
                    <a:pt x="3225800" y="3530600"/>
                  </a:lnTo>
                  <a:lnTo>
                    <a:pt x="3054350" y="3530600"/>
                  </a:lnTo>
                  <a:lnTo>
                    <a:pt x="3054350" y="4178300"/>
                  </a:lnTo>
                  <a:lnTo>
                    <a:pt x="2743200" y="4178300"/>
                  </a:lnTo>
                  <a:lnTo>
                    <a:pt x="2743200" y="4495800"/>
                  </a:lnTo>
                  <a:lnTo>
                    <a:pt x="2578100" y="4495800"/>
                  </a:lnTo>
                  <a:lnTo>
                    <a:pt x="2578100" y="4654550"/>
                  </a:lnTo>
                  <a:lnTo>
                    <a:pt x="2419350" y="4654550"/>
                  </a:lnTo>
                  <a:lnTo>
                    <a:pt x="2419350" y="4819650"/>
                  </a:lnTo>
                  <a:lnTo>
                    <a:pt x="2095500" y="4819650"/>
                  </a:lnTo>
                  <a:lnTo>
                    <a:pt x="2095500" y="4502150"/>
                  </a:lnTo>
                  <a:lnTo>
                    <a:pt x="1930400" y="4502150"/>
                  </a:lnTo>
                  <a:lnTo>
                    <a:pt x="1930400" y="4171950"/>
                  </a:lnTo>
                  <a:lnTo>
                    <a:pt x="1289050" y="4171950"/>
                  </a:lnTo>
                  <a:lnTo>
                    <a:pt x="1289050" y="4019550"/>
                  </a:lnTo>
                  <a:lnTo>
                    <a:pt x="641350" y="4019550"/>
                  </a:lnTo>
                  <a:lnTo>
                    <a:pt x="641350" y="3860800"/>
                  </a:lnTo>
                  <a:lnTo>
                    <a:pt x="482600" y="3860800"/>
                  </a:lnTo>
                  <a:lnTo>
                    <a:pt x="482600" y="3689350"/>
                  </a:lnTo>
                  <a:lnTo>
                    <a:pt x="323850" y="3689350"/>
                  </a:lnTo>
                  <a:lnTo>
                    <a:pt x="323850" y="3378200"/>
                  </a:lnTo>
                  <a:lnTo>
                    <a:pt x="6350" y="3378200"/>
                  </a:lnTo>
                  <a:cubicBezTo>
                    <a:pt x="4233" y="3215217"/>
                    <a:pt x="2117" y="3052233"/>
                    <a:pt x="0" y="2889250"/>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2"/>
            <p:cNvPicPr>
              <a:picLocks noChangeAspect="1" noChangeArrowheads="1"/>
            </p:cNvPicPr>
            <p:nvPr/>
          </p:nvPicPr>
          <p:blipFill rotWithShape="1">
            <a:blip r:embed="rId23" cstate="email">
              <a:extLst>
                <a:ext uri="{28A0092B-C50C-407E-A947-70E740481C1C}">
                  <a14:useLocalDpi xmlns:a14="http://schemas.microsoft.com/office/drawing/2010/main"/>
                </a:ext>
              </a:extLst>
            </a:blip>
            <a:srcRect/>
            <a:stretch/>
          </p:blipFill>
          <p:spPr bwMode="auto">
            <a:xfrm>
              <a:off x="8478063" y="3597090"/>
              <a:ext cx="431746" cy="215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4" descr="https://www.terminalhrd.com/public/images/article/midle_size/412e8b6391e3626054408282bc1b10e8.jpg"/>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a:stretch/>
          </p:blipFill>
          <p:spPr bwMode="auto">
            <a:xfrm>
              <a:off x="2091286" y="3763721"/>
              <a:ext cx="393037" cy="274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0" name="Picture 12" descr="https://cdn-kisikisi.qerja.com/assets/companies/images/logo/citic_seram_energy_ltd_fb.png"/>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a:stretch/>
          </p:blipFill>
          <p:spPr bwMode="auto">
            <a:xfrm>
              <a:off x="8673412" y="3914216"/>
              <a:ext cx="372962" cy="2100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 name="Picture 14" descr="https://huskyenergy.com/images/logo-1979-Present.pn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4948953" y="5192551"/>
              <a:ext cx="190004" cy="246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2" name="Picture 16" descr="https://2.bp.blogspot.com/-BXpZRQ34x-c/W9lmowtlM7I/AAAAAAAAeH8/diMfL3nG2O8TQe1_WIiA8xe4_ehNDPn1wCLcBGAs/s1600/Genting%2BOil.png"/>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9159722" y="4106922"/>
              <a:ext cx="399175" cy="199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3" name="Picture 17" descr="https://encrypted-tbn0.gstatic.com/images?q=tbn:ANd9GcTiOH1VFIcF4BiMBBru0vUBI81dFJIR-XdstUpC9xVfkWiarFJDJA"/>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a:stretch/>
          </p:blipFill>
          <p:spPr bwMode="auto">
            <a:xfrm>
              <a:off x="3120434" y="4610217"/>
              <a:ext cx="269976" cy="107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4" name="Picture 3"/>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3366608" y="5409236"/>
              <a:ext cx="560821" cy="180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Rectangular Callout 54"/>
            <p:cNvSpPr/>
            <p:nvPr/>
          </p:nvSpPr>
          <p:spPr>
            <a:xfrm>
              <a:off x="3341007" y="5351442"/>
              <a:ext cx="619634" cy="262428"/>
            </a:xfrm>
            <a:prstGeom prst="wedgeRectCallout">
              <a:avLst>
                <a:gd name="adj1" fmla="val -36959"/>
                <a:gd name="adj2" fmla="val -142158"/>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3"/>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1575308" y="4456420"/>
              <a:ext cx="560821" cy="180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ular Callout 56"/>
            <p:cNvSpPr/>
            <p:nvPr/>
          </p:nvSpPr>
          <p:spPr>
            <a:xfrm>
              <a:off x="1549707" y="4418947"/>
              <a:ext cx="619634" cy="229332"/>
            </a:xfrm>
            <a:prstGeom prst="wedgeRectCallout">
              <a:avLst>
                <a:gd name="adj1" fmla="val 94065"/>
                <a:gd name="adj2" fmla="val -130259"/>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2"/>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3720574" y="4601881"/>
              <a:ext cx="319249" cy="92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17" descr="https://encrypted-tbn0.gstatic.com/images?q=tbn:ANd9GcTiOH1VFIcF4BiMBBru0vUBI81dFJIR-XdstUpC9xVfkWiarFJDJA"/>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a:stretch/>
          </p:blipFill>
          <p:spPr bwMode="auto">
            <a:xfrm>
              <a:off x="3181661" y="4743041"/>
              <a:ext cx="269976" cy="107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0" name="Picture 17" descr="https://encrypted-tbn0.gstatic.com/images?q=tbn:ANd9GcTiOH1VFIcF4BiMBBru0vUBI81dFJIR-XdstUpC9xVfkWiarFJDJA"/>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a:stretch/>
          </p:blipFill>
          <p:spPr bwMode="auto">
            <a:xfrm>
              <a:off x="3432707" y="4602378"/>
              <a:ext cx="269976" cy="107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 name="Picture 17" descr="https://encrypted-tbn0.gstatic.com/images?q=tbn:ANd9GcTiOH1VFIcF4BiMBBru0vUBI81dFJIR-XdstUpC9xVfkWiarFJDJA"/>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a:stretch/>
          </p:blipFill>
          <p:spPr bwMode="auto">
            <a:xfrm>
              <a:off x="3519276" y="4743041"/>
              <a:ext cx="269976" cy="107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2" name="Picture 11" descr="Image result for pertamina ep logo"/>
            <p:cNvPicPr>
              <a:picLocks noChangeAspect="1" noChangeArrowheads="1"/>
            </p:cNvPicPr>
            <p:nvPr/>
          </p:nvPicPr>
          <p:blipFill rotWithShape="1">
            <a:blip r:embed="rId31" cstate="email">
              <a:extLst>
                <a:ext uri="{28A0092B-C50C-407E-A947-70E740481C1C}">
                  <a14:useLocalDpi xmlns:a14="http://schemas.microsoft.com/office/drawing/2010/main"/>
                </a:ext>
              </a:extLst>
            </a:blip>
            <a:srcRect/>
            <a:stretch/>
          </p:blipFill>
          <p:spPr bwMode="auto">
            <a:xfrm>
              <a:off x="3634561" y="5142716"/>
              <a:ext cx="329153" cy="958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3" name="Picture 11" descr="Image result for pertamina ep logo"/>
            <p:cNvPicPr>
              <a:picLocks noChangeAspect="1" noChangeArrowheads="1"/>
            </p:cNvPicPr>
            <p:nvPr/>
          </p:nvPicPr>
          <p:blipFill rotWithShape="1">
            <a:blip r:embed="rId31" cstate="email">
              <a:extLst>
                <a:ext uri="{28A0092B-C50C-407E-A947-70E740481C1C}">
                  <a14:useLocalDpi xmlns:a14="http://schemas.microsoft.com/office/drawing/2010/main"/>
                </a:ext>
              </a:extLst>
            </a:blip>
            <a:srcRect/>
            <a:stretch/>
          </p:blipFill>
          <p:spPr bwMode="auto">
            <a:xfrm>
              <a:off x="3341007" y="4896305"/>
              <a:ext cx="329153" cy="958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 name="Slide Number Placeholder 1"/>
          <p:cNvSpPr>
            <a:spLocks noGrp="1"/>
          </p:cNvSpPr>
          <p:nvPr>
            <p:ph type="sldNum" sz="quarter" idx="12"/>
          </p:nvPr>
        </p:nvSpPr>
        <p:spPr/>
        <p:txBody>
          <a:bodyPr/>
          <a:lstStyle/>
          <a:p>
            <a:fld id="{2E3FFEA2-357C-114C-A414-D121CE40066B}" type="slidenum">
              <a:rPr lang="en-US" smtClean="0"/>
              <a:t>7</a:t>
            </a:fld>
            <a:endParaRPr lang="en-US" dirty="0"/>
          </a:p>
        </p:txBody>
      </p:sp>
      <p:sp>
        <p:nvSpPr>
          <p:cNvPr id="66" name="Rectangle 65">
            <a:extLst>
              <a:ext uri="{FF2B5EF4-FFF2-40B4-BE49-F238E27FC236}">
                <a16:creationId xmlns:a16="http://schemas.microsoft.com/office/drawing/2014/main" id="{C8B1E8E5-4DDD-4009-8FDA-00BC0B4D032E}"/>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Table 11">
            <a:extLst>
              <a:ext uri="{FF2B5EF4-FFF2-40B4-BE49-F238E27FC236}">
                <a16:creationId xmlns:a16="http://schemas.microsoft.com/office/drawing/2014/main" id="{DDA6F094-60D0-AA4E-E260-DFA13375729B}"/>
              </a:ext>
            </a:extLst>
          </p:cNvPr>
          <p:cNvGraphicFramePr>
            <a:graphicFrameLocks noGrp="1"/>
          </p:cNvGraphicFramePr>
          <p:nvPr>
            <p:extLst>
              <p:ext uri="{D42A27DB-BD31-4B8C-83A1-F6EECF244321}">
                <p14:modId xmlns:p14="http://schemas.microsoft.com/office/powerpoint/2010/main" val="4078196806"/>
              </p:ext>
            </p:extLst>
          </p:nvPr>
        </p:nvGraphicFramePr>
        <p:xfrm>
          <a:off x="6417485" y="932056"/>
          <a:ext cx="5712780" cy="1633693"/>
        </p:xfrm>
        <a:graphic>
          <a:graphicData uri="http://schemas.openxmlformats.org/drawingml/2006/table">
            <a:tbl>
              <a:tblPr firstRow="1" bandRow="1"/>
              <a:tblGrid>
                <a:gridCol w="1095411">
                  <a:extLst>
                    <a:ext uri="{9D8B030D-6E8A-4147-A177-3AD203B41FA5}">
                      <a16:colId xmlns:a16="http://schemas.microsoft.com/office/drawing/2014/main" val="4073596282"/>
                    </a:ext>
                  </a:extLst>
                </a:gridCol>
                <a:gridCol w="513041">
                  <a:extLst>
                    <a:ext uri="{9D8B030D-6E8A-4147-A177-3AD203B41FA5}">
                      <a16:colId xmlns:a16="http://schemas.microsoft.com/office/drawing/2014/main" val="1353495709"/>
                    </a:ext>
                  </a:extLst>
                </a:gridCol>
                <a:gridCol w="513041">
                  <a:extLst>
                    <a:ext uri="{9D8B030D-6E8A-4147-A177-3AD203B41FA5}">
                      <a16:colId xmlns:a16="http://schemas.microsoft.com/office/drawing/2014/main" val="210481404"/>
                    </a:ext>
                  </a:extLst>
                </a:gridCol>
                <a:gridCol w="513041">
                  <a:extLst>
                    <a:ext uri="{9D8B030D-6E8A-4147-A177-3AD203B41FA5}">
                      <a16:colId xmlns:a16="http://schemas.microsoft.com/office/drawing/2014/main" val="1580655981"/>
                    </a:ext>
                  </a:extLst>
                </a:gridCol>
                <a:gridCol w="513041">
                  <a:extLst>
                    <a:ext uri="{9D8B030D-6E8A-4147-A177-3AD203B41FA5}">
                      <a16:colId xmlns:a16="http://schemas.microsoft.com/office/drawing/2014/main" val="2354861123"/>
                    </a:ext>
                  </a:extLst>
                </a:gridCol>
                <a:gridCol w="513041">
                  <a:extLst>
                    <a:ext uri="{9D8B030D-6E8A-4147-A177-3AD203B41FA5}">
                      <a16:colId xmlns:a16="http://schemas.microsoft.com/office/drawing/2014/main" val="2460298230"/>
                    </a:ext>
                  </a:extLst>
                </a:gridCol>
                <a:gridCol w="513041">
                  <a:extLst>
                    <a:ext uri="{9D8B030D-6E8A-4147-A177-3AD203B41FA5}">
                      <a16:colId xmlns:a16="http://schemas.microsoft.com/office/drawing/2014/main" val="2903983647"/>
                    </a:ext>
                  </a:extLst>
                </a:gridCol>
                <a:gridCol w="513041">
                  <a:extLst>
                    <a:ext uri="{9D8B030D-6E8A-4147-A177-3AD203B41FA5}">
                      <a16:colId xmlns:a16="http://schemas.microsoft.com/office/drawing/2014/main" val="1542686152"/>
                    </a:ext>
                  </a:extLst>
                </a:gridCol>
                <a:gridCol w="513041">
                  <a:extLst>
                    <a:ext uri="{9D8B030D-6E8A-4147-A177-3AD203B41FA5}">
                      <a16:colId xmlns:a16="http://schemas.microsoft.com/office/drawing/2014/main" val="4079342681"/>
                    </a:ext>
                  </a:extLst>
                </a:gridCol>
                <a:gridCol w="513041">
                  <a:extLst>
                    <a:ext uri="{9D8B030D-6E8A-4147-A177-3AD203B41FA5}">
                      <a16:colId xmlns:a16="http://schemas.microsoft.com/office/drawing/2014/main" val="1614725536"/>
                    </a:ext>
                  </a:extLst>
                </a:gridCol>
              </a:tblGrid>
              <a:tr h="319636">
                <a:tc gridSpan="10">
                  <a:txBody>
                    <a:bodyPr/>
                    <a:lstStyle/>
                    <a:p>
                      <a:pPr algn="ctr" rtl="0" fontAlgn="ctr"/>
                      <a:r>
                        <a:rPr lang="en-US" sz="900" b="1" i="0" u="none" strike="noStrike">
                          <a:solidFill>
                            <a:srgbClr val="FFFFFF"/>
                          </a:solidFill>
                          <a:effectLst/>
                          <a:latin typeface="Arial" panose="020B0604020202020204" pitchFamily="34" charset="0"/>
                        </a:rPr>
                        <a:t>Indonesia Fact: Exploration Drilling Success Ratio 2012 - 2020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E4E6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5946472"/>
                  </a:ext>
                </a:extLst>
              </a:tr>
              <a:tr h="319636">
                <a:tc>
                  <a:txBody>
                    <a:bodyPr/>
                    <a:lstStyle/>
                    <a:p>
                      <a:pPr algn="ctr" rtl="0" fontAlgn="ctr"/>
                      <a:r>
                        <a:rPr lang="en-US" sz="900" b="1" i="0" u="none" strike="noStrike">
                          <a:solidFill>
                            <a:srgbClr val="FFFFFF"/>
                          </a:solidFill>
                          <a:effectLst/>
                          <a:latin typeface="Arial" panose="020B0604020202020204" pitchFamily="34" charset="0"/>
                        </a:rPr>
                        <a:t>Year</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2019</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a:txBody>
                    <a:bodyPr/>
                    <a:lstStyle/>
                    <a:p>
                      <a:pPr algn="ctr" rtl="0" fontAlgn="ctr"/>
                      <a:r>
                        <a:rPr lang="en-US" sz="900" b="1" i="0" u="none" strike="noStrike">
                          <a:solidFill>
                            <a:srgbClr val="FFFFFF"/>
                          </a:solidFill>
                          <a:effectLst/>
                          <a:latin typeface="Arial" panose="020B0604020202020204" pitchFamily="34" charset="0"/>
                        </a:rPr>
                        <a:t>2020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extLst>
                  <a:ext uri="{0D108BD9-81ED-4DB2-BD59-A6C34878D82A}">
                    <a16:rowId xmlns:a16="http://schemas.microsoft.com/office/drawing/2014/main" val="3348156233"/>
                  </a:ext>
                </a:extLst>
              </a:tr>
              <a:tr h="257484">
                <a:tc>
                  <a:txBody>
                    <a:bodyPr/>
                    <a:lstStyle/>
                    <a:p>
                      <a:pPr algn="l" rtl="0" fontAlgn="ctr"/>
                      <a:r>
                        <a:rPr lang="en-US" sz="900" b="1" i="0" u="none" strike="noStrike">
                          <a:solidFill>
                            <a:srgbClr val="000000"/>
                          </a:solidFill>
                          <a:effectLst/>
                          <a:latin typeface="Arial" panose="020B0604020202020204" pitchFamily="34" charset="0"/>
                        </a:rPr>
                        <a:t>Exploration Wells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96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75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64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33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33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15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22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26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28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565448470"/>
                  </a:ext>
                </a:extLst>
              </a:tr>
              <a:tr h="257484">
                <a:tc>
                  <a:txBody>
                    <a:bodyPr/>
                    <a:lstStyle/>
                    <a:p>
                      <a:pPr algn="l" rtl="0" fontAlgn="ctr"/>
                      <a:r>
                        <a:rPr lang="en-US" sz="900" b="1" i="0" u="none" strike="noStrike">
                          <a:solidFill>
                            <a:srgbClr val="000000"/>
                          </a:solidFill>
                          <a:effectLst/>
                          <a:latin typeface="Arial" panose="020B0604020202020204" pitchFamily="34" charset="0"/>
                        </a:rPr>
                        <a:t>Discovery Wells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65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53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47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27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23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10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13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12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4103520809"/>
                  </a:ext>
                </a:extLst>
              </a:tr>
              <a:tr h="257484">
                <a:tc>
                  <a:txBody>
                    <a:bodyPr/>
                    <a:lstStyle/>
                    <a:p>
                      <a:pPr algn="l" rtl="0" fontAlgn="ctr"/>
                      <a:r>
                        <a:rPr lang="en-US" sz="900" b="1" i="0" u="none" strike="noStrike">
                          <a:solidFill>
                            <a:srgbClr val="000000"/>
                          </a:solidFill>
                          <a:effectLst/>
                          <a:latin typeface="Arial" panose="020B0604020202020204" pitchFamily="34" charset="0"/>
                        </a:rPr>
                        <a:t>Success Ratio</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68%</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71%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73%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82%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70%</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67%</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59%</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31%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tc>
                  <a:txBody>
                    <a:bodyPr/>
                    <a:lstStyle/>
                    <a:p>
                      <a:pPr algn="ctr" rtl="0" fontAlgn="ctr"/>
                      <a:r>
                        <a:rPr lang="en-US" sz="900" b="1" i="0" u="none" strike="noStrike">
                          <a:solidFill>
                            <a:srgbClr val="000000"/>
                          </a:solidFill>
                          <a:effectLst/>
                          <a:latin typeface="Arial" panose="020B0604020202020204" pitchFamily="34" charset="0"/>
                        </a:rPr>
                        <a:t>43%</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3F3"/>
                    </a:solidFill>
                  </a:tcPr>
                </a:tc>
                <a:extLst>
                  <a:ext uri="{0D108BD9-81ED-4DB2-BD59-A6C34878D82A}">
                    <a16:rowId xmlns:a16="http://schemas.microsoft.com/office/drawing/2014/main" val="2737621254"/>
                  </a:ext>
                </a:extLst>
              </a:tr>
              <a:tr h="221969">
                <a:tc gridSpan="9">
                  <a:txBody>
                    <a:bodyPr/>
                    <a:lstStyle/>
                    <a:p>
                      <a:pPr algn="r" rtl="0" fontAlgn="ctr"/>
                      <a:r>
                        <a:rPr lang="en-US" sz="900" b="0" i="0" u="none" strike="noStrike" dirty="0">
                          <a:solidFill>
                            <a:srgbClr val="FFFFFF"/>
                          </a:solidFill>
                          <a:effectLst/>
                          <a:latin typeface="Arial" panose="020B0604020202020204" pitchFamily="34" charset="0"/>
                        </a:rPr>
                        <a:t>Average drilling success ratio from 2012 to 2020</a:t>
                      </a:r>
                    </a:p>
                  </a:txBody>
                  <a:tcPr marL="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ctr"/>
                      <a:r>
                        <a:rPr lang="en-US" sz="900" b="1" i="0" u="none" strike="noStrike" dirty="0">
                          <a:solidFill>
                            <a:srgbClr val="FFFFFF"/>
                          </a:solidFill>
                          <a:effectLst/>
                          <a:latin typeface="Arial" panose="020B0604020202020204" pitchFamily="34" charset="0"/>
                        </a:rPr>
                        <a:t>66%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E4E68"/>
                    </a:solidFill>
                  </a:tcPr>
                </a:tc>
                <a:extLst>
                  <a:ext uri="{0D108BD9-81ED-4DB2-BD59-A6C34878D82A}">
                    <a16:rowId xmlns:a16="http://schemas.microsoft.com/office/drawing/2014/main" val="167834336"/>
                  </a:ext>
                </a:extLst>
              </a:tr>
            </a:tbl>
          </a:graphicData>
        </a:graphic>
      </p:graphicFrame>
      <p:sp>
        <p:nvSpPr>
          <p:cNvPr id="68" name="TextBox 67">
            <a:extLst>
              <a:ext uri="{FF2B5EF4-FFF2-40B4-BE49-F238E27FC236}">
                <a16:creationId xmlns:a16="http://schemas.microsoft.com/office/drawing/2014/main" id="{227D0C11-9087-418B-BFBD-C171ED41CF86}"/>
              </a:ext>
            </a:extLst>
          </p:cNvPr>
          <p:cNvSpPr txBox="1"/>
          <p:nvPr/>
        </p:nvSpPr>
        <p:spPr>
          <a:xfrm>
            <a:off x="6368311" y="2374799"/>
            <a:ext cx="3789485" cy="184666"/>
          </a:xfrm>
          <a:prstGeom prst="rect">
            <a:avLst/>
          </a:prstGeom>
          <a:noFill/>
        </p:spPr>
        <p:txBody>
          <a:bodyPr wrap="square" rtlCol="0">
            <a:spAutoFit/>
          </a:bodyPr>
          <a:lstStyle/>
          <a:p>
            <a:r>
              <a:rPr lang="en-US" sz="600" i="1" dirty="0">
                <a:solidFill>
                  <a:schemeClr val="bg1"/>
                </a:solidFill>
                <a:latin typeface="Arial" panose="020B0604020202020204" pitchFamily="34" charset="0"/>
                <a:ea typeface="Microsoft YaHei UI" panose="020B0503020204020204" pitchFamily="34" charset="-122"/>
                <a:cs typeface="Arial" panose="020B0604020202020204" pitchFamily="34" charset="0"/>
              </a:rPr>
              <a:t>Source: SKK Migas, Annual Report</a:t>
            </a:r>
            <a:endParaRPr lang="en-US" sz="800" i="1" dirty="0">
              <a:solidFill>
                <a:schemeClr val="bg1"/>
              </a:solidFill>
              <a:latin typeface="Arial" panose="020B0604020202020204" pitchFamily="34" charset="0"/>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867994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p:cNvGraphicFramePr>
            <a:graphicFrameLocks noGrp="1"/>
          </p:cNvGraphicFramePr>
          <p:nvPr>
            <p:extLst>
              <p:ext uri="{D42A27DB-BD31-4B8C-83A1-F6EECF244321}">
                <p14:modId xmlns:p14="http://schemas.microsoft.com/office/powerpoint/2010/main" val="2467182217"/>
              </p:ext>
            </p:extLst>
          </p:nvPr>
        </p:nvGraphicFramePr>
        <p:xfrm>
          <a:off x="326973" y="1974612"/>
          <a:ext cx="3770533" cy="1512000"/>
        </p:xfrm>
        <a:graphic>
          <a:graphicData uri="http://schemas.openxmlformats.org/drawingml/2006/table">
            <a:tbl>
              <a:tblPr bandRow="1">
                <a:tableStyleId>{5C22544A-7EE6-4342-B048-85BDC9FD1C3A}</a:tableStyleId>
              </a:tblPr>
              <a:tblGrid>
                <a:gridCol w="1745667">
                  <a:extLst>
                    <a:ext uri="{9D8B030D-6E8A-4147-A177-3AD203B41FA5}">
                      <a16:colId xmlns:a16="http://schemas.microsoft.com/office/drawing/2014/main" val="20000"/>
                    </a:ext>
                  </a:extLst>
                </a:gridCol>
                <a:gridCol w="2024866">
                  <a:extLst>
                    <a:ext uri="{9D8B030D-6E8A-4147-A177-3AD203B41FA5}">
                      <a16:colId xmlns:a16="http://schemas.microsoft.com/office/drawing/2014/main" val="20001"/>
                    </a:ext>
                  </a:extLst>
                </a:gridCol>
              </a:tblGrid>
              <a:tr h="252000">
                <a:tc>
                  <a:txBody>
                    <a:bodyPr/>
                    <a:lstStyle/>
                    <a:p>
                      <a:pPr marL="0" lvl="0" algn="l" defTabSz="914400" rtl="0" eaLnBrk="1" fontAlgn="ctr" latinLnBrk="0" hangingPunct="1"/>
                      <a:r>
                        <a:rPr lang="en-AU" sz="900" b="0" i="0" u="none" strike="noStrike" kern="12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Contract Type</a:t>
                      </a:r>
                    </a:p>
                  </a:txBody>
                  <a:tcPr marL="6706" marR="6706" marT="8253" marB="0" anchor="ctr">
                    <a:solidFill>
                      <a:schemeClr val="accent1">
                        <a:lumMod val="20000"/>
                        <a:lumOff val="80000"/>
                      </a:schemeClr>
                    </a:solidFill>
                  </a:tcPr>
                </a:tc>
                <a:tc>
                  <a:txBody>
                    <a:bodyPr/>
                    <a:lstStyle/>
                    <a:p>
                      <a:pPr marL="0" algn="ctr" defTabSz="914400" rtl="0" eaLnBrk="1" fontAlgn="ctr" latinLnBrk="0" hangingPunct="1"/>
                      <a:r>
                        <a:rPr lang="en-AU" sz="900" b="0" i="0" u="none" strike="noStrike" kern="1200"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Joint Operation Partnership (KSO)</a:t>
                      </a:r>
                    </a:p>
                  </a:txBody>
                  <a:tcPr marL="6706" marR="6706" marT="8253" marB="0" anchor="ctr">
                    <a:solidFill>
                      <a:schemeClr val="accent1">
                        <a:lumMod val="20000"/>
                        <a:lumOff val="80000"/>
                      </a:schemeClr>
                    </a:solidFill>
                  </a:tcPr>
                </a:tc>
                <a:extLst>
                  <a:ext uri="{0D108BD9-81ED-4DB2-BD59-A6C34878D82A}">
                    <a16:rowId xmlns:a16="http://schemas.microsoft.com/office/drawing/2014/main" val="10001"/>
                  </a:ext>
                </a:extLst>
              </a:tr>
              <a:tr h="252000">
                <a:tc>
                  <a:txBody>
                    <a:bodyPr/>
                    <a:lstStyle/>
                    <a:p>
                      <a:pPr lvl="0" algn="l" fontAlgn="b"/>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Fiscal Terms</a:t>
                      </a:r>
                    </a:p>
                  </a:txBody>
                  <a:tcPr marL="6706" marR="6706" marT="8253" marB="0" anchor="ctr">
                    <a:solidFill>
                      <a:schemeClr val="accent1">
                        <a:lumMod val="20000"/>
                        <a:lumOff val="80000"/>
                      </a:schemeClr>
                    </a:solidFill>
                  </a:tcPr>
                </a:tc>
                <a:tc>
                  <a:txBody>
                    <a:bodyPr/>
                    <a:lstStyle/>
                    <a:p>
                      <a:pPr algn="ctr" fontAlgn="ctr"/>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Cost Recovery</a:t>
                      </a:r>
                    </a:p>
                  </a:txBody>
                  <a:tcPr marL="6706" marR="6706" marT="8253" marB="0" anchor="ctr">
                    <a:solidFill>
                      <a:schemeClr val="accent1">
                        <a:lumMod val="20000"/>
                        <a:lumOff val="80000"/>
                      </a:schemeClr>
                    </a:solidFill>
                  </a:tcPr>
                </a:tc>
                <a:extLst>
                  <a:ext uri="{0D108BD9-81ED-4DB2-BD59-A6C34878D82A}">
                    <a16:rowId xmlns:a16="http://schemas.microsoft.com/office/drawing/2014/main" val="3127663627"/>
                  </a:ext>
                </a:extLst>
              </a:tr>
              <a:tr h="252000">
                <a:tc>
                  <a:txBody>
                    <a:bodyPr/>
                    <a:lstStyle/>
                    <a:p>
                      <a:pPr lvl="0" algn="l" fontAlgn="b"/>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  </a:t>
                      </a:r>
                      <a:r>
                        <a:rPr lang="en-AU" sz="800" u="none" strike="noStrike" dirty="0">
                          <a:effectLst/>
                          <a:latin typeface="Arial" panose="020B0604020202020204" pitchFamily="34" charset="0"/>
                          <a:ea typeface="Microsoft YaHei UI" panose="020B0503020204020204" pitchFamily="34" charset="-122"/>
                          <a:cs typeface="Arial" panose="020B0604020202020204" pitchFamily="34" charset="0"/>
                        </a:rPr>
                        <a:t>Contract Renewal Effective Date</a:t>
                      </a:r>
                      <a:endParaRPr lang="en-AU" sz="8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tc>
                  <a:txBody>
                    <a:bodyPr/>
                    <a:lstStyle/>
                    <a:p>
                      <a:pPr algn="ctr" fontAlgn="ctr"/>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May 22, 2020</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extLst>
                  <a:ext uri="{0D108BD9-81ED-4DB2-BD59-A6C34878D82A}">
                    <a16:rowId xmlns:a16="http://schemas.microsoft.com/office/drawing/2014/main" val="1515037835"/>
                  </a:ext>
                </a:extLst>
              </a:tr>
              <a:tr h="252000">
                <a:tc>
                  <a:txBody>
                    <a:bodyPr/>
                    <a:lstStyle/>
                    <a:p>
                      <a:pPr lvl="0" algn="l" fontAlgn="b"/>
                      <a:r>
                        <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Contract Expiry Date</a:t>
                      </a:r>
                    </a:p>
                  </a:txBody>
                  <a:tcPr marL="6706" marR="6706" marT="8253" marB="0" anchor="ctr">
                    <a:solidFill>
                      <a:schemeClr val="accent1">
                        <a:lumMod val="20000"/>
                        <a:lumOff val="80000"/>
                      </a:schemeClr>
                    </a:solidFill>
                  </a:tcPr>
                </a:tc>
                <a:tc>
                  <a:txBody>
                    <a:bodyPr/>
                    <a:lstStyle/>
                    <a:p>
                      <a:pPr algn="ctr" fontAlgn="ctr"/>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September 2035</a:t>
                      </a:r>
                    </a:p>
                  </a:txBody>
                  <a:tcPr marL="6706" marR="6706" marT="8253" marB="0" anchor="ctr">
                    <a:solidFill>
                      <a:schemeClr val="accent1">
                        <a:lumMod val="20000"/>
                        <a:lumOff val="80000"/>
                      </a:schemeClr>
                    </a:solidFill>
                  </a:tcPr>
                </a:tc>
                <a:extLst>
                  <a:ext uri="{0D108BD9-81ED-4DB2-BD59-A6C34878D82A}">
                    <a16:rowId xmlns:a16="http://schemas.microsoft.com/office/drawing/2014/main" val="10002"/>
                  </a:ext>
                </a:extLst>
              </a:tr>
              <a:tr h="252000">
                <a:tc>
                  <a:txBody>
                    <a:bodyPr/>
                    <a:lstStyle/>
                    <a:p>
                      <a:pPr lvl="0" algn="l" fontAlgn="b"/>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  Participating Interest</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tc>
                  <a:txBody>
                    <a:bodyPr/>
                    <a:lstStyle/>
                    <a:p>
                      <a:pPr algn="ctr" fontAlgn="ctr"/>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100%</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extLst>
                  <a:ext uri="{0D108BD9-81ED-4DB2-BD59-A6C34878D82A}">
                    <a16:rowId xmlns:a16="http://schemas.microsoft.com/office/drawing/2014/main" val="10003"/>
                  </a:ext>
                </a:extLst>
              </a:tr>
              <a:tr h="252000">
                <a:tc>
                  <a:txBody>
                    <a:bodyPr/>
                    <a:lstStyle/>
                    <a:p>
                      <a:pPr lvl="0" algn="l" fontAlgn="b"/>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  Concession Area</a:t>
                      </a: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tc>
                  <a:txBody>
                    <a:bodyPr/>
                    <a:lstStyle/>
                    <a:p>
                      <a:pPr algn="ctr" fontAlgn="ctr"/>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258 km</a:t>
                      </a:r>
                      <a:r>
                        <a:rPr lang="en-AU" sz="900" u="none" strike="noStrike" baseline="30000" dirty="0">
                          <a:effectLst/>
                          <a:latin typeface="Arial" panose="020B0604020202020204" pitchFamily="34" charset="0"/>
                          <a:ea typeface="Microsoft YaHei UI" panose="020B0503020204020204" pitchFamily="34" charset="-122"/>
                          <a:cs typeface="Arial" panose="020B0604020202020204" pitchFamily="34" charset="0"/>
                        </a:rPr>
                        <a:t>2</a:t>
                      </a:r>
                      <a:r>
                        <a:rPr lang="en-AU" sz="900" u="none" strike="noStrike" dirty="0">
                          <a:effectLst/>
                          <a:latin typeface="Arial" panose="020B0604020202020204" pitchFamily="34" charset="0"/>
                          <a:ea typeface="Microsoft YaHei UI" panose="020B0503020204020204" pitchFamily="34" charset="-122"/>
                          <a:cs typeface="Arial" panose="020B0604020202020204" pitchFamily="34" charset="0"/>
                        </a:rPr>
                        <a:t> / 63,753 acres</a:t>
                      </a: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14" name="Rectangle 13">
            <a:extLst>
              <a:ext uri="{FF2B5EF4-FFF2-40B4-BE49-F238E27FC236}">
                <a16:creationId xmlns:a16="http://schemas.microsoft.com/office/drawing/2014/main" id="{D87AC78E-930D-49D7-BE44-F0910D8E4251}"/>
              </a:ext>
            </a:extLst>
          </p:cNvPr>
          <p:cNvSpPr/>
          <p:nvPr/>
        </p:nvSpPr>
        <p:spPr>
          <a:xfrm>
            <a:off x="571499" y="979688"/>
            <a:ext cx="11335379" cy="623825"/>
          </a:xfrm>
          <a:prstGeom prst="rect">
            <a:avLst/>
          </a:prstGeom>
          <a:solidFill>
            <a:srgbClr val="3E4E68"/>
          </a:solid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ts val="1500"/>
              </a:lnSpc>
              <a:spcAft>
                <a:spcPts val="1200"/>
              </a:spcAft>
            </a:pPr>
            <a:r>
              <a:rPr lang="en-AU" sz="1400" dirty="0">
                <a:solidFill>
                  <a:schemeClr val="bg1"/>
                </a:solidFill>
                <a:latin typeface="Arial" panose="020B0604020202020204" pitchFamily="34" charset="0"/>
                <a:ea typeface="Microsoft YaHei UI" panose="020B0503020204020204" pitchFamily="34" charset="-122"/>
                <a:cs typeface="Arial" panose="020B0604020202020204" pitchFamily="34" charset="0"/>
              </a:rPr>
              <a:t>Stable cash generating oil asset, with 18 new wells planned to increase production significantly</a:t>
            </a:r>
            <a:endParaRPr lang="en-US" sz="1400" dirty="0">
              <a:solidFill>
                <a:schemeClr val="bg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19" name="Rectangle 18">
            <a:extLst>
              <a:ext uri="{FF2B5EF4-FFF2-40B4-BE49-F238E27FC236}">
                <a16:creationId xmlns:a16="http://schemas.microsoft.com/office/drawing/2014/main" id="{DA50A97B-3E9F-4255-89DB-B41590598157}"/>
              </a:ext>
            </a:extLst>
          </p:cNvPr>
          <p:cNvSpPr/>
          <p:nvPr/>
        </p:nvSpPr>
        <p:spPr>
          <a:xfrm>
            <a:off x="319314" y="979689"/>
            <a:ext cx="252185" cy="62382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3998A140-4512-4982-BD88-D55DA1B2BAA5}"/>
              </a:ext>
            </a:extLst>
          </p:cNvPr>
          <p:cNvSpPr txBox="1">
            <a:spLocks/>
          </p:cNvSpPr>
          <p:nvPr/>
        </p:nvSpPr>
        <p:spPr>
          <a:xfrm>
            <a:off x="328378" y="278366"/>
            <a:ext cx="8717695" cy="725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KRUH: Producing Cash Flow Asset</a:t>
            </a:r>
          </a:p>
        </p:txBody>
      </p:sp>
      <p:grpSp>
        <p:nvGrpSpPr>
          <p:cNvPr id="32" name="Group 31">
            <a:extLst>
              <a:ext uri="{FF2B5EF4-FFF2-40B4-BE49-F238E27FC236}">
                <a16:creationId xmlns:a16="http://schemas.microsoft.com/office/drawing/2014/main" id="{A9F55549-0497-40DE-A9A1-BDD1174290FC}"/>
              </a:ext>
            </a:extLst>
          </p:cNvPr>
          <p:cNvGrpSpPr>
            <a:grpSpLocks noChangeAspect="1"/>
          </p:cNvGrpSpPr>
          <p:nvPr/>
        </p:nvGrpSpPr>
        <p:grpSpPr>
          <a:xfrm>
            <a:off x="6525739" y="1676319"/>
            <a:ext cx="5381126" cy="1967917"/>
            <a:chOff x="6550747" y="2046811"/>
            <a:chExt cx="4702047" cy="1719572"/>
          </a:xfrm>
        </p:grpSpPr>
        <p:sp>
          <p:nvSpPr>
            <p:cNvPr id="33" name="Freeform 96">
              <a:extLst>
                <a:ext uri="{FF2B5EF4-FFF2-40B4-BE49-F238E27FC236}">
                  <a16:creationId xmlns:a16="http://schemas.microsoft.com/office/drawing/2014/main" id="{DCD8CBCE-4751-49AD-80A9-663CAEE26FF5}"/>
                </a:ext>
              </a:extLst>
            </p:cNvPr>
            <p:cNvSpPr>
              <a:spLocks noChangeArrowheads="1"/>
            </p:cNvSpPr>
            <p:nvPr/>
          </p:nvSpPr>
          <p:spPr bwMode="auto">
            <a:xfrm>
              <a:off x="9413691" y="2185519"/>
              <a:ext cx="397043" cy="440482"/>
            </a:xfrm>
            <a:custGeom>
              <a:avLst/>
              <a:gdLst>
                <a:gd name="T0" fmla="*/ 1573 w 1652"/>
                <a:gd name="T1" fmla="*/ 11 h 1835"/>
                <a:gd name="T2" fmla="*/ 1551 w 1652"/>
                <a:gd name="T3" fmla="*/ 89 h 1835"/>
                <a:gd name="T4" fmla="*/ 1546 w 1652"/>
                <a:gd name="T5" fmla="*/ 233 h 1835"/>
                <a:gd name="T6" fmla="*/ 1596 w 1652"/>
                <a:gd name="T7" fmla="*/ 244 h 1835"/>
                <a:gd name="T8" fmla="*/ 1651 w 1652"/>
                <a:gd name="T9" fmla="*/ 122 h 1835"/>
                <a:gd name="T10" fmla="*/ 1607 w 1652"/>
                <a:gd name="T11" fmla="*/ 11 h 1835"/>
                <a:gd name="T12" fmla="*/ 1141 w 1652"/>
                <a:gd name="T13" fmla="*/ 355 h 1835"/>
                <a:gd name="T14" fmla="*/ 1097 w 1652"/>
                <a:gd name="T15" fmla="*/ 383 h 1835"/>
                <a:gd name="T16" fmla="*/ 1147 w 1652"/>
                <a:gd name="T17" fmla="*/ 460 h 1835"/>
                <a:gd name="T18" fmla="*/ 1202 w 1652"/>
                <a:gd name="T19" fmla="*/ 516 h 1835"/>
                <a:gd name="T20" fmla="*/ 1186 w 1652"/>
                <a:gd name="T21" fmla="*/ 405 h 1835"/>
                <a:gd name="T22" fmla="*/ 1019 w 1652"/>
                <a:gd name="T23" fmla="*/ 754 h 1835"/>
                <a:gd name="T24" fmla="*/ 1014 w 1652"/>
                <a:gd name="T25" fmla="*/ 770 h 1835"/>
                <a:gd name="T26" fmla="*/ 1019 w 1652"/>
                <a:gd name="T27" fmla="*/ 793 h 1835"/>
                <a:gd name="T28" fmla="*/ 1030 w 1652"/>
                <a:gd name="T29" fmla="*/ 743 h 1835"/>
                <a:gd name="T30" fmla="*/ 0 w 1652"/>
                <a:gd name="T31" fmla="*/ 1541 h 1835"/>
                <a:gd name="T32" fmla="*/ 0 w 1652"/>
                <a:gd name="T33" fmla="*/ 1541 h 1835"/>
                <a:gd name="T34" fmla="*/ 171 w 1652"/>
                <a:gd name="T35" fmla="*/ 1713 h 1835"/>
                <a:gd name="T36" fmla="*/ 155 w 1652"/>
                <a:gd name="T37" fmla="*/ 1812 h 1835"/>
                <a:gd name="T38" fmla="*/ 210 w 1652"/>
                <a:gd name="T39" fmla="*/ 1801 h 1835"/>
                <a:gd name="T40" fmla="*/ 299 w 1652"/>
                <a:gd name="T41" fmla="*/ 1812 h 1835"/>
                <a:gd name="T42" fmla="*/ 460 w 1652"/>
                <a:gd name="T43" fmla="*/ 1790 h 1835"/>
                <a:gd name="T44" fmla="*/ 521 w 1652"/>
                <a:gd name="T45" fmla="*/ 1785 h 1835"/>
                <a:gd name="T46" fmla="*/ 726 w 1652"/>
                <a:gd name="T47" fmla="*/ 1563 h 1835"/>
                <a:gd name="T48" fmla="*/ 820 w 1652"/>
                <a:gd name="T49" fmla="*/ 1474 h 1835"/>
                <a:gd name="T50" fmla="*/ 897 w 1652"/>
                <a:gd name="T51" fmla="*/ 1347 h 1835"/>
                <a:gd name="T52" fmla="*/ 925 w 1652"/>
                <a:gd name="T53" fmla="*/ 1275 h 1835"/>
                <a:gd name="T54" fmla="*/ 892 w 1652"/>
                <a:gd name="T55" fmla="*/ 1230 h 1835"/>
                <a:gd name="T56" fmla="*/ 831 w 1652"/>
                <a:gd name="T57" fmla="*/ 1203 h 1835"/>
                <a:gd name="T58" fmla="*/ 753 w 1652"/>
                <a:gd name="T59" fmla="*/ 1291 h 1835"/>
                <a:gd name="T60" fmla="*/ 737 w 1652"/>
                <a:gd name="T61" fmla="*/ 1369 h 1835"/>
                <a:gd name="T62" fmla="*/ 620 w 1652"/>
                <a:gd name="T63" fmla="*/ 1441 h 1835"/>
                <a:gd name="T64" fmla="*/ 565 w 1652"/>
                <a:gd name="T65" fmla="*/ 1435 h 1835"/>
                <a:gd name="T66" fmla="*/ 476 w 1652"/>
                <a:gd name="T67" fmla="*/ 1541 h 1835"/>
                <a:gd name="T68" fmla="*/ 360 w 1652"/>
                <a:gd name="T69" fmla="*/ 1591 h 1835"/>
                <a:gd name="T70" fmla="*/ 238 w 1652"/>
                <a:gd name="T71" fmla="*/ 1568 h 1835"/>
                <a:gd name="T72" fmla="*/ 182 w 1652"/>
                <a:gd name="T73" fmla="*/ 1568 h 1835"/>
                <a:gd name="T74" fmla="*/ 94 w 1652"/>
                <a:gd name="T75" fmla="*/ 1552 h 1835"/>
                <a:gd name="T76" fmla="*/ 49 w 1652"/>
                <a:gd name="T77" fmla="*/ 1546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2" h="1835">
                  <a:moveTo>
                    <a:pt x="1573" y="11"/>
                  </a:moveTo>
                  <a:lnTo>
                    <a:pt x="1573" y="11"/>
                  </a:lnTo>
                  <a:cubicBezTo>
                    <a:pt x="1573" y="23"/>
                    <a:pt x="1573" y="28"/>
                    <a:pt x="1573" y="39"/>
                  </a:cubicBezTo>
                  <a:cubicBezTo>
                    <a:pt x="1573" y="61"/>
                    <a:pt x="1551" y="67"/>
                    <a:pt x="1551" y="89"/>
                  </a:cubicBezTo>
                  <a:cubicBezTo>
                    <a:pt x="1551" y="117"/>
                    <a:pt x="1585" y="122"/>
                    <a:pt x="1585" y="150"/>
                  </a:cubicBezTo>
                  <a:cubicBezTo>
                    <a:pt x="1585" y="183"/>
                    <a:pt x="1546" y="194"/>
                    <a:pt x="1546" y="233"/>
                  </a:cubicBezTo>
                  <a:cubicBezTo>
                    <a:pt x="1546" y="244"/>
                    <a:pt x="1568" y="244"/>
                    <a:pt x="1579" y="244"/>
                  </a:cubicBezTo>
                  <a:cubicBezTo>
                    <a:pt x="1596" y="244"/>
                    <a:pt x="1596" y="244"/>
                    <a:pt x="1596" y="244"/>
                  </a:cubicBezTo>
                  <a:cubicBezTo>
                    <a:pt x="1596" y="183"/>
                    <a:pt x="1596" y="183"/>
                    <a:pt x="1596" y="183"/>
                  </a:cubicBezTo>
                  <a:cubicBezTo>
                    <a:pt x="1623" y="166"/>
                    <a:pt x="1651" y="156"/>
                    <a:pt x="1651" y="122"/>
                  </a:cubicBezTo>
                  <a:cubicBezTo>
                    <a:pt x="1651" y="105"/>
                    <a:pt x="1629" y="100"/>
                    <a:pt x="1623" y="83"/>
                  </a:cubicBezTo>
                  <a:cubicBezTo>
                    <a:pt x="1618" y="56"/>
                    <a:pt x="1623" y="33"/>
                    <a:pt x="1607" y="11"/>
                  </a:cubicBezTo>
                  <a:cubicBezTo>
                    <a:pt x="1601" y="0"/>
                    <a:pt x="1585" y="11"/>
                    <a:pt x="1573" y="11"/>
                  </a:cubicBezTo>
                  <a:close/>
                  <a:moveTo>
                    <a:pt x="1141" y="355"/>
                  </a:moveTo>
                  <a:lnTo>
                    <a:pt x="1141" y="355"/>
                  </a:lnTo>
                  <a:cubicBezTo>
                    <a:pt x="1125" y="355"/>
                    <a:pt x="1097" y="361"/>
                    <a:pt x="1097" y="383"/>
                  </a:cubicBezTo>
                  <a:cubicBezTo>
                    <a:pt x="1097" y="394"/>
                    <a:pt x="1125" y="388"/>
                    <a:pt x="1130" y="399"/>
                  </a:cubicBezTo>
                  <a:cubicBezTo>
                    <a:pt x="1152" y="416"/>
                    <a:pt x="1147" y="438"/>
                    <a:pt x="1147" y="460"/>
                  </a:cubicBezTo>
                  <a:cubicBezTo>
                    <a:pt x="1147" y="477"/>
                    <a:pt x="1158" y="482"/>
                    <a:pt x="1169" y="488"/>
                  </a:cubicBezTo>
                  <a:cubicBezTo>
                    <a:pt x="1186" y="499"/>
                    <a:pt x="1186" y="516"/>
                    <a:pt x="1202" y="516"/>
                  </a:cubicBezTo>
                  <a:cubicBezTo>
                    <a:pt x="1219" y="516"/>
                    <a:pt x="1224" y="499"/>
                    <a:pt x="1224" y="482"/>
                  </a:cubicBezTo>
                  <a:cubicBezTo>
                    <a:pt x="1224" y="449"/>
                    <a:pt x="1191" y="438"/>
                    <a:pt x="1186" y="405"/>
                  </a:cubicBezTo>
                  <a:cubicBezTo>
                    <a:pt x="1180" y="377"/>
                    <a:pt x="1169" y="355"/>
                    <a:pt x="1141" y="355"/>
                  </a:cubicBezTo>
                  <a:close/>
                  <a:moveTo>
                    <a:pt x="1019" y="754"/>
                  </a:moveTo>
                  <a:lnTo>
                    <a:pt x="1019" y="754"/>
                  </a:lnTo>
                  <a:cubicBezTo>
                    <a:pt x="1019" y="759"/>
                    <a:pt x="1014" y="765"/>
                    <a:pt x="1014" y="770"/>
                  </a:cubicBezTo>
                  <a:cubicBezTo>
                    <a:pt x="1014" y="793"/>
                    <a:pt x="1014" y="793"/>
                    <a:pt x="1014" y="793"/>
                  </a:cubicBezTo>
                  <a:cubicBezTo>
                    <a:pt x="1019" y="793"/>
                    <a:pt x="1019" y="793"/>
                    <a:pt x="1019" y="793"/>
                  </a:cubicBezTo>
                  <a:cubicBezTo>
                    <a:pt x="1036" y="787"/>
                    <a:pt x="1047" y="776"/>
                    <a:pt x="1047" y="759"/>
                  </a:cubicBezTo>
                  <a:cubicBezTo>
                    <a:pt x="1047" y="748"/>
                    <a:pt x="1036" y="743"/>
                    <a:pt x="1030" y="743"/>
                  </a:cubicBezTo>
                  <a:cubicBezTo>
                    <a:pt x="1019" y="743"/>
                    <a:pt x="1025" y="748"/>
                    <a:pt x="1019" y="754"/>
                  </a:cubicBezTo>
                  <a:close/>
                  <a:moveTo>
                    <a:pt x="0" y="1541"/>
                  </a:moveTo>
                  <a:lnTo>
                    <a:pt x="0" y="1541"/>
                  </a:lnTo>
                  <a:lnTo>
                    <a:pt x="0" y="1541"/>
                  </a:lnTo>
                  <a:cubicBezTo>
                    <a:pt x="11" y="1580"/>
                    <a:pt x="49" y="1591"/>
                    <a:pt x="88" y="1607"/>
                  </a:cubicBezTo>
                  <a:cubicBezTo>
                    <a:pt x="133" y="1629"/>
                    <a:pt x="171" y="1657"/>
                    <a:pt x="171" y="1713"/>
                  </a:cubicBezTo>
                  <a:cubicBezTo>
                    <a:pt x="171" y="1746"/>
                    <a:pt x="155" y="1762"/>
                    <a:pt x="155" y="1796"/>
                  </a:cubicBezTo>
                  <a:cubicBezTo>
                    <a:pt x="155" y="1801"/>
                    <a:pt x="155" y="1807"/>
                    <a:pt x="155" y="1812"/>
                  </a:cubicBezTo>
                  <a:lnTo>
                    <a:pt x="155" y="1812"/>
                  </a:lnTo>
                  <a:cubicBezTo>
                    <a:pt x="177" y="1807"/>
                    <a:pt x="188" y="1801"/>
                    <a:pt x="210" y="1801"/>
                  </a:cubicBezTo>
                  <a:cubicBezTo>
                    <a:pt x="232" y="1801"/>
                    <a:pt x="232" y="1834"/>
                    <a:pt x="249" y="1834"/>
                  </a:cubicBezTo>
                  <a:cubicBezTo>
                    <a:pt x="271" y="1834"/>
                    <a:pt x="277" y="1812"/>
                    <a:pt x="299" y="1812"/>
                  </a:cubicBezTo>
                  <a:cubicBezTo>
                    <a:pt x="349" y="1812"/>
                    <a:pt x="349" y="1812"/>
                    <a:pt x="349" y="1812"/>
                  </a:cubicBezTo>
                  <a:cubicBezTo>
                    <a:pt x="393" y="1812"/>
                    <a:pt x="415" y="1790"/>
                    <a:pt x="460" y="1790"/>
                  </a:cubicBezTo>
                  <a:cubicBezTo>
                    <a:pt x="471" y="1790"/>
                    <a:pt x="476" y="1790"/>
                    <a:pt x="487" y="1790"/>
                  </a:cubicBezTo>
                  <a:cubicBezTo>
                    <a:pt x="504" y="1790"/>
                    <a:pt x="509" y="1785"/>
                    <a:pt x="521" y="1785"/>
                  </a:cubicBezTo>
                  <a:cubicBezTo>
                    <a:pt x="570" y="1768"/>
                    <a:pt x="604" y="1752"/>
                    <a:pt x="637" y="1707"/>
                  </a:cubicBezTo>
                  <a:cubicBezTo>
                    <a:pt x="676" y="1657"/>
                    <a:pt x="670" y="1596"/>
                    <a:pt x="726" y="1563"/>
                  </a:cubicBezTo>
                  <a:cubicBezTo>
                    <a:pt x="742" y="1557"/>
                    <a:pt x="748" y="1546"/>
                    <a:pt x="759" y="1535"/>
                  </a:cubicBezTo>
                  <a:cubicBezTo>
                    <a:pt x="787" y="1513"/>
                    <a:pt x="803" y="1502"/>
                    <a:pt x="820" y="1474"/>
                  </a:cubicBezTo>
                  <a:cubicBezTo>
                    <a:pt x="831" y="1458"/>
                    <a:pt x="836" y="1441"/>
                    <a:pt x="853" y="1430"/>
                  </a:cubicBezTo>
                  <a:cubicBezTo>
                    <a:pt x="875" y="1402"/>
                    <a:pt x="881" y="1380"/>
                    <a:pt x="897" y="1347"/>
                  </a:cubicBezTo>
                  <a:cubicBezTo>
                    <a:pt x="908" y="1319"/>
                    <a:pt x="942" y="1314"/>
                    <a:pt x="942" y="1286"/>
                  </a:cubicBezTo>
                  <a:cubicBezTo>
                    <a:pt x="942" y="1275"/>
                    <a:pt x="931" y="1280"/>
                    <a:pt x="925" y="1275"/>
                  </a:cubicBezTo>
                  <a:cubicBezTo>
                    <a:pt x="908" y="1264"/>
                    <a:pt x="908" y="1247"/>
                    <a:pt x="914" y="1230"/>
                  </a:cubicBezTo>
                  <a:cubicBezTo>
                    <a:pt x="903" y="1230"/>
                    <a:pt x="897" y="1230"/>
                    <a:pt x="892" y="1230"/>
                  </a:cubicBezTo>
                  <a:cubicBezTo>
                    <a:pt x="886" y="1230"/>
                    <a:pt x="881" y="1236"/>
                    <a:pt x="875" y="1236"/>
                  </a:cubicBezTo>
                  <a:cubicBezTo>
                    <a:pt x="853" y="1236"/>
                    <a:pt x="847" y="1214"/>
                    <a:pt x="831" y="1203"/>
                  </a:cubicBezTo>
                  <a:cubicBezTo>
                    <a:pt x="814" y="1225"/>
                    <a:pt x="798" y="1236"/>
                    <a:pt x="781" y="1253"/>
                  </a:cubicBezTo>
                  <a:cubicBezTo>
                    <a:pt x="764" y="1264"/>
                    <a:pt x="753" y="1275"/>
                    <a:pt x="753" y="1291"/>
                  </a:cubicBezTo>
                  <a:cubicBezTo>
                    <a:pt x="753" y="1308"/>
                    <a:pt x="759" y="1319"/>
                    <a:pt x="759" y="1336"/>
                  </a:cubicBezTo>
                  <a:cubicBezTo>
                    <a:pt x="759" y="1353"/>
                    <a:pt x="748" y="1358"/>
                    <a:pt x="737" y="1369"/>
                  </a:cubicBezTo>
                  <a:cubicBezTo>
                    <a:pt x="714" y="1380"/>
                    <a:pt x="709" y="1391"/>
                    <a:pt x="692" y="1408"/>
                  </a:cubicBezTo>
                  <a:cubicBezTo>
                    <a:pt x="665" y="1424"/>
                    <a:pt x="654" y="1441"/>
                    <a:pt x="620" y="1441"/>
                  </a:cubicBezTo>
                  <a:cubicBezTo>
                    <a:pt x="604" y="1441"/>
                    <a:pt x="598" y="1430"/>
                    <a:pt x="587" y="1430"/>
                  </a:cubicBezTo>
                  <a:cubicBezTo>
                    <a:pt x="576" y="1430"/>
                    <a:pt x="576" y="1430"/>
                    <a:pt x="565" y="1435"/>
                  </a:cubicBezTo>
                  <a:cubicBezTo>
                    <a:pt x="565" y="1458"/>
                    <a:pt x="548" y="1469"/>
                    <a:pt x="537" y="1491"/>
                  </a:cubicBezTo>
                  <a:cubicBezTo>
                    <a:pt x="521" y="1513"/>
                    <a:pt x="504" y="1530"/>
                    <a:pt x="476" y="1541"/>
                  </a:cubicBezTo>
                  <a:cubicBezTo>
                    <a:pt x="437" y="1546"/>
                    <a:pt x="421" y="1557"/>
                    <a:pt x="393" y="1574"/>
                  </a:cubicBezTo>
                  <a:cubicBezTo>
                    <a:pt x="382" y="1585"/>
                    <a:pt x="371" y="1591"/>
                    <a:pt x="360" y="1591"/>
                  </a:cubicBezTo>
                  <a:cubicBezTo>
                    <a:pt x="315" y="1591"/>
                    <a:pt x="293" y="1585"/>
                    <a:pt x="249" y="1574"/>
                  </a:cubicBezTo>
                  <a:cubicBezTo>
                    <a:pt x="243" y="1574"/>
                    <a:pt x="243" y="1568"/>
                    <a:pt x="238" y="1568"/>
                  </a:cubicBezTo>
                  <a:cubicBezTo>
                    <a:pt x="221" y="1568"/>
                    <a:pt x="216" y="1580"/>
                    <a:pt x="199" y="1580"/>
                  </a:cubicBezTo>
                  <a:cubicBezTo>
                    <a:pt x="194" y="1580"/>
                    <a:pt x="194" y="1568"/>
                    <a:pt x="182" y="1568"/>
                  </a:cubicBezTo>
                  <a:cubicBezTo>
                    <a:pt x="166" y="1557"/>
                    <a:pt x="155" y="1552"/>
                    <a:pt x="133" y="1552"/>
                  </a:cubicBezTo>
                  <a:cubicBezTo>
                    <a:pt x="94" y="1552"/>
                    <a:pt x="94" y="1552"/>
                    <a:pt x="94" y="1552"/>
                  </a:cubicBezTo>
                  <a:cubicBezTo>
                    <a:pt x="88" y="1541"/>
                    <a:pt x="88" y="1535"/>
                    <a:pt x="77" y="1535"/>
                  </a:cubicBezTo>
                  <a:cubicBezTo>
                    <a:pt x="66" y="1535"/>
                    <a:pt x="61" y="1546"/>
                    <a:pt x="49" y="1546"/>
                  </a:cubicBezTo>
                  <a:cubicBezTo>
                    <a:pt x="33" y="1546"/>
                    <a:pt x="16" y="1546"/>
                    <a:pt x="0" y="1541"/>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4" name="Freeform 97">
              <a:extLst>
                <a:ext uri="{FF2B5EF4-FFF2-40B4-BE49-F238E27FC236}">
                  <a16:creationId xmlns:a16="http://schemas.microsoft.com/office/drawing/2014/main" id="{0167174C-DF3C-49A5-BDF6-FD1931D960B0}"/>
                </a:ext>
              </a:extLst>
            </p:cNvPr>
            <p:cNvSpPr>
              <a:spLocks noChangeArrowheads="1"/>
            </p:cNvSpPr>
            <p:nvPr/>
          </p:nvSpPr>
          <p:spPr bwMode="auto">
            <a:xfrm>
              <a:off x="10600585" y="2719181"/>
              <a:ext cx="652209" cy="871434"/>
            </a:xfrm>
            <a:custGeom>
              <a:avLst/>
              <a:gdLst>
                <a:gd name="T0" fmla="*/ 88 w 2716"/>
                <a:gd name="T1" fmla="*/ 1069 h 3630"/>
                <a:gd name="T2" fmla="*/ 271 w 2716"/>
                <a:gd name="T3" fmla="*/ 1163 h 3630"/>
                <a:gd name="T4" fmla="*/ 460 w 2716"/>
                <a:gd name="T5" fmla="*/ 1069 h 3630"/>
                <a:gd name="T6" fmla="*/ 587 w 2716"/>
                <a:gd name="T7" fmla="*/ 897 h 3630"/>
                <a:gd name="T8" fmla="*/ 720 w 2716"/>
                <a:gd name="T9" fmla="*/ 699 h 3630"/>
                <a:gd name="T10" fmla="*/ 809 w 2716"/>
                <a:gd name="T11" fmla="*/ 671 h 3630"/>
                <a:gd name="T12" fmla="*/ 947 w 2716"/>
                <a:gd name="T13" fmla="*/ 654 h 3630"/>
                <a:gd name="T14" fmla="*/ 1091 w 2716"/>
                <a:gd name="T15" fmla="*/ 582 h 3630"/>
                <a:gd name="T16" fmla="*/ 1224 w 2716"/>
                <a:gd name="T17" fmla="*/ 410 h 3630"/>
                <a:gd name="T18" fmla="*/ 1535 w 2716"/>
                <a:gd name="T19" fmla="*/ 427 h 3630"/>
                <a:gd name="T20" fmla="*/ 1828 w 2716"/>
                <a:gd name="T21" fmla="*/ 555 h 3630"/>
                <a:gd name="T22" fmla="*/ 2222 w 2716"/>
                <a:gd name="T23" fmla="*/ 726 h 3630"/>
                <a:gd name="T24" fmla="*/ 2449 w 2716"/>
                <a:gd name="T25" fmla="*/ 760 h 3630"/>
                <a:gd name="T26" fmla="*/ 2627 w 2716"/>
                <a:gd name="T27" fmla="*/ 808 h 3630"/>
                <a:gd name="T28" fmla="*/ 2715 w 2716"/>
                <a:gd name="T29" fmla="*/ 2693 h 3630"/>
                <a:gd name="T30" fmla="*/ 2571 w 2716"/>
                <a:gd name="T31" fmla="*/ 3491 h 3630"/>
                <a:gd name="T32" fmla="*/ 2316 w 2716"/>
                <a:gd name="T33" fmla="*/ 3247 h 3630"/>
                <a:gd name="T34" fmla="*/ 2094 w 2716"/>
                <a:gd name="T35" fmla="*/ 3191 h 3630"/>
                <a:gd name="T36" fmla="*/ 1928 w 2716"/>
                <a:gd name="T37" fmla="*/ 3180 h 3630"/>
                <a:gd name="T38" fmla="*/ 1696 w 2716"/>
                <a:gd name="T39" fmla="*/ 3236 h 3630"/>
                <a:gd name="T40" fmla="*/ 1474 w 2716"/>
                <a:gd name="T41" fmla="*/ 3286 h 3630"/>
                <a:gd name="T42" fmla="*/ 1302 w 2716"/>
                <a:gd name="T43" fmla="*/ 3308 h 3630"/>
                <a:gd name="T44" fmla="*/ 1363 w 2716"/>
                <a:gd name="T45" fmla="*/ 3125 h 3630"/>
                <a:gd name="T46" fmla="*/ 1529 w 2716"/>
                <a:gd name="T47" fmla="*/ 2903 h 3630"/>
                <a:gd name="T48" fmla="*/ 1862 w 2716"/>
                <a:gd name="T49" fmla="*/ 2942 h 3630"/>
                <a:gd name="T50" fmla="*/ 1745 w 2716"/>
                <a:gd name="T51" fmla="*/ 2809 h 3630"/>
                <a:gd name="T52" fmla="*/ 1917 w 2716"/>
                <a:gd name="T53" fmla="*/ 2787 h 3630"/>
                <a:gd name="T54" fmla="*/ 1707 w 2716"/>
                <a:gd name="T55" fmla="*/ 2704 h 3630"/>
                <a:gd name="T56" fmla="*/ 1795 w 2716"/>
                <a:gd name="T57" fmla="*/ 2637 h 3630"/>
                <a:gd name="T58" fmla="*/ 1718 w 2716"/>
                <a:gd name="T59" fmla="*/ 2543 h 3630"/>
                <a:gd name="T60" fmla="*/ 1585 w 2716"/>
                <a:gd name="T61" fmla="*/ 2316 h 3630"/>
                <a:gd name="T62" fmla="*/ 1524 w 2716"/>
                <a:gd name="T63" fmla="*/ 2199 h 3630"/>
                <a:gd name="T64" fmla="*/ 1468 w 2716"/>
                <a:gd name="T65" fmla="*/ 2144 h 3630"/>
                <a:gd name="T66" fmla="*/ 1441 w 2716"/>
                <a:gd name="T67" fmla="*/ 2055 h 3630"/>
                <a:gd name="T68" fmla="*/ 1319 w 2716"/>
                <a:gd name="T69" fmla="*/ 1972 h 3630"/>
                <a:gd name="T70" fmla="*/ 1208 w 2716"/>
                <a:gd name="T71" fmla="*/ 1900 h 3630"/>
                <a:gd name="T72" fmla="*/ 1097 w 2716"/>
                <a:gd name="T73" fmla="*/ 1850 h 3630"/>
                <a:gd name="T74" fmla="*/ 892 w 2716"/>
                <a:gd name="T75" fmla="*/ 1800 h 3630"/>
                <a:gd name="T76" fmla="*/ 659 w 2716"/>
                <a:gd name="T77" fmla="*/ 1712 h 3630"/>
                <a:gd name="T78" fmla="*/ 449 w 2716"/>
                <a:gd name="T79" fmla="*/ 1640 h 3630"/>
                <a:gd name="T80" fmla="*/ 199 w 2716"/>
                <a:gd name="T81" fmla="*/ 1601 h 3630"/>
                <a:gd name="T82" fmla="*/ 0 w 2716"/>
                <a:gd name="T83" fmla="*/ 1468 h 3630"/>
                <a:gd name="T84" fmla="*/ 72 w 2716"/>
                <a:gd name="T85" fmla="*/ 1313 h 3630"/>
                <a:gd name="T86" fmla="*/ 1756 w 2716"/>
                <a:gd name="T87" fmla="*/ 3202 h 3630"/>
                <a:gd name="T88" fmla="*/ 1812 w 2716"/>
                <a:gd name="T89" fmla="*/ 3275 h 3630"/>
                <a:gd name="T90" fmla="*/ 1707 w 2716"/>
                <a:gd name="T91" fmla="*/ 2626 h 3630"/>
                <a:gd name="T92" fmla="*/ 343 w 2716"/>
                <a:gd name="T93" fmla="*/ 45 h 3630"/>
                <a:gd name="T94" fmla="*/ 460 w 2716"/>
                <a:gd name="T95" fmla="*/ 83 h 3630"/>
                <a:gd name="T96" fmla="*/ 726 w 2716"/>
                <a:gd name="T97" fmla="*/ 172 h 3630"/>
                <a:gd name="T98" fmla="*/ 515 w 2716"/>
                <a:gd name="T99" fmla="*/ 28 h 3630"/>
                <a:gd name="T100" fmla="*/ 332 w 2716"/>
                <a:gd name="T101" fmla="*/ 410 h 3630"/>
                <a:gd name="T102" fmla="*/ 554 w 2716"/>
                <a:gd name="T103" fmla="*/ 477 h 3630"/>
                <a:gd name="T104" fmla="*/ 825 w 2716"/>
                <a:gd name="T105" fmla="*/ 521 h 3630"/>
                <a:gd name="T106" fmla="*/ 726 w 2716"/>
                <a:gd name="T107" fmla="*/ 449 h 3630"/>
                <a:gd name="T108" fmla="*/ 332 w 2716"/>
                <a:gd name="T109" fmla="*/ 410 h 3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6" h="3630">
                  <a:moveTo>
                    <a:pt x="44" y="997"/>
                  </a:moveTo>
                  <a:lnTo>
                    <a:pt x="44" y="997"/>
                  </a:lnTo>
                  <a:cubicBezTo>
                    <a:pt x="61" y="997"/>
                    <a:pt x="61" y="969"/>
                    <a:pt x="83" y="969"/>
                  </a:cubicBezTo>
                  <a:cubicBezTo>
                    <a:pt x="88" y="969"/>
                    <a:pt x="94" y="980"/>
                    <a:pt x="94" y="986"/>
                  </a:cubicBezTo>
                  <a:cubicBezTo>
                    <a:pt x="94" y="1014"/>
                    <a:pt x="77" y="1025"/>
                    <a:pt x="77" y="1047"/>
                  </a:cubicBezTo>
                  <a:cubicBezTo>
                    <a:pt x="77" y="1058"/>
                    <a:pt x="88" y="1058"/>
                    <a:pt x="88" y="1069"/>
                  </a:cubicBezTo>
                  <a:cubicBezTo>
                    <a:pt x="94" y="1074"/>
                    <a:pt x="94" y="1080"/>
                    <a:pt x="100" y="1086"/>
                  </a:cubicBezTo>
                  <a:cubicBezTo>
                    <a:pt x="100" y="1097"/>
                    <a:pt x="105" y="1113"/>
                    <a:pt x="122" y="1113"/>
                  </a:cubicBezTo>
                  <a:cubicBezTo>
                    <a:pt x="127" y="1108"/>
                    <a:pt x="127" y="1108"/>
                    <a:pt x="127" y="1108"/>
                  </a:cubicBezTo>
                  <a:cubicBezTo>
                    <a:pt x="138" y="1119"/>
                    <a:pt x="138" y="1130"/>
                    <a:pt x="149" y="1141"/>
                  </a:cubicBezTo>
                  <a:cubicBezTo>
                    <a:pt x="166" y="1152"/>
                    <a:pt x="183" y="1152"/>
                    <a:pt x="205" y="1152"/>
                  </a:cubicBezTo>
                  <a:cubicBezTo>
                    <a:pt x="227" y="1158"/>
                    <a:pt x="244" y="1163"/>
                    <a:pt x="271" y="1163"/>
                  </a:cubicBezTo>
                  <a:cubicBezTo>
                    <a:pt x="288" y="1163"/>
                    <a:pt x="288" y="1163"/>
                    <a:pt x="288" y="1163"/>
                  </a:cubicBezTo>
                  <a:cubicBezTo>
                    <a:pt x="305" y="1163"/>
                    <a:pt x="310" y="1169"/>
                    <a:pt x="321" y="1169"/>
                  </a:cubicBezTo>
                  <a:cubicBezTo>
                    <a:pt x="343" y="1169"/>
                    <a:pt x="360" y="1163"/>
                    <a:pt x="371" y="1146"/>
                  </a:cubicBezTo>
                  <a:cubicBezTo>
                    <a:pt x="382" y="1130"/>
                    <a:pt x="399" y="1130"/>
                    <a:pt x="404" y="1108"/>
                  </a:cubicBezTo>
                  <a:cubicBezTo>
                    <a:pt x="410" y="1091"/>
                    <a:pt x="415" y="1080"/>
                    <a:pt x="438" y="1074"/>
                  </a:cubicBezTo>
                  <a:cubicBezTo>
                    <a:pt x="443" y="1074"/>
                    <a:pt x="449" y="1074"/>
                    <a:pt x="460" y="1069"/>
                  </a:cubicBezTo>
                  <a:cubicBezTo>
                    <a:pt x="465" y="1069"/>
                    <a:pt x="476" y="1069"/>
                    <a:pt x="476" y="1058"/>
                  </a:cubicBezTo>
                  <a:cubicBezTo>
                    <a:pt x="476" y="1047"/>
                    <a:pt x="471" y="1041"/>
                    <a:pt x="476" y="1030"/>
                  </a:cubicBezTo>
                  <a:cubicBezTo>
                    <a:pt x="510" y="1030"/>
                    <a:pt x="521" y="1002"/>
                    <a:pt x="548" y="980"/>
                  </a:cubicBezTo>
                  <a:cubicBezTo>
                    <a:pt x="548" y="969"/>
                    <a:pt x="554" y="958"/>
                    <a:pt x="559" y="947"/>
                  </a:cubicBezTo>
                  <a:cubicBezTo>
                    <a:pt x="565" y="936"/>
                    <a:pt x="559" y="925"/>
                    <a:pt x="565" y="908"/>
                  </a:cubicBezTo>
                  <a:cubicBezTo>
                    <a:pt x="571" y="903"/>
                    <a:pt x="582" y="908"/>
                    <a:pt x="587" y="897"/>
                  </a:cubicBezTo>
                  <a:cubicBezTo>
                    <a:pt x="593" y="892"/>
                    <a:pt x="587" y="886"/>
                    <a:pt x="593" y="881"/>
                  </a:cubicBezTo>
                  <a:cubicBezTo>
                    <a:pt x="598" y="875"/>
                    <a:pt x="609" y="875"/>
                    <a:pt x="615" y="869"/>
                  </a:cubicBezTo>
                  <a:cubicBezTo>
                    <a:pt x="643" y="858"/>
                    <a:pt x="654" y="853"/>
                    <a:pt x="676" y="836"/>
                  </a:cubicBezTo>
                  <a:cubicBezTo>
                    <a:pt x="692" y="820"/>
                    <a:pt x="692" y="803"/>
                    <a:pt x="698" y="782"/>
                  </a:cubicBezTo>
                  <a:cubicBezTo>
                    <a:pt x="704" y="760"/>
                    <a:pt x="720" y="749"/>
                    <a:pt x="720" y="721"/>
                  </a:cubicBezTo>
                  <a:cubicBezTo>
                    <a:pt x="720" y="699"/>
                    <a:pt x="720" y="699"/>
                    <a:pt x="720" y="699"/>
                  </a:cubicBezTo>
                  <a:cubicBezTo>
                    <a:pt x="720" y="693"/>
                    <a:pt x="726" y="688"/>
                    <a:pt x="731" y="682"/>
                  </a:cubicBezTo>
                  <a:cubicBezTo>
                    <a:pt x="737" y="682"/>
                    <a:pt x="742" y="688"/>
                    <a:pt x="748" y="682"/>
                  </a:cubicBezTo>
                  <a:cubicBezTo>
                    <a:pt x="753" y="682"/>
                    <a:pt x="753" y="676"/>
                    <a:pt x="759" y="676"/>
                  </a:cubicBezTo>
                  <a:cubicBezTo>
                    <a:pt x="770" y="671"/>
                    <a:pt x="776" y="671"/>
                    <a:pt x="787" y="665"/>
                  </a:cubicBezTo>
                  <a:cubicBezTo>
                    <a:pt x="792" y="660"/>
                    <a:pt x="798" y="654"/>
                    <a:pt x="803" y="654"/>
                  </a:cubicBezTo>
                  <a:cubicBezTo>
                    <a:pt x="809" y="654"/>
                    <a:pt x="803" y="665"/>
                    <a:pt x="809" y="671"/>
                  </a:cubicBezTo>
                  <a:cubicBezTo>
                    <a:pt x="814" y="676"/>
                    <a:pt x="820" y="676"/>
                    <a:pt x="825" y="676"/>
                  </a:cubicBezTo>
                  <a:cubicBezTo>
                    <a:pt x="842" y="676"/>
                    <a:pt x="848" y="682"/>
                    <a:pt x="864" y="682"/>
                  </a:cubicBezTo>
                  <a:cubicBezTo>
                    <a:pt x="886" y="682"/>
                    <a:pt x="886" y="682"/>
                    <a:pt x="886" y="682"/>
                  </a:cubicBezTo>
                  <a:cubicBezTo>
                    <a:pt x="892" y="682"/>
                    <a:pt x="892" y="676"/>
                    <a:pt x="898" y="676"/>
                  </a:cubicBezTo>
                  <a:cubicBezTo>
                    <a:pt x="914" y="671"/>
                    <a:pt x="920" y="676"/>
                    <a:pt x="936" y="665"/>
                  </a:cubicBezTo>
                  <a:cubicBezTo>
                    <a:pt x="942" y="665"/>
                    <a:pt x="942" y="660"/>
                    <a:pt x="947" y="654"/>
                  </a:cubicBezTo>
                  <a:cubicBezTo>
                    <a:pt x="958" y="649"/>
                    <a:pt x="964" y="654"/>
                    <a:pt x="970" y="649"/>
                  </a:cubicBezTo>
                  <a:cubicBezTo>
                    <a:pt x="981" y="643"/>
                    <a:pt x="986" y="638"/>
                    <a:pt x="997" y="632"/>
                  </a:cubicBezTo>
                  <a:cubicBezTo>
                    <a:pt x="1019" y="632"/>
                    <a:pt x="1031" y="632"/>
                    <a:pt x="1053" y="627"/>
                  </a:cubicBezTo>
                  <a:cubicBezTo>
                    <a:pt x="1064" y="627"/>
                    <a:pt x="1064" y="627"/>
                    <a:pt x="1075" y="627"/>
                  </a:cubicBezTo>
                  <a:cubicBezTo>
                    <a:pt x="1086" y="621"/>
                    <a:pt x="1103" y="627"/>
                    <a:pt x="1103" y="615"/>
                  </a:cubicBezTo>
                  <a:cubicBezTo>
                    <a:pt x="1103" y="599"/>
                    <a:pt x="1091" y="593"/>
                    <a:pt x="1091" y="582"/>
                  </a:cubicBezTo>
                  <a:cubicBezTo>
                    <a:pt x="1091" y="566"/>
                    <a:pt x="1091" y="566"/>
                    <a:pt x="1091" y="566"/>
                  </a:cubicBezTo>
                  <a:cubicBezTo>
                    <a:pt x="1091" y="560"/>
                    <a:pt x="1097" y="555"/>
                    <a:pt x="1097" y="549"/>
                  </a:cubicBezTo>
                  <a:cubicBezTo>
                    <a:pt x="1097" y="527"/>
                    <a:pt x="1080" y="510"/>
                    <a:pt x="1080" y="488"/>
                  </a:cubicBezTo>
                  <a:cubicBezTo>
                    <a:pt x="1080" y="466"/>
                    <a:pt x="1136" y="471"/>
                    <a:pt x="1158" y="455"/>
                  </a:cubicBezTo>
                  <a:cubicBezTo>
                    <a:pt x="1169" y="444"/>
                    <a:pt x="1180" y="444"/>
                    <a:pt x="1191" y="433"/>
                  </a:cubicBezTo>
                  <a:cubicBezTo>
                    <a:pt x="1202" y="422"/>
                    <a:pt x="1213" y="416"/>
                    <a:pt x="1224" y="410"/>
                  </a:cubicBezTo>
                  <a:cubicBezTo>
                    <a:pt x="1247" y="399"/>
                    <a:pt x="1258" y="388"/>
                    <a:pt x="1285" y="383"/>
                  </a:cubicBezTo>
                  <a:cubicBezTo>
                    <a:pt x="1313" y="372"/>
                    <a:pt x="1324" y="355"/>
                    <a:pt x="1352" y="355"/>
                  </a:cubicBezTo>
                  <a:cubicBezTo>
                    <a:pt x="1380" y="355"/>
                    <a:pt x="1396" y="366"/>
                    <a:pt x="1413" y="383"/>
                  </a:cubicBezTo>
                  <a:cubicBezTo>
                    <a:pt x="1424" y="394"/>
                    <a:pt x="1430" y="399"/>
                    <a:pt x="1446" y="405"/>
                  </a:cubicBezTo>
                  <a:cubicBezTo>
                    <a:pt x="1457" y="405"/>
                    <a:pt x="1463" y="410"/>
                    <a:pt x="1468" y="416"/>
                  </a:cubicBezTo>
                  <a:cubicBezTo>
                    <a:pt x="1496" y="422"/>
                    <a:pt x="1513" y="422"/>
                    <a:pt x="1535" y="427"/>
                  </a:cubicBezTo>
                  <a:cubicBezTo>
                    <a:pt x="1551" y="433"/>
                    <a:pt x="1557" y="449"/>
                    <a:pt x="1579" y="455"/>
                  </a:cubicBezTo>
                  <a:cubicBezTo>
                    <a:pt x="1601" y="460"/>
                    <a:pt x="1612" y="460"/>
                    <a:pt x="1635" y="466"/>
                  </a:cubicBezTo>
                  <a:cubicBezTo>
                    <a:pt x="1646" y="471"/>
                    <a:pt x="1657" y="471"/>
                    <a:pt x="1668" y="471"/>
                  </a:cubicBezTo>
                  <a:cubicBezTo>
                    <a:pt x="1701" y="477"/>
                    <a:pt x="1712" y="483"/>
                    <a:pt x="1745" y="499"/>
                  </a:cubicBezTo>
                  <a:cubicBezTo>
                    <a:pt x="1762" y="505"/>
                    <a:pt x="1762" y="521"/>
                    <a:pt x="1779" y="538"/>
                  </a:cubicBezTo>
                  <a:cubicBezTo>
                    <a:pt x="1795" y="549"/>
                    <a:pt x="1806" y="549"/>
                    <a:pt x="1828" y="555"/>
                  </a:cubicBezTo>
                  <a:cubicBezTo>
                    <a:pt x="1862" y="566"/>
                    <a:pt x="1884" y="571"/>
                    <a:pt x="1917" y="593"/>
                  </a:cubicBezTo>
                  <a:cubicBezTo>
                    <a:pt x="1928" y="599"/>
                    <a:pt x="1934" y="599"/>
                    <a:pt x="1945" y="604"/>
                  </a:cubicBezTo>
                  <a:cubicBezTo>
                    <a:pt x="1956" y="615"/>
                    <a:pt x="1967" y="615"/>
                    <a:pt x="1978" y="621"/>
                  </a:cubicBezTo>
                  <a:cubicBezTo>
                    <a:pt x="2000" y="632"/>
                    <a:pt x="2011" y="643"/>
                    <a:pt x="2028" y="649"/>
                  </a:cubicBezTo>
                  <a:cubicBezTo>
                    <a:pt x="2072" y="665"/>
                    <a:pt x="2100" y="660"/>
                    <a:pt x="2139" y="682"/>
                  </a:cubicBezTo>
                  <a:cubicBezTo>
                    <a:pt x="2172" y="704"/>
                    <a:pt x="2189" y="726"/>
                    <a:pt x="2222" y="726"/>
                  </a:cubicBezTo>
                  <a:cubicBezTo>
                    <a:pt x="2233" y="726"/>
                    <a:pt x="2239" y="726"/>
                    <a:pt x="2250" y="721"/>
                  </a:cubicBezTo>
                  <a:cubicBezTo>
                    <a:pt x="2288" y="699"/>
                    <a:pt x="2272" y="693"/>
                    <a:pt x="2327" y="715"/>
                  </a:cubicBezTo>
                  <a:cubicBezTo>
                    <a:pt x="2344" y="721"/>
                    <a:pt x="2349" y="732"/>
                    <a:pt x="2361" y="737"/>
                  </a:cubicBezTo>
                  <a:cubicBezTo>
                    <a:pt x="2377" y="749"/>
                    <a:pt x="2394" y="749"/>
                    <a:pt x="2416" y="760"/>
                  </a:cubicBezTo>
                  <a:cubicBezTo>
                    <a:pt x="2427" y="765"/>
                    <a:pt x="2433" y="771"/>
                    <a:pt x="2444" y="771"/>
                  </a:cubicBezTo>
                  <a:cubicBezTo>
                    <a:pt x="2449" y="771"/>
                    <a:pt x="2444" y="765"/>
                    <a:pt x="2449" y="760"/>
                  </a:cubicBezTo>
                  <a:cubicBezTo>
                    <a:pt x="2449" y="737"/>
                    <a:pt x="2455" y="749"/>
                    <a:pt x="2471" y="754"/>
                  </a:cubicBezTo>
                  <a:cubicBezTo>
                    <a:pt x="2488" y="754"/>
                    <a:pt x="2494" y="754"/>
                    <a:pt x="2505" y="760"/>
                  </a:cubicBezTo>
                  <a:cubicBezTo>
                    <a:pt x="2516" y="760"/>
                    <a:pt x="2521" y="771"/>
                    <a:pt x="2527" y="771"/>
                  </a:cubicBezTo>
                  <a:cubicBezTo>
                    <a:pt x="2560" y="771"/>
                    <a:pt x="2560" y="771"/>
                    <a:pt x="2560" y="771"/>
                  </a:cubicBezTo>
                  <a:cubicBezTo>
                    <a:pt x="2577" y="771"/>
                    <a:pt x="2588" y="782"/>
                    <a:pt x="2599" y="792"/>
                  </a:cubicBezTo>
                  <a:cubicBezTo>
                    <a:pt x="2610" y="803"/>
                    <a:pt x="2615" y="803"/>
                    <a:pt x="2627" y="808"/>
                  </a:cubicBezTo>
                  <a:cubicBezTo>
                    <a:pt x="2649" y="825"/>
                    <a:pt x="2665" y="831"/>
                    <a:pt x="2693" y="831"/>
                  </a:cubicBezTo>
                  <a:cubicBezTo>
                    <a:pt x="2699" y="831"/>
                    <a:pt x="2704" y="831"/>
                    <a:pt x="2704" y="831"/>
                  </a:cubicBezTo>
                  <a:lnTo>
                    <a:pt x="2704" y="831"/>
                  </a:lnTo>
                  <a:cubicBezTo>
                    <a:pt x="2710" y="2438"/>
                    <a:pt x="2710" y="2438"/>
                    <a:pt x="2710" y="2438"/>
                  </a:cubicBezTo>
                  <a:cubicBezTo>
                    <a:pt x="2682" y="2493"/>
                    <a:pt x="2632" y="2515"/>
                    <a:pt x="2632" y="2576"/>
                  </a:cubicBezTo>
                  <a:cubicBezTo>
                    <a:pt x="2632" y="2632"/>
                    <a:pt x="2699" y="2637"/>
                    <a:pt x="2715" y="2693"/>
                  </a:cubicBezTo>
                  <a:cubicBezTo>
                    <a:pt x="2715" y="3629"/>
                    <a:pt x="2715" y="3629"/>
                    <a:pt x="2715" y="3629"/>
                  </a:cubicBezTo>
                  <a:lnTo>
                    <a:pt x="2715" y="3629"/>
                  </a:lnTo>
                  <a:cubicBezTo>
                    <a:pt x="2704" y="3618"/>
                    <a:pt x="2704" y="3596"/>
                    <a:pt x="2687" y="3590"/>
                  </a:cubicBezTo>
                  <a:cubicBezTo>
                    <a:pt x="2665" y="3585"/>
                    <a:pt x="2649" y="3585"/>
                    <a:pt x="2638" y="3563"/>
                  </a:cubicBezTo>
                  <a:cubicBezTo>
                    <a:pt x="2627" y="3546"/>
                    <a:pt x="2621" y="3541"/>
                    <a:pt x="2610" y="3529"/>
                  </a:cubicBezTo>
                  <a:cubicBezTo>
                    <a:pt x="2599" y="3513"/>
                    <a:pt x="2588" y="3502"/>
                    <a:pt x="2571" y="3491"/>
                  </a:cubicBezTo>
                  <a:cubicBezTo>
                    <a:pt x="2560" y="3485"/>
                    <a:pt x="2560" y="3474"/>
                    <a:pt x="2554" y="3463"/>
                  </a:cubicBezTo>
                  <a:cubicBezTo>
                    <a:pt x="2532" y="3430"/>
                    <a:pt x="2521" y="3413"/>
                    <a:pt x="2488" y="3385"/>
                  </a:cubicBezTo>
                  <a:cubicBezTo>
                    <a:pt x="2471" y="3363"/>
                    <a:pt x="2466" y="3352"/>
                    <a:pt x="2444" y="3341"/>
                  </a:cubicBezTo>
                  <a:cubicBezTo>
                    <a:pt x="2433" y="3335"/>
                    <a:pt x="2421" y="3330"/>
                    <a:pt x="2410" y="3324"/>
                  </a:cubicBezTo>
                  <a:cubicBezTo>
                    <a:pt x="2388" y="3313"/>
                    <a:pt x="2383" y="3297"/>
                    <a:pt x="2361" y="3286"/>
                  </a:cubicBezTo>
                  <a:cubicBezTo>
                    <a:pt x="2344" y="3263"/>
                    <a:pt x="2333" y="3263"/>
                    <a:pt x="2316" y="3247"/>
                  </a:cubicBezTo>
                  <a:cubicBezTo>
                    <a:pt x="2300" y="3241"/>
                    <a:pt x="2300" y="3230"/>
                    <a:pt x="2283" y="3219"/>
                  </a:cubicBezTo>
                  <a:cubicBezTo>
                    <a:pt x="2277" y="3214"/>
                    <a:pt x="2272" y="3214"/>
                    <a:pt x="2272" y="3202"/>
                  </a:cubicBezTo>
                  <a:cubicBezTo>
                    <a:pt x="2272" y="3175"/>
                    <a:pt x="2327" y="3147"/>
                    <a:pt x="2272" y="3175"/>
                  </a:cubicBezTo>
                  <a:cubicBezTo>
                    <a:pt x="2255" y="3180"/>
                    <a:pt x="2244" y="3175"/>
                    <a:pt x="2228" y="3175"/>
                  </a:cubicBezTo>
                  <a:cubicBezTo>
                    <a:pt x="2205" y="3175"/>
                    <a:pt x="2189" y="3175"/>
                    <a:pt x="2161" y="3175"/>
                  </a:cubicBezTo>
                  <a:cubicBezTo>
                    <a:pt x="2133" y="3175"/>
                    <a:pt x="2122" y="3186"/>
                    <a:pt x="2094" y="3191"/>
                  </a:cubicBezTo>
                  <a:cubicBezTo>
                    <a:pt x="2083" y="3191"/>
                    <a:pt x="2072" y="3197"/>
                    <a:pt x="2061" y="3202"/>
                  </a:cubicBezTo>
                  <a:cubicBezTo>
                    <a:pt x="2045" y="3208"/>
                    <a:pt x="2039" y="3219"/>
                    <a:pt x="2022" y="3219"/>
                  </a:cubicBezTo>
                  <a:cubicBezTo>
                    <a:pt x="2006" y="3219"/>
                    <a:pt x="2006" y="3219"/>
                    <a:pt x="2006" y="3219"/>
                  </a:cubicBezTo>
                  <a:cubicBezTo>
                    <a:pt x="1978" y="3219"/>
                    <a:pt x="1962" y="3186"/>
                    <a:pt x="1962" y="3158"/>
                  </a:cubicBezTo>
                  <a:cubicBezTo>
                    <a:pt x="1962" y="3142"/>
                    <a:pt x="1962" y="3142"/>
                    <a:pt x="1962" y="3142"/>
                  </a:cubicBezTo>
                  <a:cubicBezTo>
                    <a:pt x="1967" y="3092"/>
                    <a:pt x="1945" y="3164"/>
                    <a:pt x="1928" y="3180"/>
                  </a:cubicBezTo>
                  <a:cubicBezTo>
                    <a:pt x="1923" y="3180"/>
                    <a:pt x="1917" y="3180"/>
                    <a:pt x="1906" y="3186"/>
                  </a:cubicBezTo>
                  <a:cubicBezTo>
                    <a:pt x="1895" y="3191"/>
                    <a:pt x="1884" y="3197"/>
                    <a:pt x="1873" y="3202"/>
                  </a:cubicBezTo>
                  <a:cubicBezTo>
                    <a:pt x="1840" y="3230"/>
                    <a:pt x="1845" y="3275"/>
                    <a:pt x="1817" y="3225"/>
                  </a:cubicBezTo>
                  <a:cubicBezTo>
                    <a:pt x="1817" y="3219"/>
                    <a:pt x="1817" y="3214"/>
                    <a:pt x="1812" y="3208"/>
                  </a:cubicBezTo>
                  <a:cubicBezTo>
                    <a:pt x="1806" y="3202"/>
                    <a:pt x="1795" y="3202"/>
                    <a:pt x="1795" y="3191"/>
                  </a:cubicBezTo>
                  <a:cubicBezTo>
                    <a:pt x="1795" y="3119"/>
                    <a:pt x="1762" y="3175"/>
                    <a:pt x="1696" y="3236"/>
                  </a:cubicBezTo>
                  <a:cubicBezTo>
                    <a:pt x="1679" y="3247"/>
                    <a:pt x="1668" y="3252"/>
                    <a:pt x="1651" y="3263"/>
                  </a:cubicBezTo>
                  <a:cubicBezTo>
                    <a:pt x="1623" y="3286"/>
                    <a:pt x="1607" y="3302"/>
                    <a:pt x="1568" y="3302"/>
                  </a:cubicBezTo>
                  <a:cubicBezTo>
                    <a:pt x="1557" y="3302"/>
                    <a:pt x="1551" y="3302"/>
                    <a:pt x="1546" y="3302"/>
                  </a:cubicBezTo>
                  <a:cubicBezTo>
                    <a:pt x="1535" y="3297"/>
                    <a:pt x="1529" y="3286"/>
                    <a:pt x="1518" y="3286"/>
                  </a:cubicBezTo>
                  <a:cubicBezTo>
                    <a:pt x="1490" y="3286"/>
                    <a:pt x="1490" y="3286"/>
                    <a:pt x="1490" y="3286"/>
                  </a:cubicBezTo>
                  <a:cubicBezTo>
                    <a:pt x="1485" y="3286"/>
                    <a:pt x="1479" y="3286"/>
                    <a:pt x="1474" y="3286"/>
                  </a:cubicBezTo>
                  <a:cubicBezTo>
                    <a:pt x="1452" y="3286"/>
                    <a:pt x="1452" y="3286"/>
                    <a:pt x="1452" y="3286"/>
                  </a:cubicBezTo>
                  <a:cubicBezTo>
                    <a:pt x="1435" y="3286"/>
                    <a:pt x="1430" y="3291"/>
                    <a:pt x="1418" y="3291"/>
                  </a:cubicBezTo>
                  <a:cubicBezTo>
                    <a:pt x="1396" y="3291"/>
                    <a:pt x="1396" y="3291"/>
                    <a:pt x="1396" y="3291"/>
                  </a:cubicBezTo>
                  <a:cubicBezTo>
                    <a:pt x="1385" y="3291"/>
                    <a:pt x="1380" y="3286"/>
                    <a:pt x="1369" y="3286"/>
                  </a:cubicBezTo>
                  <a:cubicBezTo>
                    <a:pt x="1352" y="3286"/>
                    <a:pt x="1335" y="3286"/>
                    <a:pt x="1324" y="3297"/>
                  </a:cubicBezTo>
                  <a:cubicBezTo>
                    <a:pt x="1313" y="3297"/>
                    <a:pt x="1308" y="3302"/>
                    <a:pt x="1302" y="3308"/>
                  </a:cubicBezTo>
                  <a:cubicBezTo>
                    <a:pt x="1297" y="3308"/>
                    <a:pt x="1297" y="3313"/>
                    <a:pt x="1291" y="3313"/>
                  </a:cubicBezTo>
                  <a:cubicBezTo>
                    <a:pt x="1285" y="3313"/>
                    <a:pt x="1280" y="3308"/>
                    <a:pt x="1280" y="3302"/>
                  </a:cubicBezTo>
                  <a:cubicBezTo>
                    <a:pt x="1280" y="3280"/>
                    <a:pt x="1285" y="3269"/>
                    <a:pt x="1291" y="3247"/>
                  </a:cubicBezTo>
                  <a:cubicBezTo>
                    <a:pt x="1297" y="3230"/>
                    <a:pt x="1297" y="3225"/>
                    <a:pt x="1302" y="3208"/>
                  </a:cubicBezTo>
                  <a:cubicBezTo>
                    <a:pt x="1313" y="3197"/>
                    <a:pt x="1319" y="3191"/>
                    <a:pt x="1330" y="3175"/>
                  </a:cubicBezTo>
                  <a:cubicBezTo>
                    <a:pt x="1335" y="3153"/>
                    <a:pt x="1352" y="3147"/>
                    <a:pt x="1363" y="3125"/>
                  </a:cubicBezTo>
                  <a:cubicBezTo>
                    <a:pt x="1369" y="3103"/>
                    <a:pt x="1369" y="3092"/>
                    <a:pt x="1380" y="3069"/>
                  </a:cubicBezTo>
                  <a:cubicBezTo>
                    <a:pt x="1385" y="3058"/>
                    <a:pt x="1396" y="3053"/>
                    <a:pt x="1402" y="3042"/>
                  </a:cubicBezTo>
                  <a:cubicBezTo>
                    <a:pt x="1407" y="3025"/>
                    <a:pt x="1418" y="3020"/>
                    <a:pt x="1424" y="3009"/>
                  </a:cubicBezTo>
                  <a:cubicBezTo>
                    <a:pt x="1430" y="2992"/>
                    <a:pt x="1435" y="2986"/>
                    <a:pt x="1441" y="2975"/>
                  </a:cubicBezTo>
                  <a:cubicBezTo>
                    <a:pt x="1446" y="2959"/>
                    <a:pt x="1463" y="2953"/>
                    <a:pt x="1479" y="2942"/>
                  </a:cubicBezTo>
                  <a:cubicBezTo>
                    <a:pt x="1496" y="2931"/>
                    <a:pt x="1507" y="2914"/>
                    <a:pt x="1529" y="2903"/>
                  </a:cubicBezTo>
                  <a:cubicBezTo>
                    <a:pt x="1551" y="2898"/>
                    <a:pt x="1563" y="2892"/>
                    <a:pt x="1590" y="2887"/>
                  </a:cubicBezTo>
                  <a:cubicBezTo>
                    <a:pt x="1596" y="2881"/>
                    <a:pt x="1601" y="2881"/>
                    <a:pt x="1612" y="2876"/>
                  </a:cubicBezTo>
                  <a:cubicBezTo>
                    <a:pt x="1651" y="2870"/>
                    <a:pt x="1673" y="2864"/>
                    <a:pt x="1712" y="2864"/>
                  </a:cubicBezTo>
                  <a:cubicBezTo>
                    <a:pt x="1751" y="2864"/>
                    <a:pt x="1768" y="2881"/>
                    <a:pt x="1795" y="2903"/>
                  </a:cubicBezTo>
                  <a:cubicBezTo>
                    <a:pt x="1806" y="2914"/>
                    <a:pt x="1812" y="2925"/>
                    <a:pt x="1823" y="2936"/>
                  </a:cubicBezTo>
                  <a:cubicBezTo>
                    <a:pt x="1840" y="2942"/>
                    <a:pt x="1845" y="2942"/>
                    <a:pt x="1862" y="2942"/>
                  </a:cubicBezTo>
                  <a:cubicBezTo>
                    <a:pt x="1873" y="2942"/>
                    <a:pt x="1878" y="2942"/>
                    <a:pt x="1884" y="2936"/>
                  </a:cubicBezTo>
                  <a:cubicBezTo>
                    <a:pt x="1878" y="2920"/>
                    <a:pt x="1856" y="2931"/>
                    <a:pt x="1845" y="2920"/>
                  </a:cubicBezTo>
                  <a:cubicBezTo>
                    <a:pt x="1840" y="2914"/>
                    <a:pt x="1840" y="2909"/>
                    <a:pt x="1834" y="2898"/>
                  </a:cubicBezTo>
                  <a:cubicBezTo>
                    <a:pt x="1828" y="2887"/>
                    <a:pt x="1823" y="2881"/>
                    <a:pt x="1812" y="2870"/>
                  </a:cubicBezTo>
                  <a:cubicBezTo>
                    <a:pt x="1801" y="2853"/>
                    <a:pt x="1795" y="2842"/>
                    <a:pt x="1779" y="2831"/>
                  </a:cubicBezTo>
                  <a:cubicBezTo>
                    <a:pt x="1762" y="2820"/>
                    <a:pt x="1756" y="2815"/>
                    <a:pt x="1745" y="2809"/>
                  </a:cubicBezTo>
                  <a:cubicBezTo>
                    <a:pt x="1734" y="2803"/>
                    <a:pt x="1729" y="2803"/>
                    <a:pt x="1723" y="2798"/>
                  </a:cubicBezTo>
                  <a:cubicBezTo>
                    <a:pt x="1756" y="2798"/>
                    <a:pt x="1773" y="2792"/>
                    <a:pt x="1801" y="2792"/>
                  </a:cubicBezTo>
                  <a:cubicBezTo>
                    <a:pt x="1812" y="2787"/>
                    <a:pt x="1817" y="2787"/>
                    <a:pt x="1828" y="2787"/>
                  </a:cubicBezTo>
                  <a:cubicBezTo>
                    <a:pt x="1840" y="2787"/>
                    <a:pt x="1851" y="2792"/>
                    <a:pt x="1862" y="2798"/>
                  </a:cubicBezTo>
                  <a:cubicBezTo>
                    <a:pt x="1878" y="2803"/>
                    <a:pt x="1884" y="2803"/>
                    <a:pt x="1901" y="2803"/>
                  </a:cubicBezTo>
                  <a:cubicBezTo>
                    <a:pt x="1912" y="2803"/>
                    <a:pt x="1923" y="2798"/>
                    <a:pt x="1917" y="2787"/>
                  </a:cubicBezTo>
                  <a:cubicBezTo>
                    <a:pt x="1906" y="2781"/>
                    <a:pt x="1895" y="2787"/>
                    <a:pt x="1884" y="2787"/>
                  </a:cubicBezTo>
                  <a:cubicBezTo>
                    <a:pt x="1862" y="2776"/>
                    <a:pt x="1851" y="2765"/>
                    <a:pt x="1823" y="2765"/>
                  </a:cubicBezTo>
                  <a:cubicBezTo>
                    <a:pt x="1806" y="2765"/>
                    <a:pt x="1806" y="2765"/>
                    <a:pt x="1806" y="2765"/>
                  </a:cubicBezTo>
                  <a:cubicBezTo>
                    <a:pt x="1784" y="2765"/>
                    <a:pt x="1773" y="2754"/>
                    <a:pt x="1756" y="2743"/>
                  </a:cubicBezTo>
                  <a:cubicBezTo>
                    <a:pt x="1745" y="2737"/>
                    <a:pt x="1740" y="2737"/>
                    <a:pt x="1734" y="2731"/>
                  </a:cubicBezTo>
                  <a:cubicBezTo>
                    <a:pt x="1723" y="2720"/>
                    <a:pt x="1718" y="2709"/>
                    <a:pt x="1707" y="2704"/>
                  </a:cubicBezTo>
                  <a:cubicBezTo>
                    <a:pt x="1701" y="2698"/>
                    <a:pt x="1696" y="2693"/>
                    <a:pt x="1690" y="2687"/>
                  </a:cubicBezTo>
                  <a:cubicBezTo>
                    <a:pt x="1684" y="2687"/>
                    <a:pt x="1673" y="2682"/>
                    <a:pt x="1673" y="2676"/>
                  </a:cubicBezTo>
                  <a:cubicBezTo>
                    <a:pt x="1673" y="2665"/>
                    <a:pt x="1679" y="2659"/>
                    <a:pt x="1690" y="2659"/>
                  </a:cubicBezTo>
                  <a:cubicBezTo>
                    <a:pt x="1696" y="2659"/>
                    <a:pt x="1701" y="2659"/>
                    <a:pt x="1712" y="2659"/>
                  </a:cubicBezTo>
                  <a:cubicBezTo>
                    <a:pt x="1723" y="2659"/>
                    <a:pt x="1729" y="2654"/>
                    <a:pt x="1745" y="2654"/>
                  </a:cubicBezTo>
                  <a:cubicBezTo>
                    <a:pt x="1762" y="2643"/>
                    <a:pt x="1773" y="2643"/>
                    <a:pt x="1795" y="2637"/>
                  </a:cubicBezTo>
                  <a:cubicBezTo>
                    <a:pt x="1790" y="2632"/>
                    <a:pt x="1784" y="2626"/>
                    <a:pt x="1779" y="2621"/>
                  </a:cubicBezTo>
                  <a:cubicBezTo>
                    <a:pt x="1768" y="2610"/>
                    <a:pt x="1756" y="2598"/>
                    <a:pt x="1745" y="2593"/>
                  </a:cubicBezTo>
                  <a:cubicBezTo>
                    <a:pt x="1740" y="2587"/>
                    <a:pt x="1734" y="2587"/>
                    <a:pt x="1729" y="2582"/>
                  </a:cubicBezTo>
                  <a:cubicBezTo>
                    <a:pt x="1723" y="2576"/>
                    <a:pt x="1712" y="2571"/>
                    <a:pt x="1712" y="2565"/>
                  </a:cubicBezTo>
                  <a:cubicBezTo>
                    <a:pt x="1712" y="2554"/>
                    <a:pt x="1723" y="2554"/>
                    <a:pt x="1729" y="2549"/>
                  </a:cubicBezTo>
                  <a:cubicBezTo>
                    <a:pt x="1729" y="2543"/>
                    <a:pt x="1723" y="2543"/>
                    <a:pt x="1718" y="2543"/>
                  </a:cubicBezTo>
                  <a:cubicBezTo>
                    <a:pt x="1712" y="2532"/>
                    <a:pt x="1712" y="2521"/>
                    <a:pt x="1707" y="2515"/>
                  </a:cubicBezTo>
                  <a:cubicBezTo>
                    <a:pt x="1684" y="2488"/>
                    <a:pt x="1668" y="2482"/>
                    <a:pt x="1640" y="2460"/>
                  </a:cubicBezTo>
                  <a:cubicBezTo>
                    <a:pt x="1635" y="2454"/>
                    <a:pt x="1629" y="2449"/>
                    <a:pt x="1623" y="2438"/>
                  </a:cubicBezTo>
                  <a:cubicBezTo>
                    <a:pt x="1618" y="2432"/>
                    <a:pt x="1612" y="2432"/>
                    <a:pt x="1612" y="2421"/>
                  </a:cubicBezTo>
                  <a:cubicBezTo>
                    <a:pt x="1612" y="2382"/>
                    <a:pt x="1612" y="2382"/>
                    <a:pt x="1612" y="2382"/>
                  </a:cubicBezTo>
                  <a:cubicBezTo>
                    <a:pt x="1612" y="2355"/>
                    <a:pt x="1590" y="2344"/>
                    <a:pt x="1585" y="2316"/>
                  </a:cubicBezTo>
                  <a:cubicBezTo>
                    <a:pt x="1579" y="2299"/>
                    <a:pt x="1574" y="2288"/>
                    <a:pt x="1563" y="2271"/>
                  </a:cubicBezTo>
                  <a:cubicBezTo>
                    <a:pt x="1557" y="2260"/>
                    <a:pt x="1546" y="2260"/>
                    <a:pt x="1546" y="2249"/>
                  </a:cubicBezTo>
                  <a:cubicBezTo>
                    <a:pt x="1546" y="2238"/>
                    <a:pt x="1551" y="2233"/>
                    <a:pt x="1563" y="2227"/>
                  </a:cubicBezTo>
                  <a:cubicBezTo>
                    <a:pt x="1568" y="2222"/>
                    <a:pt x="1574" y="2222"/>
                    <a:pt x="1574" y="2216"/>
                  </a:cubicBezTo>
                  <a:cubicBezTo>
                    <a:pt x="1574" y="2211"/>
                    <a:pt x="1568" y="2211"/>
                    <a:pt x="1563" y="2211"/>
                  </a:cubicBezTo>
                  <a:cubicBezTo>
                    <a:pt x="1551" y="2205"/>
                    <a:pt x="1540" y="2211"/>
                    <a:pt x="1524" y="2199"/>
                  </a:cubicBezTo>
                  <a:cubicBezTo>
                    <a:pt x="1518" y="2199"/>
                    <a:pt x="1513" y="2194"/>
                    <a:pt x="1513" y="2188"/>
                  </a:cubicBezTo>
                  <a:cubicBezTo>
                    <a:pt x="1513" y="2177"/>
                    <a:pt x="1524" y="2172"/>
                    <a:pt x="1535" y="2161"/>
                  </a:cubicBezTo>
                  <a:cubicBezTo>
                    <a:pt x="1540" y="2155"/>
                    <a:pt x="1546" y="2150"/>
                    <a:pt x="1546" y="2138"/>
                  </a:cubicBezTo>
                  <a:cubicBezTo>
                    <a:pt x="1529" y="2150"/>
                    <a:pt x="1518" y="2144"/>
                    <a:pt x="1502" y="2144"/>
                  </a:cubicBezTo>
                  <a:cubicBezTo>
                    <a:pt x="1490" y="2150"/>
                    <a:pt x="1490" y="2161"/>
                    <a:pt x="1479" y="2161"/>
                  </a:cubicBezTo>
                  <a:cubicBezTo>
                    <a:pt x="1468" y="2161"/>
                    <a:pt x="1474" y="2150"/>
                    <a:pt x="1468" y="2144"/>
                  </a:cubicBezTo>
                  <a:lnTo>
                    <a:pt x="1468" y="2138"/>
                  </a:lnTo>
                  <a:cubicBezTo>
                    <a:pt x="1468" y="2116"/>
                    <a:pt x="1468" y="2116"/>
                    <a:pt x="1468" y="2116"/>
                  </a:cubicBezTo>
                  <a:cubicBezTo>
                    <a:pt x="1468" y="2111"/>
                    <a:pt x="1479" y="2105"/>
                    <a:pt x="1479" y="2094"/>
                  </a:cubicBezTo>
                  <a:cubicBezTo>
                    <a:pt x="1479" y="2089"/>
                    <a:pt x="1468" y="2083"/>
                    <a:pt x="1468" y="2078"/>
                  </a:cubicBezTo>
                  <a:cubicBezTo>
                    <a:pt x="1463" y="2061"/>
                    <a:pt x="1468" y="2044"/>
                    <a:pt x="1452" y="2044"/>
                  </a:cubicBezTo>
                  <a:cubicBezTo>
                    <a:pt x="1446" y="2044"/>
                    <a:pt x="1446" y="2055"/>
                    <a:pt x="1441" y="2055"/>
                  </a:cubicBezTo>
                  <a:cubicBezTo>
                    <a:pt x="1424" y="2055"/>
                    <a:pt x="1413" y="2050"/>
                    <a:pt x="1402" y="2033"/>
                  </a:cubicBezTo>
                  <a:cubicBezTo>
                    <a:pt x="1396" y="2022"/>
                    <a:pt x="1396" y="2005"/>
                    <a:pt x="1385" y="2005"/>
                  </a:cubicBezTo>
                  <a:cubicBezTo>
                    <a:pt x="1374" y="2005"/>
                    <a:pt x="1374" y="2017"/>
                    <a:pt x="1369" y="2017"/>
                  </a:cubicBezTo>
                  <a:cubicBezTo>
                    <a:pt x="1346" y="2017"/>
                    <a:pt x="1341" y="1989"/>
                    <a:pt x="1341" y="1972"/>
                  </a:cubicBezTo>
                  <a:cubicBezTo>
                    <a:pt x="1330" y="1972"/>
                    <a:pt x="1330" y="1972"/>
                    <a:pt x="1330" y="1972"/>
                  </a:cubicBezTo>
                  <a:cubicBezTo>
                    <a:pt x="1324" y="1972"/>
                    <a:pt x="1324" y="1972"/>
                    <a:pt x="1319" y="1972"/>
                  </a:cubicBezTo>
                  <a:cubicBezTo>
                    <a:pt x="1313" y="1972"/>
                    <a:pt x="1313" y="1961"/>
                    <a:pt x="1308" y="1956"/>
                  </a:cubicBezTo>
                  <a:cubicBezTo>
                    <a:pt x="1308" y="1950"/>
                    <a:pt x="1297" y="1950"/>
                    <a:pt x="1291" y="1945"/>
                  </a:cubicBezTo>
                  <a:cubicBezTo>
                    <a:pt x="1280" y="1945"/>
                    <a:pt x="1258" y="1945"/>
                    <a:pt x="1258" y="1928"/>
                  </a:cubicBezTo>
                  <a:cubicBezTo>
                    <a:pt x="1258" y="1917"/>
                    <a:pt x="1263" y="1906"/>
                    <a:pt x="1252" y="1906"/>
                  </a:cubicBezTo>
                  <a:cubicBezTo>
                    <a:pt x="1241" y="1906"/>
                    <a:pt x="1241" y="1917"/>
                    <a:pt x="1230" y="1917"/>
                  </a:cubicBezTo>
                  <a:cubicBezTo>
                    <a:pt x="1219" y="1917"/>
                    <a:pt x="1213" y="1906"/>
                    <a:pt x="1208" y="1900"/>
                  </a:cubicBezTo>
                  <a:cubicBezTo>
                    <a:pt x="1191" y="1900"/>
                    <a:pt x="1180" y="1900"/>
                    <a:pt x="1169" y="1895"/>
                  </a:cubicBezTo>
                  <a:cubicBezTo>
                    <a:pt x="1164" y="1889"/>
                    <a:pt x="1169" y="1872"/>
                    <a:pt x="1158" y="1872"/>
                  </a:cubicBezTo>
                  <a:cubicBezTo>
                    <a:pt x="1152" y="1872"/>
                    <a:pt x="1152" y="1872"/>
                    <a:pt x="1147" y="1872"/>
                  </a:cubicBezTo>
                  <a:cubicBezTo>
                    <a:pt x="1136" y="1872"/>
                    <a:pt x="1125" y="1872"/>
                    <a:pt x="1125" y="1861"/>
                  </a:cubicBezTo>
                  <a:cubicBezTo>
                    <a:pt x="1119" y="1845"/>
                    <a:pt x="1130" y="1834"/>
                    <a:pt x="1114" y="1850"/>
                  </a:cubicBezTo>
                  <a:cubicBezTo>
                    <a:pt x="1097" y="1850"/>
                    <a:pt x="1097" y="1850"/>
                    <a:pt x="1097" y="1850"/>
                  </a:cubicBezTo>
                  <a:cubicBezTo>
                    <a:pt x="1086" y="1850"/>
                    <a:pt x="1086" y="1845"/>
                    <a:pt x="1075" y="1845"/>
                  </a:cubicBezTo>
                  <a:cubicBezTo>
                    <a:pt x="1069" y="1845"/>
                    <a:pt x="1064" y="1845"/>
                    <a:pt x="1058" y="1839"/>
                  </a:cubicBezTo>
                  <a:cubicBezTo>
                    <a:pt x="1036" y="1823"/>
                    <a:pt x="1064" y="1806"/>
                    <a:pt x="1025" y="1828"/>
                  </a:cubicBezTo>
                  <a:cubicBezTo>
                    <a:pt x="1019" y="1834"/>
                    <a:pt x="1014" y="1839"/>
                    <a:pt x="1003" y="1839"/>
                  </a:cubicBezTo>
                  <a:cubicBezTo>
                    <a:pt x="975" y="1839"/>
                    <a:pt x="997" y="1828"/>
                    <a:pt x="947" y="1828"/>
                  </a:cubicBezTo>
                  <a:cubicBezTo>
                    <a:pt x="925" y="1828"/>
                    <a:pt x="914" y="1812"/>
                    <a:pt x="892" y="1800"/>
                  </a:cubicBezTo>
                  <a:cubicBezTo>
                    <a:pt x="870" y="1789"/>
                    <a:pt x="859" y="1784"/>
                    <a:pt x="837" y="1773"/>
                  </a:cubicBezTo>
                  <a:cubicBezTo>
                    <a:pt x="820" y="1762"/>
                    <a:pt x="803" y="1767"/>
                    <a:pt x="787" y="1756"/>
                  </a:cubicBezTo>
                  <a:cubicBezTo>
                    <a:pt x="776" y="1745"/>
                    <a:pt x="765" y="1739"/>
                    <a:pt x="753" y="1728"/>
                  </a:cubicBezTo>
                  <a:cubicBezTo>
                    <a:pt x="748" y="1723"/>
                    <a:pt x="742" y="1717"/>
                    <a:pt x="731" y="1717"/>
                  </a:cubicBezTo>
                  <a:cubicBezTo>
                    <a:pt x="692" y="1717"/>
                    <a:pt x="692" y="1717"/>
                    <a:pt x="692" y="1717"/>
                  </a:cubicBezTo>
                  <a:cubicBezTo>
                    <a:pt x="681" y="1717"/>
                    <a:pt x="676" y="1712"/>
                    <a:pt x="659" y="1712"/>
                  </a:cubicBezTo>
                  <a:cubicBezTo>
                    <a:pt x="637" y="1706"/>
                    <a:pt x="626" y="1706"/>
                    <a:pt x="609" y="1690"/>
                  </a:cubicBezTo>
                  <a:cubicBezTo>
                    <a:pt x="593" y="1684"/>
                    <a:pt x="582" y="1684"/>
                    <a:pt x="576" y="1667"/>
                  </a:cubicBezTo>
                  <a:cubicBezTo>
                    <a:pt x="565" y="1651"/>
                    <a:pt x="559" y="1634"/>
                    <a:pt x="537" y="1634"/>
                  </a:cubicBezTo>
                  <a:cubicBezTo>
                    <a:pt x="521" y="1634"/>
                    <a:pt x="521" y="1634"/>
                    <a:pt x="521" y="1634"/>
                  </a:cubicBezTo>
                  <a:cubicBezTo>
                    <a:pt x="504" y="1634"/>
                    <a:pt x="493" y="1640"/>
                    <a:pt x="471" y="1640"/>
                  </a:cubicBezTo>
                  <a:cubicBezTo>
                    <a:pt x="449" y="1640"/>
                    <a:pt x="449" y="1640"/>
                    <a:pt x="449" y="1640"/>
                  </a:cubicBezTo>
                  <a:cubicBezTo>
                    <a:pt x="438" y="1640"/>
                    <a:pt x="426" y="1629"/>
                    <a:pt x="415" y="1623"/>
                  </a:cubicBezTo>
                  <a:cubicBezTo>
                    <a:pt x="382" y="1618"/>
                    <a:pt x="366" y="1612"/>
                    <a:pt x="332" y="1612"/>
                  </a:cubicBezTo>
                  <a:cubicBezTo>
                    <a:pt x="316" y="1612"/>
                    <a:pt x="305" y="1612"/>
                    <a:pt x="288" y="1618"/>
                  </a:cubicBezTo>
                  <a:cubicBezTo>
                    <a:pt x="277" y="1618"/>
                    <a:pt x="277" y="1623"/>
                    <a:pt x="271" y="1623"/>
                  </a:cubicBezTo>
                  <a:cubicBezTo>
                    <a:pt x="249" y="1623"/>
                    <a:pt x="249" y="1623"/>
                    <a:pt x="249" y="1623"/>
                  </a:cubicBezTo>
                  <a:cubicBezTo>
                    <a:pt x="227" y="1623"/>
                    <a:pt x="216" y="1612"/>
                    <a:pt x="199" y="1601"/>
                  </a:cubicBezTo>
                  <a:cubicBezTo>
                    <a:pt x="177" y="1590"/>
                    <a:pt x="166" y="1579"/>
                    <a:pt x="149" y="1562"/>
                  </a:cubicBezTo>
                  <a:cubicBezTo>
                    <a:pt x="133" y="1551"/>
                    <a:pt x="127" y="1546"/>
                    <a:pt x="105" y="1540"/>
                  </a:cubicBezTo>
                  <a:cubicBezTo>
                    <a:pt x="88" y="1534"/>
                    <a:pt x="83" y="1534"/>
                    <a:pt x="66" y="1529"/>
                  </a:cubicBezTo>
                  <a:cubicBezTo>
                    <a:pt x="61" y="1529"/>
                    <a:pt x="55" y="1529"/>
                    <a:pt x="50" y="1523"/>
                  </a:cubicBezTo>
                  <a:cubicBezTo>
                    <a:pt x="39" y="1518"/>
                    <a:pt x="39" y="1507"/>
                    <a:pt x="39" y="1496"/>
                  </a:cubicBezTo>
                  <a:cubicBezTo>
                    <a:pt x="33" y="1479"/>
                    <a:pt x="0" y="1485"/>
                    <a:pt x="0" y="1468"/>
                  </a:cubicBezTo>
                  <a:cubicBezTo>
                    <a:pt x="0" y="1457"/>
                    <a:pt x="16" y="1462"/>
                    <a:pt x="16" y="1451"/>
                  </a:cubicBezTo>
                  <a:cubicBezTo>
                    <a:pt x="16" y="1440"/>
                    <a:pt x="11" y="1440"/>
                    <a:pt x="11" y="1429"/>
                  </a:cubicBezTo>
                  <a:cubicBezTo>
                    <a:pt x="11" y="1418"/>
                    <a:pt x="27" y="1401"/>
                    <a:pt x="22" y="1396"/>
                  </a:cubicBezTo>
                  <a:lnTo>
                    <a:pt x="22" y="1396"/>
                  </a:lnTo>
                  <a:cubicBezTo>
                    <a:pt x="55" y="1396"/>
                    <a:pt x="72" y="1396"/>
                    <a:pt x="105" y="1401"/>
                  </a:cubicBezTo>
                  <a:cubicBezTo>
                    <a:pt x="100" y="1363"/>
                    <a:pt x="83" y="1346"/>
                    <a:pt x="72" y="1313"/>
                  </a:cubicBezTo>
                  <a:cubicBezTo>
                    <a:pt x="61" y="1285"/>
                    <a:pt x="61" y="1268"/>
                    <a:pt x="50" y="1241"/>
                  </a:cubicBezTo>
                  <a:cubicBezTo>
                    <a:pt x="44" y="1230"/>
                    <a:pt x="39" y="1224"/>
                    <a:pt x="39" y="1213"/>
                  </a:cubicBezTo>
                  <a:cubicBezTo>
                    <a:pt x="22" y="1180"/>
                    <a:pt x="22" y="1158"/>
                    <a:pt x="22" y="1124"/>
                  </a:cubicBezTo>
                  <a:cubicBezTo>
                    <a:pt x="22" y="1097"/>
                    <a:pt x="39" y="1080"/>
                    <a:pt x="44" y="1058"/>
                  </a:cubicBezTo>
                  <a:cubicBezTo>
                    <a:pt x="50" y="1036"/>
                    <a:pt x="44" y="1019"/>
                    <a:pt x="44" y="997"/>
                  </a:cubicBezTo>
                  <a:close/>
                  <a:moveTo>
                    <a:pt x="1756" y="3202"/>
                  </a:moveTo>
                  <a:lnTo>
                    <a:pt x="1756" y="3202"/>
                  </a:lnTo>
                  <a:cubicBezTo>
                    <a:pt x="1745" y="3202"/>
                    <a:pt x="1740" y="3219"/>
                    <a:pt x="1729" y="3225"/>
                  </a:cubicBezTo>
                  <a:cubicBezTo>
                    <a:pt x="1707" y="3247"/>
                    <a:pt x="1690" y="3247"/>
                    <a:pt x="1679" y="3275"/>
                  </a:cubicBezTo>
                  <a:cubicBezTo>
                    <a:pt x="1723" y="3286"/>
                    <a:pt x="1740" y="3297"/>
                    <a:pt x="1779" y="3297"/>
                  </a:cubicBezTo>
                  <a:cubicBezTo>
                    <a:pt x="1812" y="3297"/>
                    <a:pt x="1812" y="3297"/>
                    <a:pt x="1812" y="3297"/>
                  </a:cubicBezTo>
                  <a:cubicBezTo>
                    <a:pt x="1812" y="3275"/>
                    <a:pt x="1812" y="3275"/>
                    <a:pt x="1812" y="3275"/>
                  </a:cubicBezTo>
                  <a:cubicBezTo>
                    <a:pt x="1784" y="3252"/>
                    <a:pt x="1790" y="3202"/>
                    <a:pt x="1756" y="3202"/>
                  </a:cubicBezTo>
                  <a:close/>
                  <a:moveTo>
                    <a:pt x="1729" y="2604"/>
                  </a:moveTo>
                  <a:lnTo>
                    <a:pt x="1729" y="2604"/>
                  </a:lnTo>
                  <a:cubicBezTo>
                    <a:pt x="1718" y="2598"/>
                    <a:pt x="1707" y="2598"/>
                    <a:pt x="1696" y="2593"/>
                  </a:cubicBezTo>
                  <a:cubicBezTo>
                    <a:pt x="1696" y="2598"/>
                    <a:pt x="1690" y="2604"/>
                    <a:pt x="1690" y="2610"/>
                  </a:cubicBezTo>
                  <a:cubicBezTo>
                    <a:pt x="1690" y="2615"/>
                    <a:pt x="1701" y="2621"/>
                    <a:pt x="1707" y="2626"/>
                  </a:cubicBezTo>
                  <a:cubicBezTo>
                    <a:pt x="1712" y="2632"/>
                    <a:pt x="1712" y="2643"/>
                    <a:pt x="1723" y="2643"/>
                  </a:cubicBezTo>
                  <a:cubicBezTo>
                    <a:pt x="1734" y="2643"/>
                    <a:pt x="1751" y="2637"/>
                    <a:pt x="1751" y="2626"/>
                  </a:cubicBezTo>
                  <a:cubicBezTo>
                    <a:pt x="1751" y="2615"/>
                    <a:pt x="1734" y="2604"/>
                    <a:pt x="1729" y="2604"/>
                  </a:cubicBezTo>
                  <a:close/>
                  <a:moveTo>
                    <a:pt x="360" y="0"/>
                  </a:moveTo>
                  <a:lnTo>
                    <a:pt x="360" y="0"/>
                  </a:lnTo>
                  <a:cubicBezTo>
                    <a:pt x="288" y="0"/>
                    <a:pt x="316" y="0"/>
                    <a:pt x="343" y="45"/>
                  </a:cubicBezTo>
                  <a:cubicBezTo>
                    <a:pt x="349" y="56"/>
                    <a:pt x="354" y="72"/>
                    <a:pt x="366" y="72"/>
                  </a:cubicBezTo>
                  <a:cubicBezTo>
                    <a:pt x="371" y="72"/>
                    <a:pt x="377" y="61"/>
                    <a:pt x="382" y="61"/>
                  </a:cubicBezTo>
                  <a:cubicBezTo>
                    <a:pt x="388" y="61"/>
                    <a:pt x="388" y="72"/>
                    <a:pt x="393" y="78"/>
                  </a:cubicBezTo>
                  <a:cubicBezTo>
                    <a:pt x="404" y="83"/>
                    <a:pt x="410" y="89"/>
                    <a:pt x="421" y="95"/>
                  </a:cubicBezTo>
                  <a:cubicBezTo>
                    <a:pt x="426" y="100"/>
                    <a:pt x="432" y="106"/>
                    <a:pt x="438" y="106"/>
                  </a:cubicBezTo>
                  <a:cubicBezTo>
                    <a:pt x="449" y="106"/>
                    <a:pt x="449" y="95"/>
                    <a:pt x="460" y="83"/>
                  </a:cubicBezTo>
                  <a:cubicBezTo>
                    <a:pt x="504" y="117"/>
                    <a:pt x="487" y="167"/>
                    <a:pt x="526" y="205"/>
                  </a:cubicBezTo>
                  <a:cubicBezTo>
                    <a:pt x="543" y="222"/>
                    <a:pt x="565" y="222"/>
                    <a:pt x="587" y="233"/>
                  </a:cubicBezTo>
                  <a:cubicBezTo>
                    <a:pt x="604" y="239"/>
                    <a:pt x="615" y="250"/>
                    <a:pt x="632" y="250"/>
                  </a:cubicBezTo>
                  <a:cubicBezTo>
                    <a:pt x="665" y="250"/>
                    <a:pt x="681" y="244"/>
                    <a:pt x="704" y="222"/>
                  </a:cubicBezTo>
                  <a:cubicBezTo>
                    <a:pt x="715" y="211"/>
                    <a:pt x="726" y="205"/>
                    <a:pt x="726" y="189"/>
                  </a:cubicBezTo>
                  <a:cubicBezTo>
                    <a:pt x="726" y="172"/>
                    <a:pt x="726" y="172"/>
                    <a:pt x="726" y="172"/>
                  </a:cubicBezTo>
                  <a:cubicBezTo>
                    <a:pt x="704" y="172"/>
                    <a:pt x="698" y="172"/>
                    <a:pt x="676" y="167"/>
                  </a:cubicBezTo>
                  <a:cubicBezTo>
                    <a:pt x="659" y="167"/>
                    <a:pt x="648" y="172"/>
                    <a:pt x="637" y="161"/>
                  </a:cubicBezTo>
                  <a:cubicBezTo>
                    <a:pt x="626" y="144"/>
                    <a:pt x="620" y="139"/>
                    <a:pt x="609" y="122"/>
                  </a:cubicBezTo>
                  <a:cubicBezTo>
                    <a:pt x="604" y="117"/>
                    <a:pt x="598" y="106"/>
                    <a:pt x="593" y="95"/>
                  </a:cubicBezTo>
                  <a:cubicBezTo>
                    <a:pt x="582" y="72"/>
                    <a:pt x="565" y="67"/>
                    <a:pt x="548" y="50"/>
                  </a:cubicBezTo>
                  <a:cubicBezTo>
                    <a:pt x="537" y="39"/>
                    <a:pt x="532" y="28"/>
                    <a:pt x="515" y="28"/>
                  </a:cubicBezTo>
                  <a:cubicBezTo>
                    <a:pt x="504" y="28"/>
                    <a:pt x="504" y="39"/>
                    <a:pt x="499" y="50"/>
                  </a:cubicBezTo>
                  <a:cubicBezTo>
                    <a:pt x="476" y="39"/>
                    <a:pt x="460" y="45"/>
                    <a:pt x="443" y="39"/>
                  </a:cubicBezTo>
                  <a:cubicBezTo>
                    <a:pt x="438" y="34"/>
                    <a:pt x="438" y="28"/>
                    <a:pt x="438" y="23"/>
                  </a:cubicBezTo>
                  <a:cubicBezTo>
                    <a:pt x="426" y="11"/>
                    <a:pt x="415" y="23"/>
                    <a:pt x="404" y="17"/>
                  </a:cubicBezTo>
                  <a:cubicBezTo>
                    <a:pt x="388" y="11"/>
                    <a:pt x="382" y="0"/>
                    <a:pt x="360" y="0"/>
                  </a:cubicBezTo>
                  <a:close/>
                  <a:moveTo>
                    <a:pt x="332" y="410"/>
                  </a:moveTo>
                  <a:lnTo>
                    <a:pt x="332" y="410"/>
                  </a:lnTo>
                  <a:cubicBezTo>
                    <a:pt x="332" y="416"/>
                    <a:pt x="332" y="416"/>
                    <a:pt x="332" y="422"/>
                  </a:cubicBezTo>
                  <a:cubicBezTo>
                    <a:pt x="349" y="427"/>
                    <a:pt x="354" y="444"/>
                    <a:pt x="371" y="444"/>
                  </a:cubicBezTo>
                  <a:cubicBezTo>
                    <a:pt x="415" y="444"/>
                    <a:pt x="415" y="444"/>
                    <a:pt x="415" y="444"/>
                  </a:cubicBezTo>
                  <a:cubicBezTo>
                    <a:pt x="438" y="444"/>
                    <a:pt x="449" y="455"/>
                    <a:pt x="471" y="460"/>
                  </a:cubicBezTo>
                  <a:cubicBezTo>
                    <a:pt x="504" y="466"/>
                    <a:pt x="521" y="471"/>
                    <a:pt x="554" y="477"/>
                  </a:cubicBezTo>
                  <a:cubicBezTo>
                    <a:pt x="582" y="483"/>
                    <a:pt x="598" y="494"/>
                    <a:pt x="626" y="505"/>
                  </a:cubicBezTo>
                  <a:cubicBezTo>
                    <a:pt x="637" y="510"/>
                    <a:pt x="654" y="505"/>
                    <a:pt x="665" y="516"/>
                  </a:cubicBezTo>
                  <a:cubicBezTo>
                    <a:pt x="670" y="521"/>
                    <a:pt x="676" y="538"/>
                    <a:pt x="687" y="538"/>
                  </a:cubicBezTo>
                  <a:cubicBezTo>
                    <a:pt x="698" y="538"/>
                    <a:pt x="698" y="521"/>
                    <a:pt x="709" y="516"/>
                  </a:cubicBezTo>
                  <a:cubicBezTo>
                    <a:pt x="726" y="510"/>
                    <a:pt x="742" y="510"/>
                    <a:pt x="759" y="510"/>
                  </a:cubicBezTo>
                  <a:cubicBezTo>
                    <a:pt x="787" y="510"/>
                    <a:pt x="798" y="521"/>
                    <a:pt x="825" y="521"/>
                  </a:cubicBezTo>
                  <a:cubicBezTo>
                    <a:pt x="864" y="521"/>
                    <a:pt x="864" y="521"/>
                    <a:pt x="864" y="521"/>
                  </a:cubicBezTo>
                  <a:cubicBezTo>
                    <a:pt x="881" y="521"/>
                    <a:pt x="892" y="510"/>
                    <a:pt x="903" y="505"/>
                  </a:cubicBezTo>
                  <a:cubicBezTo>
                    <a:pt x="920" y="499"/>
                    <a:pt x="947" y="505"/>
                    <a:pt x="947" y="483"/>
                  </a:cubicBezTo>
                  <a:cubicBezTo>
                    <a:pt x="947" y="471"/>
                    <a:pt x="936" y="460"/>
                    <a:pt x="920" y="460"/>
                  </a:cubicBezTo>
                  <a:cubicBezTo>
                    <a:pt x="859" y="460"/>
                    <a:pt x="859" y="460"/>
                    <a:pt x="859" y="460"/>
                  </a:cubicBezTo>
                  <a:cubicBezTo>
                    <a:pt x="809" y="460"/>
                    <a:pt x="781" y="460"/>
                    <a:pt x="726" y="449"/>
                  </a:cubicBezTo>
                  <a:cubicBezTo>
                    <a:pt x="698" y="444"/>
                    <a:pt x="687" y="427"/>
                    <a:pt x="659" y="427"/>
                  </a:cubicBezTo>
                  <a:cubicBezTo>
                    <a:pt x="620" y="427"/>
                    <a:pt x="620" y="427"/>
                    <a:pt x="620" y="427"/>
                  </a:cubicBezTo>
                  <a:cubicBezTo>
                    <a:pt x="587" y="433"/>
                    <a:pt x="571" y="438"/>
                    <a:pt x="543" y="438"/>
                  </a:cubicBezTo>
                  <a:cubicBezTo>
                    <a:pt x="499" y="438"/>
                    <a:pt x="482" y="405"/>
                    <a:pt x="443" y="405"/>
                  </a:cubicBezTo>
                  <a:cubicBezTo>
                    <a:pt x="426" y="405"/>
                    <a:pt x="421" y="416"/>
                    <a:pt x="404" y="410"/>
                  </a:cubicBezTo>
                  <a:cubicBezTo>
                    <a:pt x="377" y="410"/>
                    <a:pt x="360" y="410"/>
                    <a:pt x="332" y="41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5" name="Freeform 98">
              <a:extLst>
                <a:ext uri="{FF2B5EF4-FFF2-40B4-BE49-F238E27FC236}">
                  <a16:creationId xmlns:a16="http://schemas.microsoft.com/office/drawing/2014/main" id="{4CD9668A-87AD-430D-B95F-7D02577C78AA}"/>
                </a:ext>
              </a:extLst>
            </p:cNvPr>
            <p:cNvSpPr>
              <a:spLocks noChangeArrowheads="1"/>
            </p:cNvSpPr>
            <p:nvPr/>
          </p:nvSpPr>
          <p:spPr bwMode="auto">
            <a:xfrm>
              <a:off x="10099782" y="2654590"/>
              <a:ext cx="548448" cy="438364"/>
            </a:xfrm>
            <a:custGeom>
              <a:avLst/>
              <a:gdLst>
                <a:gd name="T0" fmla="*/ 2244 w 2284"/>
                <a:gd name="T1" fmla="*/ 427 h 1824"/>
                <a:gd name="T2" fmla="*/ 1590 w 2284"/>
                <a:gd name="T3" fmla="*/ 1800 h 1824"/>
                <a:gd name="T4" fmla="*/ 387 w 2284"/>
                <a:gd name="T5" fmla="*/ 56 h 1824"/>
                <a:gd name="T6" fmla="*/ 404 w 2284"/>
                <a:gd name="T7" fmla="*/ 122 h 1824"/>
                <a:gd name="T8" fmla="*/ 277 w 2284"/>
                <a:gd name="T9" fmla="*/ 72 h 1824"/>
                <a:gd name="T10" fmla="*/ 581 w 2284"/>
                <a:gd name="T11" fmla="*/ 34 h 1824"/>
                <a:gd name="T12" fmla="*/ 537 w 2284"/>
                <a:gd name="T13" fmla="*/ 144 h 1824"/>
                <a:gd name="T14" fmla="*/ 11 w 2284"/>
                <a:gd name="T15" fmla="*/ 488 h 1824"/>
                <a:gd name="T16" fmla="*/ 465 w 2284"/>
                <a:gd name="T17" fmla="*/ 311 h 1824"/>
                <a:gd name="T18" fmla="*/ 432 w 2284"/>
                <a:gd name="T19" fmla="*/ 361 h 1824"/>
                <a:gd name="T20" fmla="*/ 565 w 2284"/>
                <a:gd name="T21" fmla="*/ 405 h 1824"/>
                <a:gd name="T22" fmla="*/ 410 w 2284"/>
                <a:gd name="T23" fmla="*/ 471 h 1824"/>
                <a:gd name="T24" fmla="*/ 260 w 2284"/>
                <a:gd name="T25" fmla="*/ 815 h 1824"/>
                <a:gd name="T26" fmla="*/ 0 w 2284"/>
                <a:gd name="T27" fmla="*/ 793 h 1824"/>
                <a:gd name="T28" fmla="*/ 282 w 2284"/>
                <a:gd name="T29" fmla="*/ 765 h 1824"/>
                <a:gd name="T30" fmla="*/ 2061 w 2284"/>
                <a:gd name="T31" fmla="*/ 1701 h 1824"/>
                <a:gd name="T32" fmla="*/ 1934 w 2284"/>
                <a:gd name="T33" fmla="*/ 1684 h 1824"/>
                <a:gd name="T34" fmla="*/ 1867 w 2284"/>
                <a:gd name="T35" fmla="*/ 1618 h 1824"/>
                <a:gd name="T36" fmla="*/ 1729 w 2284"/>
                <a:gd name="T37" fmla="*/ 1551 h 1824"/>
                <a:gd name="T38" fmla="*/ 1690 w 2284"/>
                <a:gd name="T39" fmla="*/ 1363 h 1824"/>
                <a:gd name="T40" fmla="*/ 1756 w 2284"/>
                <a:gd name="T41" fmla="*/ 1235 h 1824"/>
                <a:gd name="T42" fmla="*/ 1618 w 2284"/>
                <a:gd name="T43" fmla="*/ 1440 h 1824"/>
                <a:gd name="T44" fmla="*/ 1557 w 2284"/>
                <a:gd name="T45" fmla="*/ 1590 h 1824"/>
                <a:gd name="T46" fmla="*/ 1379 w 2284"/>
                <a:gd name="T47" fmla="*/ 1745 h 1824"/>
                <a:gd name="T48" fmla="*/ 1302 w 2284"/>
                <a:gd name="T49" fmla="*/ 1601 h 1824"/>
                <a:gd name="T50" fmla="*/ 1346 w 2284"/>
                <a:gd name="T51" fmla="*/ 1523 h 1824"/>
                <a:gd name="T52" fmla="*/ 1285 w 2284"/>
                <a:gd name="T53" fmla="*/ 1379 h 1824"/>
                <a:gd name="T54" fmla="*/ 1152 w 2284"/>
                <a:gd name="T55" fmla="*/ 1280 h 1824"/>
                <a:gd name="T56" fmla="*/ 980 w 2284"/>
                <a:gd name="T57" fmla="*/ 1235 h 1824"/>
                <a:gd name="T58" fmla="*/ 1030 w 2284"/>
                <a:gd name="T59" fmla="*/ 1141 h 1824"/>
                <a:gd name="T60" fmla="*/ 1235 w 2284"/>
                <a:gd name="T61" fmla="*/ 1169 h 1824"/>
                <a:gd name="T62" fmla="*/ 1474 w 2284"/>
                <a:gd name="T63" fmla="*/ 1037 h 1824"/>
                <a:gd name="T64" fmla="*/ 1629 w 2284"/>
                <a:gd name="T65" fmla="*/ 1086 h 1824"/>
                <a:gd name="T66" fmla="*/ 1695 w 2284"/>
                <a:gd name="T67" fmla="*/ 1074 h 1824"/>
                <a:gd name="T68" fmla="*/ 1773 w 2284"/>
                <a:gd name="T69" fmla="*/ 1003 h 1824"/>
                <a:gd name="T70" fmla="*/ 1784 w 2284"/>
                <a:gd name="T71" fmla="*/ 898 h 1824"/>
                <a:gd name="T72" fmla="*/ 1601 w 2284"/>
                <a:gd name="T73" fmla="*/ 942 h 1824"/>
                <a:gd name="T74" fmla="*/ 1374 w 2284"/>
                <a:gd name="T75" fmla="*/ 959 h 1824"/>
                <a:gd name="T76" fmla="*/ 1125 w 2284"/>
                <a:gd name="T77" fmla="*/ 948 h 1824"/>
                <a:gd name="T78" fmla="*/ 958 w 2284"/>
                <a:gd name="T79" fmla="*/ 832 h 1824"/>
                <a:gd name="T80" fmla="*/ 925 w 2284"/>
                <a:gd name="T81" fmla="*/ 693 h 1824"/>
                <a:gd name="T82" fmla="*/ 809 w 2284"/>
                <a:gd name="T83" fmla="*/ 638 h 1824"/>
                <a:gd name="T84" fmla="*/ 703 w 2284"/>
                <a:gd name="T85" fmla="*/ 588 h 1824"/>
                <a:gd name="T86" fmla="*/ 609 w 2284"/>
                <a:gd name="T87" fmla="*/ 627 h 1824"/>
                <a:gd name="T88" fmla="*/ 548 w 2284"/>
                <a:gd name="T89" fmla="*/ 532 h 1824"/>
                <a:gd name="T90" fmla="*/ 714 w 2284"/>
                <a:gd name="T91" fmla="*/ 322 h 1824"/>
                <a:gd name="T92" fmla="*/ 1003 w 2284"/>
                <a:gd name="T93" fmla="*/ 189 h 1824"/>
                <a:gd name="T94" fmla="*/ 1379 w 2284"/>
                <a:gd name="T95" fmla="*/ 183 h 1824"/>
                <a:gd name="T96" fmla="*/ 1573 w 2284"/>
                <a:gd name="T97" fmla="*/ 300 h 1824"/>
                <a:gd name="T98" fmla="*/ 1806 w 2284"/>
                <a:gd name="T99" fmla="*/ 333 h 1824"/>
                <a:gd name="T100" fmla="*/ 1917 w 2284"/>
                <a:gd name="T101" fmla="*/ 593 h 1824"/>
                <a:gd name="T102" fmla="*/ 1884 w 2284"/>
                <a:gd name="T103" fmla="*/ 826 h 1824"/>
                <a:gd name="T104" fmla="*/ 1989 w 2284"/>
                <a:gd name="T105" fmla="*/ 1135 h 1824"/>
                <a:gd name="T106" fmla="*/ 2033 w 2284"/>
                <a:gd name="T107" fmla="*/ 1063 h 1824"/>
                <a:gd name="T108" fmla="*/ 2133 w 2284"/>
                <a:gd name="T109" fmla="*/ 1263 h 1824"/>
                <a:gd name="T110" fmla="*/ 2194 w 2284"/>
                <a:gd name="T111" fmla="*/ 1667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84" h="1824">
                  <a:moveTo>
                    <a:pt x="2194" y="388"/>
                  </a:moveTo>
                  <a:lnTo>
                    <a:pt x="2194" y="388"/>
                  </a:lnTo>
                  <a:cubicBezTo>
                    <a:pt x="2177" y="388"/>
                    <a:pt x="2166" y="399"/>
                    <a:pt x="2166" y="416"/>
                  </a:cubicBezTo>
                  <a:cubicBezTo>
                    <a:pt x="2166" y="466"/>
                    <a:pt x="2222" y="488"/>
                    <a:pt x="2266" y="488"/>
                  </a:cubicBezTo>
                  <a:cubicBezTo>
                    <a:pt x="2283" y="488"/>
                    <a:pt x="2283" y="488"/>
                    <a:pt x="2283" y="488"/>
                  </a:cubicBezTo>
                  <a:cubicBezTo>
                    <a:pt x="2283" y="471"/>
                    <a:pt x="2283" y="471"/>
                    <a:pt x="2283" y="471"/>
                  </a:cubicBezTo>
                  <a:cubicBezTo>
                    <a:pt x="2283" y="449"/>
                    <a:pt x="2261" y="444"/>
                    <a:pt x="2244" y="427"/>
                  </a:cubicBezTo>
                  <a:cubicBezTo>
                    <a:pt x="2227" y="416"/>
                    <a:pt x="2222" y="388"/>
                    <a:pt x="2194" y="388"/>
                  </a:cubicBezTo>
                  <a:close/>
                  <a:moveTo>
                    <a:pt x="1562" y="1756"/>
                  </a:moveTo>
                  <a:lnTo>
                    <a:pt x="1562" y="1756"/>
                  </a:lnTo>
                  <a:cubicBezTo>
                    <a:pt x="1557" y="1756"/>
                    <a:pt x="1551" y="1751"/>
                    <a:pt x="1546" y="1751"/>
                  </a:cubicBezTo>
                  <a:cubicBezTo>
                    <a:pt x="1535" y="1751"/>
                    <a:pt x="1529" y="1756"/>
                    <a:pt x="1529" y="1767"/>
                  </a:cubicBezTo>
                  <a:cubicBezTo>
                    <a:pt x="1529" y="1784"/>
                    <a:pt x="1551" y="1784"/>
                    <a:pt x="1573" y="1784"/>
                  </a:cubicBezTo>
                  <a:cubicBezTo>
                    <a:pt x="1579" y="1789"/>
                    <a:pt x="1579" y="1795"/>
                    <a:pt x="1590" y="1800"/>
                  </a:cubicBezTo>
                  <a:cubicBezTo>
                    <a:pt x="1706" y="1823"/>
                    <a:pt x="1579" y="1784"/>
                    <a:pt x="1562" y="1756"/>
                  </a:cubicBezTo>
                  <a:close/>
                  <a:moveTo>
                    <a:pt x="537" y="144"/>
                  </a:moveTo>
                  <a:lnTo>
                    <a:pt x="537" y="144"/>
                  </a:lnTo>
                  <a:cubicBezTo>
                    <a:pt x="509" y="128"/>
                    <a:pt x="504" y="95"/>
                    <a:pt x="471" y="89"/>
                  </a:cubicBezTo>
                  <a:cubicBezTo>
                    <a:pt x="437" y="89"/>
                    <a:pt x="437" y="28"/>
                    <a:pt x="404" y="28"/>
                  </a:cubicBezTo>
                  <a:cubicBezTo>
                    <a:pt x="399" y="28"/>
                    <a:pt x="393" y="34"/>
                    <a:pt x="387" y="34"/>
                  </a:cubicBezTo>
                  <a:cubicBezTo>
                    <a:pt x="387" y="56"/>
                    <a:pt x="387" y="56"/>
                    <a:pt x="387" y="56"/>
                  </a:cubicBezTo>
                  <a:cubicBezTo>
                    <a:pt x="387" y="67"/>
                    <a:pt x="404" y="72"/>
                    <a:pt x="410" y="84"/>
                  </a:cubicBezTo>
                  <a:cubicBezTo>
                    <a:pt x="421" y="95"/>
                    <a:pt x="415" y="117"/>
                    <a:pt x="432" y="117"/>
                  </a:cubicBezTo>
                  <a:cubicBezTo>
                    <a:pt x="448" y="117"/>
                    <a:pt x="460" y="100"/>
                    <a:pt x="476" y="100"/>
                  </a:cubicBezTo>
                  <a:cubicBezTo>
                    <a:pt x="498" y="100"/>
                    <a:pt x="504" y="133"/>
                    <a:pt x="504" y="156"/>
                  </a:cubicBezTo>
                  <a:cubicBezTo>
                    <a:pt x="504" y="172"/>
                    <a:pt x="482" y="172"/>
                    <a:pt x="471" y="178"/>
                  </a:cubicBezTo>
                  <a:cubicBezTo>
                    <a:pt x="460" y="183"/>
                    <a:pt x="448" y="189"/>
                    <a:pt x="437" y="189"/>
                  </a:cubicBezTo>
                  <a:cubicBezTo>
                    <a:pt x="410" y="189"/>
                    <a:pt x="404" y="150"/>
                    <a:pt x="404" y="122"/>
                  </a:cubicBezTo>
                  <a:cubicBezTo>
                    <a:pt x="376" y="122"/>
                    <a:pt x="376" y="122"/>
                    <a:pt x="376" y="122"/>
                  </a:cubicBezTo>
                  <a:cubicBezTo>
                    <a:pt x="360" y="139"/>
                    <a:pt x="360" y="156"/>
                    <a:pt x="343" y="167"/>
                  </a:cubicBezTo>
                  <a:cubicBezTo>
                    <a:pt x="343" y="139"/>
                    <a:pt x="338" y="111"/>
                    <a:pt x="315" y="111"/>
                  </a:cubicBezTo>
                  <a:cubicBezTo>
                    <a:pt x="299" y="111"/>
                    <a:pt x="282" y="111"/>
                    <a:pt x="260" y="111"/>
                  </a:cubicBezTo>
                  <a:cubicBezTo>
                    <a:pt x="249" y="100"/>
                    <a:pt x="232" y="100"/>
                    <a:pt x="232" y="89"/>
                  </a:cubicBezTo>
                  <a:cubicBezTo>
                    <a:pt x="232" y="84"/>
                    <a:pt x="232" y="78"/>
                    <a:pt x="238" y="72"/>
                  </a:cubicBezTo>
                  <a:cubicBezTo>
                    <a:pt x="277" y="72"/>
                    <a:pt x="277" y="72"/>
                    <a:pt x="277" y="72"/>
                  </a:cubicBezTo>
                  <a:cubicBezTo>
                    <a:pt x="277" y="45"/>
                    <a:pt x="299" y="28"/>
                    <a:pt x="327" y="23"/>
                  </a:cubicBezTo>
                  <a:cubicBezTo>
                    <a:pt x="354" y="11"/>
                    <a:pt x="365" y="0"/>
                    <a:pt x="393" y="0"/>
                  </a:cubicBezTo>
                  <a:cubicBezTo>
                    <a:pt x="437" y="0"/>
                    <a:pt x="437" y="0"/>
                    <a:pt x="437" y="0"/>
                  </a:cubicBezTo>
                  <a:cubicBezTo>
                    <a:pt x="448" y="0"/>
                    <a:pt x="454" y="0"/>
                    <a:pt x="465" y="0"/>
                  </a:cubicBezTo>
                  <a:cubicBezTo>
                    <a:pt x="487" y="0"/>
                    <a:pt x="498" y="11"/>
                    <a:pt x="520" y="11"/>
                  </a:cubicBezTo>
                  <a:cubicBezTo>
                    <a:pt x="537" y="17"/>
                    <a:pt x="548" y="11"/>
                    <a:pt x="565" y="11"/>
                  </a:cubicBezTo>
                  <a:cubicBezTo>
                    <a:pt x="570" y="11"/>
                    <a:pt x="570" y="28"/>
                    <a:pt x="581" y="34"/>
                  </a:cubicBezTo>
                  <a:cubicBezTo>
                    <a:pt x="593" y="39"/>
                    <a:pt x="604" y="28"/>
                    <a:pt x="615" y="34"/>
                  </a:cubicBezTo>
                  <a:cubicBezTo>
                    <a:pt x="631" y="39"/>
                    <a:pt x="631" y="50"/>
                    <a:pt x="642" y="61"/>
                  </a:cubicBezTo>
                  <a:cubicBezTo>
                    <a:pt x="653" y="72"/>
                    <a:pt x="665" y="89"/>
                    <a:pt x="665" y="106"/>
                  </a:cubicBezTo>
                  <a:cubicBezTo>
                    <a:pt x="665" y="128"/>
                    <a:pt x="659" y="144"/>
                    <a:pt x="637" y="144"/>
                  </a:cubicBezTo>
                  <a:cubicBezTo>
                    <a:pt x="626" y="144"/>
                    <a:pt x="620" y="128"/>
                    <a:pt x="604" y="128"/>
                  </a:cubicBezTo>
                  <a:cubicBezTo>
                    <a:pt x="587" y="128"/>
                    <a:pt x="581" y="150"/>
                    <a:pt x="565" y="150"/>
                  </a:cubicBezTo>
                  <a:cubicBezTo>
                    <a:pt x="548" y="150"/>
                    <a:pt x="548" y="144"/>
                    <a:pt x="537" y="144"/>
                  </a:cubicBezTo>
                  <a:close/>
                  <a:moveTo>
                    <a:pt x="55" y="178"/>
                  </a:moveTo>
                  <a:lnTo>
                    <a:pt x="55" y="178"/>
                  </a:lnTo>
                  <a:cubicBezTo>
                    <a:pt x="61" y="183"/>
                    <a:pt x="66" y="183"/>
                    <a:pt x="72" y="183"/>
                  </a:cubicBezTo>
                  <a:cubicBezTo>
                    <a:pt x="83" y="183"/>
                    <a:pt x="94" y="172"/>
                    <a:pt x="94" y="161"/>
                  </a:cubicBezTo>
                  <a:cubicBezTo>
                    <a:pt x="77" y="156"/>
                    <a:pt x="61" y="161"/>
                    <a:pt x="55" y="178"/>
                  </a:cubicBezTo>
                  <a:close/>
                  <a:moveTo>
                    <a:pt x="11" y="488"/>
                  </a:moveTo>
                  <a:lnTo>
                    <a:pt x="11" y="488"/>
                  </a:lnTo>
                  <a:cubicBezTo>
                    <a:pt x="16" y="505"/>
                    <a:pt x="38" y="505"/>
                    <a:pt x="61" y="505"/>
                  </a:cubicBezTo>
                  <a:cubicBezTo>
                    <a:pt x="83" y="505"/>
                    <a:pt x="83" y="505"/>
                    <a:pt x="83" y="505"/>
                  </a:cubicBezTo>
                  <a:cubicBezTo>
                    <a:pt x="83" y="505"/>
                    <a:pt x="83" y="499"/>
                    <a:pt x="83" y="494"/>
                  </a:cubicBezTo>
                  <a:cubicBezTo>
                    <a:pt x="83" y="483"/>
                    <a:pt x="66" y="471"/>
                    <a:pt x="49" y="471"/>
                  </a:cubicBezTo>
                  <a:cubicBezTo>
                    <a:pt x="33" y="477"/>
                    <a:pt x="27" y="483"/>
                    <a:pt x="11" y="488"/>
                  </a:cubicBezTo>
                  <a:close/>
                  <a:moveTo>
                    <a:pt x="465" y="311"/>
                  </a:moveTo>
                  <a:lnTo>
                    <a:pt x="465" y="311"/>
                  </a:lnTo>
                  <a:cubicBezTo>
                    <a:pt x="460" y="311"/>
                    <a:pt x="460" y="322"/>
                    <a:pt x="454" y="322"/>
                  </a:cubicBezTo>
                  <a:cubicBezTo>
                    <a:pt x="437" y="333"/>
                    <a:pt x="426" y="327"/>
                    <a:pt x="410" y="327"/>
                  </a:cubicBezTo>
                  <a:cubicBezTo>
                    <a:pt x="382" y="338"/>
                    <a:pt x="365" y="344"/>
                    <a:pt x="338" y="344"/>
                  </a:cubicBezTo>
                  <a:cubicBezTo>
                    <a:pt x="332" y="344"/>
                    <a:pt x="321" y="344"/>
                    <a:pt x="315" y="338"/>
                  </a:cubicBezTo>
                  <a:cubicBezTo>
                    <a:pt x="310" y="355"/>
                    <a:pt x="310" y="361"/>
                    <a:pt x="304" y="383"/>
                  </a:cubicBezTo>
                  <a:cubicBezTo>
                    <a:pt x="338" y="383"/>
                    <a:pt x="354" y="383"/>
                    <a:pt x="382" y="383"/>
                  </a:cubicBezTo>
                  <a:cubicBezTo>
                    <a:pt x="404" y="383"/>
                    <a:pt x="410" y="366"/>
                    <a:pt x="432" y="361"/>
                  </a:cubicBezTo>
                  <a:cubicBezTo>
                    <a:pt x="460" y="355"/>
                    <a:pt x="476" y="344"/>
                    <a:pt x="487" y="322"/>
                  </a:cubicBezTo>
                  <a:cubicBezTo>
                    <a:pt x="482" y="316"/>
                    <a:pt x="476" y="311"/>
                    <a:pt x="465" y="311"/>
                  </a:cubicBezTo>
                  <a:close/>
                  <a:moveTo>
                    <a:pt x="482" y="372"/>
                  </a:moveTo>
                  <a:lnTo>
                    <a:pt x="482" y="372"/>
                  </a:lnTo>
                  <a:cubicBezTo>
                    <a:pt x="498" y="372"/>
                    <a:pt x="498" y="383"/>
                    <a:pt x="509" y="388"/>
                  </a:cubicBezTo>
                  <a:cubicBezTo>
                    <a:pt x="526" y="399"/>
                    <a:pt x="543" y="377"/>
                    <a:pt x="565" y="377"/>
                  </a:cubicBezTo>
                  <a:cubicBezTo>
                    <a:pt x="565" y="405"/>
                    <a:pt x="565" y="405"/>
                    <a:pt x="565" y="405"/>
                  </a:cubicBezTo>
                  <a:cubicBezTo>
                    <a:pt x="565" y="433"/>
                    <a:pt x="554" y="444"/>
                    <a:pt x="554" y="466"/>
                  </a:cubicBezTo>
                  <a:cubicBezTo>
                    <a:pt x="554" y="505"/>
                    <a:pt x="554" y="505"/>
                    <a:pt x="554" y="505"/>
                  </a:cubicBezTo>
                  <a:cubicBezTo>
                    <a:pt x="554" y="516"/>
                    <a:pt x="537" y="521"/>
                    <a:pt x="526" y="532"/>
                  </a:cubicBezTo>
                  <a:cubicBezTo>
                    <a:pt x="515" y="543"/>
                    <a:pt x="520" y="571"/>
                    <a:pt x="504" y="571"/>
                  </a:cubicBezTo>
                  <a:cubicBezTo>
                    <a:pt x="487" y="571"/>
                    <a:pt x="487" y="560"/>
                    <a:pt x="476" y="555"/>
                  </a:cubicBezTo>
                  <a:cubicBezTo>
                    <a:pt x="454" y="549"/>
                    <a:pt x="443" y="532"/>
                    <a:pt x="437" y="516"/>
                  </a:cubicBezTo>
                  <a:cubicBezTo>
                    <a:pt x="426" y="494"/>
                    <a:pt x="415" y="488"/>
                    <a:pt x="410" y="471"/>
                  </a:cubicBezTo>
                  <a:cubicBezTo>
                    <a:pt x="404" y="449"/>
                    <a:pt x="399" y="433"/>
                    <a:pt x="382" y="416"/>
                  </a:cubicBezTo>
                  <a:cubicBezTo>
                    <a:pt x="382" y="399"/>
                    <a:pt x="382" y="399"/>
                    <a:pt x="382" y="399"/>
                  </a:cubicBezTo>
                  <a:cubicBezTo>
                    <a:pt x="415" y="399"/>
                    <a:pt x="432" y="394"/>
                    <a:pt x="465" y="388"/>
                  </a:cubicBezTo>
                  <a:cubicBezTo>
                    <a:pt x="476" y="383"/>
                    <a:pt x="476" y="372"/>
                    <a:pt x="482" y="372"/>
                  </a:cubicBezTo>
                  <a:close/>
                  <a:moveTo>
                    <a:pt x="282" y="793"/>
                  </a:moveTo>
                  <a:lnTo>
                    <a:pt x="282" y="793"/>
                  </a:lnTo>
                  <a:cubicBezTo>
                    <a:pt x="271" y="804"/>
                    <a:pt x="260" y="804"/>
                    <a:pt x="260" y="815"/>
                  </a:cubicBezTo>
                  <a:cubicBezTo>
                    <a:pt x="260" y="826"/>
                    <a:pt x="271" y="826"/>
                    <a:pt x="282" y="832"/>
                  </a:cubicBezTo>
                  <a:cubicBezTo>
                    <a:pt x="282" y="837"/>
                    <a:pt x="277" y="843"/>
                    <a:pt x="271" y="848"/>
                  </a:cubicBezTo>
                  <a:cubicBezTo>
                    <a:pt x="254" y="843"/>
                    <a:pt x="254" y="843"/>
                    <a:pt x="254" y="843"/>
                  </a:cubicBezTo>
                  <a:cubicBezTo>
                    <a:pt x="221" y="848"/>
                    <a:pt x="205" y="876"/>
                    <a:pt x="171" y="876"/>
                  </a:cubicBezTo>
                  <a:cubicBezTo>
                    <a:pt x="149" y="876"/>
                    <a:pt x="144" y="854"/>
                    <a:pt x="127" y="848"/>
                  </a:cubicBezTo>
                  <a:cubicBezTo>
                    <a:pt x="72" y="837"/>
                    <a:pt x="44" y="832"/>
                    <a:pt x="0" y="798"/>
                  </a:cubicBezTo>
                  <a:cubicBezTo>
                    <a:pt x="0" y="793"/>
                    <a:pt x="0" y="793"/>
                    <a:pt x="0" y="793"/>
                  </a:cubicBezTo>
                  <a:cubicBezTo>
                    <a:pt x="27" y="793"/>
                    <a:pt x="38" y="765"/>
                    <a:pt x="66" y="760"/>
                  </a:cubicBezTo>
                  <a:cubicBezTo>
                    <a:pt x="88" y="754"/>
                    <a:pt x="99" y="749"/>
                    <a:pt x="116" y="743"/>
                  </a:cubicBezTo>
                  <a:cubicBezTo>
                    <a:pt x="127" y="737"/>
                    <a:pt x="127" y="726"/>
                    <a:pt x="138" y="726"/>
                  </a:cubicBezTo>
                  <a:cubicBezTo>
                    <a:pt x="160" y="721"/>
                    <a:pt x="166" y="721"/>
                    <a:pt x="188" y="721"/>
                  </a:cubicBezTo>
                  <a:cubicBezTo>
                    <a:pt x="199" y="721"/>
                    <a:pt x="199" y="726"/>
                    <a:pt x="210" y="726"/>
                  </a:cubicBezTo>
                  <a:cubicBezTo>
                    <a:pt x="227" y="726"/>
                    <a:pt x="238" y="710"/>
                    <a:pt x="254" y="704"/>
                  </a:cubicBezTo>
                  <a:cubicBezTo>
                    <a:pt x="260" y="732"/>
                    <a:pt x="277" y="743"/>
                    <a:pt x="282" y="765"/>
                  </a:cubicBezTo>
                  <a:cubicBezTo>
                    <a:pt x="282" y="793"/>
                    <a:pt x="282" y="793"/>
                    <a:pt x="282" y="793"/>
                  </a:cubicBezTo>
                  <a:close/>
                  <a:moveTo>
                    <a:pt x="2111" y="1662"/>
                  </a:moveTo>
                  <a:lnTo>
                    <a:pt x="2111" y="1662"/>
                  </a:lnTo>
                  <a:lnTo>
                    <a:pt x="2111" y="1662"/>
                  </a:lnTo>
                  <a:cubicBezTo>
                    <a:pt x="2111" y="1662"/>
                    <a:pt x="2111" y="1662"/>
                    <a:pt x="2105" y="1662"/>
                  </a:cubicBezTo>
                  <a:cubicBezTo>
                    <a:pt x="2094" y="1667"/>
                    <a:pt x="2083" y="1667"/>
                    <a:pt x="2072" y="1679"/>
                  </a:cubicBezTo>
                  <a:cubicBezTo>
                    <a:pt x="2067" y="1684"/>
                    <a:pt x="2067" y="1695"/>
                    <a:pt x="2061" y="1701"/>
                  </a:cubicBezTo>
                  <a:cubicBezTo>
                    <a:pt x="2056" y="1706"/>
                    <a:pt x="2050" y="1706"/>
                    <a:pt x="2044" y="1706"/>
                  </a:cubicBezTo>
                  <a:cubicBezTo>
                    <a:pt x="2033" y="1706"/>
                    <a:pt x="2028" y="1695"/>
                    <a:pt x="2022" y="1684"/>
                  </a:cubicBezTo>
                  <a:cubicBezTo>
                    <a:pt x="2022" y="1679"/>
                    <a:pt x="2022" y="1673"/>
                    <a:pt x="2017" y="1667"/>
                  </a:cubicBezTo>
                  <a:cubicBezTo>
                    <a:pt x="2011" y="1662"/>
                    <a:pt x="2000" y="1667"/>
                    <a:pt x="1989" y="1662"/>
                  </a:cubicBezTo>
                  <a:cubicBezTo>
                    <a:pt x="1983" y="1656"/>
                    <a:pt x="1978" y="1651"/>
                    <a:pt x="1972" y="1651"/>
                  </a:cubicBezTo>
                  <a:cubicBezTo>
                    <a:pt x="1967" y="1651"/>
                    <a:pt x="1961" y="1662"/>
                    <a:pt x="1961" y="1673"/>
                  </a:cubicBezTo>
                  <a:cubicBezTo>
                    <a:pt x="1950" y="1717"/>
                    <a:pt x="1967" y="1690"/>
                    <a:pt x="1934" y="1684"/>
                  </a:cubicBezTo>
                  <a:cubicBezTo>
                    <a:pt x="1928" y="1679"/>
                    <a:pt x="1923" y="1684"/>
                    <a:pt x="1917" y="1679"/>
                  </a:cubicBezTo>
                  <a:cubicBezTo>
                    <a:pt x="1906" y="1673"/>
                    <a:pt x="1906" y="1667"/>
                    <a:pt x="1900" y="1662"/>
                  </a:cubicBezTo>
                  <a:cubicBezTo>
                    <a:pt x="1895" y="1656"/>
                    <a:pt x="1889" y="1656"/>
                    <a:pt x="1878" y="1651"/>
                  </a:cubicBezTo>
                  <a:cubicBezTo>
                    <a:pt x="1884" y="1640"/>
                    <a:pt x="1900" y="1640"/>
                    <a:pt x="1900" y="1629"/>
                  </a:cubicBezTo>
                  <a:cubicBezTo>
                    <a:pt x="1900" y="1618"/>
                    <a:pt x="1895" y="1618"/>
                    <a:pt x="1889" y="1612"/>
                  </a:cubicBezTo>
                  <a:cubicBezTo>
                    <a:pt x="1873" y="1595"/>
                    <a:pt x="1878" y="1584"/>
                    <a:pt x="1878" y="1618"/>
                  </a:cubicBezTo>
                  <a:cubicBezTo>
                    <a:pt x="1867" y="1618"/>
                    <a:pt x="1867" y="1618"/>
                    <a:pt x="1867" y="1618"/>
                  </a:cubicBezTo>
                  <a:cubicBezTo>
                    <a:pt x="1850" y="1618"/>
                    <a:pt x="1845" y="1612"/>
                    <a:pt x="1834" y="1612"/>
                  </a:cubicBezTo>
                  <a:cubicBezTo>
                    <a:pt x="1784" y="1612"/>
                    <a:pt x="1834" y="1634"/>
                    <a:pt x="1784" y="1579"/>
                  </a:cubicBezTo>
                  <a:cubicBezTo>
                    <a:pt x="1773" y="1568"/>
                    <a:pt x="1767" y="1568"/>
                    <a:pt x="1756" y="1557"/>
                  </a:cubicBezTo>
                  <a:cubicBezTo>
                    <a:pt x="1751" y="1551"/>
                    <a:pt x="1745" y="1546"/>
                    <a:pt x="1745" y="1534"/>
                  </a:cubicBezTo>
                  <a:cubicBezTo>
                    <a:pt x="1745" y="1529"/>
                    <a:pt x="1745" y="1523"/>
                    <a:pt x="1740" y="1523"/>
                  </a:cubicBezTo>
                  <a:cubicBezTo>
                    <a:pt x="1734" y="1523"/>
                    <a:pt x="1729" y="1529"/>
                    <a:pt x="1729" y="1534"/>
                  </a:cubicBezTo>
                  <a:cubicBezTo>
                    <a:pt x="1729" y="1551"/>
                    <a:pt x="1729" y="1551"/>
                    <a:pt x="1729" y="1551"/>
                  </a:cubicBezTo>
                  <a:cubicBezTo>
                    <a:pt x="1729" y="1573"/>
                    <a:pt x="1734" y="1568"/>
                    <a:pt x="1712" y="1562"/>
                  </a:cubicBezTo>
                  <a:cubicBezTo>
                    <a:pt x="1706" y="1562"/>
                    <a:pt x="1706" y="1557"/>
                    <a:pt x="1701" y="1551"/>
                  </a:cubicBezTo>
                  <a:cubicBezTo>
                    <a:pt x="1690" y="1540"/>
                    <a:pt x="1684" y="1529"/>
                    <a:pt x="1679" y="1512"/>
                  </a:cubicBezTo>
                  <a:cubicBezTo>
                    <a:pt x="1673" y="1501"/>
                    <a:pt x="1668" y="1496"/>
                    <a:pt x="1668" y="1485"/>
                  </a:cubicBezTo>
                  <a:cubicBezTo>
                    <a:pt x="1668" y="1468"/>
                    <a:pt x="1684" y="1462"/>
                    <a:pt x="1684" y="1446"/>
                  </a:cubicBezTo>
                  <a:cubicBezTo>
                    <a:pt x="1684" y="1424"/>
                    <a:pt x="1673" y="1418"/>
                    <a:pt x="1673" y="1396"/>
                  </a:cubicBezTo>
                  <a:cubicBezTo>
                    <a:pt x="1673" y="1379"/>
                    <a:pt x="1679" y="1368"/>
                    <a:pt x="1690" y="1363"/>
                  </a:cubicBezTo>
                  <a:cubicBezTo>
                    <a:pt x="1701" y="1357"/>
                    <a:pt x="1706" y="1357"/>
                    <a:pt x="1717" y="1352"/>
                  </a:cubicBezTo>
                  <a:cubicBezTo>
                    <a:pt x="1729" y="1340"/>
                    <a:pt x="1734" y="1329"/>
                    <a:pt x="1745" y="1324"/>
                  </a:cubicBezTo>
                  <a:cubicBezTo>
                    <a:pt x="1751" y="1318"/>
                    <a:pt x="1751" y="1313"/>
                    <a:pt x="1756" y="1313"/>
                  </a:cubicBezTo>
                  <a:cubicBezTo>
                    <a:pt x="1762" y="1313"/>
                    <a:pt x="1773" y="1313"/>
                    <a:pt x="1773" y="1302"/>
                  </a:cubicBezTo>
                  <a:cubicBezTo>
                    <a:pt x="1773" y="1296"/>
                    <a:pt x="1767" y="1296"/>
                    <a:pt x="1762" y="1291"/>
                  </a:cubicBezTo>
                  <a:cubicBezTo>
                    <a:pt x="1756" y="1280"/>
                    <a:pt x="1756" y="1274"/>
                    <a:pt x="1756" y="1268"/>
                  </a:cubicBezTo>
                  <a:cubicBezTo>
                    <a:pt x="1756" y="1235"/>
                    <a:pt x="1756" y="1235"/>
                    <a:pt x="1756" y="1235"/>
                  </a:cubicBezTo>
                  <a:cubicBezTo>
                    <a:pt x="1734" y="1241"/>
                    <a:pt x="1734" y="1257"/>
                    <a:pt x="1723" y="1274"/>
                  </a:cubicBezTo>
                  <a:cubicBezTo>
                    <a:pt x="1712" y="1296"/>
                    <a:pt x="1701" y="1302"/>
                    <a:pt x="1679" y="1313"/>
                  </a:cubicBezTo>
                  <a:cubicBezTo>
                    <a:pt x="1668" y="1324"/>
                    <a:pt x="1673" y="1340"/>
                    <a:pt x="1668" y="1357"/>
                  </a:cubicBezTo>
                  <a:cubicBezTo>
                    <a:pt x="1668" y="1379"/>
                    <a:pt x="1662" y="1390"/>
                    <a:pt x="1662" y="1412"/>
                  </a:cubicBezTo>
                  <a:cubicBezTo>
                    <a:pt x="1662" y="1440"/>
                    <a:pt x="1662" y="1440"/>
                    <a:pt x="1662" y="1440"/>
                  </a:cubicBezTo>
                  <a:cubicBezTo>
                    <a:pt x="1657" y="1446"/>
                    <a:pt x="1657" y="1451"/>
                    <a:pt x="1645" y="1451"/>
                  </a:cubicBezTo>
                  <a:cubicBezTo>
                    <a:pt x="1634" y="1451"/>
                    <a:pt x="1629" y="1440"/>
                    <a:pt x="1618" y="1440"/>
                  </a:cubicBezTo>
                  <a:cubicBezTo>
                    <a:pt x="1612" y="1440"/>
                    <a:pt x="1601" y="1446"/>
                    <a:pt x="1601" y="1451"/>
                  </a:cubicBezTo>
                  <a:cubicBezTo>
                    <a:pt x="1601" y="1462"/>
                    <a:pt x="1618" y="1462"/>
                    <a:pt x="1629" y="1468"/>
                  </a:cubicBezTo>
                  <a:cubicBezTo>
                    <a:pt x="1634" y="1473"/>
                    <a:pt x="1640" y="1479"/>
                    <a:pt x="1640" y="1490"/>
                  </a:cubicBezTo>
                  <a:cubicBezTo>
                    <a:pt x="1640" y="1501"/>
                    <a:pt x="1623" y="1507"/>
                    <a:pt x="1618" y="1523"/>
                  </a:cubicBezTo>
                  <a:cubicBezTo>
                    <a:pt x="1607" y="1534"/>
                    <a:pt x="1601" y="1546"/>
                    <a:pt x="1584" y="1562"/>
                  </a:cubicBezTo>
                  <a:cubicBezTo>
                    <a:pt x="1579" y="1568"/>
                    <a:pt x="1573" y="1573"/>
                    <a:pt x="1568" y="1579"/>
                  </a:cubicBezTo>
                  <a:cubicBezTo>
                    <a:pt x="1562" y="1579"/>
                    <a:pt x="1557" y="1584"/>
                    <a:pt x="1557" y="1590"/>
                  </a:cubicBezTo>
                  <a:cubicBezTo>
                    <a:pt x="1557" y="1606"/>
                    <a:pt x="1562" y="1623"/>
                    <a:pt x="1579" y="1629"/>
                  </a:cubicBezTo>
                  <a:cubicBezTo>
                    <a:pt x="1579" y="1634"/>
                    <a:pt x="1568" y="1640"/>
                    <a:pt x="1562" y="1645"/>
                  </a:cubicBezTo>
                  <a:cubicBezTo>
                    <a:pt x="1551" y="1662"/>
                    <a:pt x="1551" y="1673"/>
                    <a:pt x="1535" y="1684"/>
                  </a:cubicBezTo>
                  <a:cubicBezTo>
                    <a:pt x="1512" y="1701"/>
                    <a:pt x="1507" y="1723"/>
                    <a:pt x="1479" y="1723"/>
                  </a:cubicBezTo>
                  <a:cubicBezTo>
                    <a:pt x="1457" y="1723"/>
                    <a:pt x="1457" y="1723"/>
                    <a:pt x="1457" y="1723"/>
                  </a:cubicBezTo>
                  <a:cubicBezTo>
                    <a:pt x="1418" y="1717"/>
                    <a:pt x="1418" y="1717"/>
                    <a:pt x="1418" y="1717"/>
                  </a:cubicBezTo>
                  <a:cubicBezTo>
                    <a:pt x="1402" y="1723"/>
                    <a:pt x="1396" y="1745"/>
                    <a:pt x="1379" y="1745"/>
                  </a:cubicBezTo>
                  <a:cubicBezTo>
                    <a:pt x="1357" y="1745"/>
                    <a:pt x="1357" y="1723"/>
                    <a:pt x="1341" y="1712"/>
                  </a:cubicBezTo>
                  <a:cubicBezTo>
                    <a:pt x="1330" y="1701"/>
                    <a:pt x="1324" y="1695"/>
                    <a:pt x="1313" y="1684"/>
                  </a:cubicBezTo>
                  <a:cubicBezTo>
                    <a:pt x="1307" y="1679"/>
                    <a:pt x="1302" y="1679"/>
                    <a:pt x="1302" y="1673"/>
                  </a:cubicBezTo>
                  <a:cubicBezTo>
                    <a:pt x="1302" y="1662"/>
                    <a:pt x="1313" y="1667"/>
                    <a:pt x="1313" y="1662"/>
                  </a:cubicBezTo>
                  <a:cubicBezTo>
                    <a:pt x="1313" y="1656"/>
                    <a:pt x="1307" y="1651"/>
                    <a:pt x="1307" y="1645"/>
                  </a:cubicBezTo>
                  <a:cubicBezTo>
                    <a:pt x="1307" y="1634"/>
                    <a:pt x="1302" y="1629"/>
                    <a:pt x="1302" y="1618"/>
                  </a:cubicBezTo>
                  <a:cubicBezTo>
                    <a:pt x="1302" y="1601"/>
                    <a:pt x="1302" y="1601"/>
                    <a:pt x="1302" y="1601"/>
                  </a:cubicBezTo>
                  <a:cubicBezTo>
                    <a:pt x="1302" y="1584"/>
                    <a:pt x="1291" y="1573"/>
                    <a:pt x="1280" y="1562"/>
                  </a:cubicBezTo>
                  <a:cubicBezTo>
                    <a:pt x="1280" y="1557"/>
                    <a:pt x="1274" y="1551"/>
                    <a:pt x="1274" y="1546"/>
                  </a:cubicBezTo>
                  <a:cubicBezTo>
                    <a:pt x="1274" y="1540"/>
                    <a:pt x="1280" y="1540"/>
                    <a:pt x="1285" y="1540"/>
                  </a:cubicBezTo>
                  <a:cubicBezTo>
                    <a:pt x="1291" y="1540"/>
                    <a:pt x="1296" y="1546"/>
                    <a:pt x="1302" y="1546"/>
                  </a:cubicBezTo>
                  <a:cubicBezTo>
                    <a:pt x="1307" y="1546"/>
                    <a:pt x="1307" y="1540"/>
                    <a:pt x="1313" y="1540"/>
                  </a:cubicBezTo>
                  <a:cubicBezTo>
                    <a:pt x="1335" y="1540"/>
                    <a:pt x="1335" y="1540"/>
                    <a:pt x="1335" y="1540"/>
                  </a:cubicBezTo>
                  <a:cubicBezTo>
                    <a:pt x="1341" y="1540"/>
                    <a:pt x="1346" y="1534"/>
                    <a:pt x="1346" y="1523"/>
                  </a:cubicBezTo>
                  <a:cubicBezTo>
                    <a:pt x="1352" y="1512"/>
                    <a:pt x="1357" y="1512"/>
                    <a:pt x="1357" y="1501"/>
                  </a:cubicBezTo>
                  <a:cubicBezTo>
                    <a:pt x="1357" y="1485"/>
                    <a:pt x="1341" y="1479"/>
                    <a:pt x="1330" y="1473"/>
                  </a:cubicBezTo>
                  <a:cubicBezTo>
                    <a:pt x="1318" y="1468"/>
                    <a:pt x="1324" y="1457"/>
                    <a:pt x="1313" y="1451"/>
                  </a:cubicBezTo>
                  <a:cubicBezTo>
                    <a:pt x="1313" y="1446"/>
                    <a:pt x="1307" y="1446"/>
                    <a:pt x="1307" y="1435"/>
                  </a:cubicBezTo>
                  <a:cubicBezTo>
                    <a:pt x="1307" y="1412"/>
                    <a:pt x="1307" y="1412"/>
                    <a:pt x="1307" y="1412"/>
                  </a:cubicBezTo>
                  <a:cubicBezTo>
                    <a:pt x="1307" y="1401"/>
                    <a:pt x="1302" y="1401"/>
                    <a:pt x="1296" y="1396"/>
                  </a:cubicBezTo>
                  <a:cubicBezTo>
                    <a:pt x="1291" y="1390"/>
                    <a:pt x="1291" y="1379"/>
                    <a:pt x="1285" y="1379"/>
                  </a:cubicBezTo>
                  <a:cubicBezTo>
                    <a:pt x="1269" y="1379"/>
                    <a:pt x="1280" y="1418"/>
                    <a:pt x="1263" y="1418"/>
                  </a:cubicBezTo>
                  <a:cubicBezTo>
                    <a:pt x="1252" y="1418"/>
                    <a:pt x="1252" y="1407"/>
                    <a:pt x="1246" y="1401"/>
                  </a:cubicBezTo>
                  <a:cubicBezTo>
                    <a:pt x="1246" y="1396"/>
                    <a:pt x="1241" y="1390"/>
                    <a:pt x="1235" y="1385"/>
                  </a:cubicBezTo>
                  <a:cubicBezTo>
                    <a:pt x="1235" y="1385"/>
                    <a:pt x="1224" y="1385"/>
                    <a:pt x="1224" y="1374"/>
                  </a:cubicBezTo>
                  <a:cubicBezTo>
                    <a:pt x="1224" y="1368"/>
                    <a:pt x="1230" y="1363"/>
                    <a:pt x="1230" y="1357"/>
                  </a:cubicBezTo>
                  <a:cubicBezTo>
                    <a:pt x="1230" y="1335"/>
                    <a:pt x="1213" y="1324"/>
                    <a:pt x="1197" y="1307"/>
                  </a:cubicBezTo>
                  <a:cubicBezTo>
                    <a:pt x="1180" y="1296"/>
                    <a:pt x="1169" y="1291"/>
                    <a:pt x="1152" y="1280"/>
                  </a:cubicBezTo>
                  <a:cubicBezTo>
                    <a:pt x="1136" y="1268"/>
                    <a:pt x="1130" y="1263"/>
                    <a:pt x="1108" y="1252"/>
                  </a:cubicBezTo>
                  <a:cubicBezTo>
                    <a:pt x="1102" y="1252"/>
                    <a:pt x="1091" y="1252"/>
                    <a:pt x="1080" y="1252"/>
                  </a:cubicBezTo>
                  <a:cubicBezTo>
                    <a:pt x="1069" y="1246"/>
                    <a:pt x="1064" y="1241"/>
                    <a:pt x="1047" y="1241"/>
                  </a:cubicBezTo>
                  <a:cubicBezTo>
                    <a:pt x="1036" y="1241"/>
                    <a:pt x="1030" y="1252"/>
                    <a:pt x="1019" y="1252"/>
                  </a:cubicBezTo>
                  <a:cubicBezTo>
                    <a:pt x="1003" y="1252"/>
                    <a:pt x="1003" y="1252"/>
                    <a:pt x="1003" y="1252"/>
                  </a:cubicBezTo>
                  <a:cubicBezTo>
                    <a:pt x="1003" y="1246"/>
                    <a:pt x="1003" y="1241"/>
                    <a:pt x="1003" y="1241"/>
                  </a:cubicBezTo>
                  <a:cubicBezTo>
                    <a:pt x="997" y="1235"/>
                    <a:pt x="986" y="1235"/>
                    <a:pt x="980" y="1235"/>
                  </a:cubicBezTo>
                  <a:cubicBezTo>
                    <a:pt x="975" y="1230"/>
                    <a:pt x="969" y="1224"/>
                    <a:pt x="969" y="1219"/>
                  </a:cubicBezTo>
                  <a:cubicBezTo>
                    <a:pt x="969" y="1207"/>
                    <a:pt x="975" y="1202"/>
                    <a:pt x="975" y="1196"/>
                  </a:cubicBezTo>
                  <a:cubicBezTo>
                    <a:pt x="975" y="1185"/>
                    <a:pt x="969" y="1180"/>
                    <a:pt x="964" y="1180"/>
                  </a:cubicBezTo>
                  <a:cubicBezTo>
                    <a:pt x="958" y="1180"/>
                    <a:pt x="953" y="1180"/>
                    <a:pt x="953" y="1180"/>
                  </a:cubicBezTo>
                  <a:cubicBezTo>
                    <a:pt x="931" y="1180"/>
                    <a:pt x="969" y="1169"/>
                    <a:pt x="969" y="1169"/>
                  </a:cubicBezTo>
                  <a:cubicBezTo>
                    <a:pt x="992" y="1163"/>
                    <a:pt x="1003" y="1152"/>
                    <a:pt x="1019" y="1152"/>
                  </a:cubicBezTo>
                  <a:cubicBezTo>
                    <a:pt x="1019" y="1147"/>
                    <a:pt x="1025" y="1141"/>
                    <a:pt x="1030" y="1141"/>
                  </a:cubicBezTo>
                  <a:cubicBezTo>
                    <a:pt x="1052" y="1141"/>
                    <a:pt x="1052" y="1141"/>
                    <a:pt x="1052" y="1141"/>
                  </a:cubicBezTo>
                  <a:cubicBezTo>
                    <a:pt x="1069" y="1141"/>
                    <a:pt x="1080" y="1135"/>
                    <a:pt x="1102" y="1135"/>
                  </a:cubicBezTo>
                  <a:cubicBezTo>
                    <a:pt x="1108" y="1135"/>
                    <a:pt x="1108" y="1130"/>
                    <a:pt x="1119" y="1130"/>
                  </a:cubicBezTo>
                  <a:cubicBezTo>
                    <a:pt x="1136" y="1130"/>
                    <a:pt x="1141" y="1158"/>
                    <a:pt x="1158" y="1158"/>
                  </a:cubicBezTo>
                  <a:cubicBezTo>
                    <a:pt x="1163" y="1158"/>
                    <a:pt x="1169" y="1152"/>
                    <a:pt x="1174" y="1152"/>
                  </a:cubicBezTo>
                  <a:cubicBezTo>
                    <a:pt x="1191" y="1152"/>
                    <a:pt x="1197" y="1158"/>
                    <a:pt x="1213" y="1158"/>
                  </a:cubicBezTo>
                  <a:cubicBezTo>
                    <a:pt x="1219" y="1163"/>
                    <a:pt x="1230" y="1163"/>
                    <a:pt x="1235" y="1169"/>
                  </a:cubicBezTo>
                  <a:cubicBezTo>
                    <a:pt x="1252" y="1174"/>
                    <a:pt x="1252" y="1191"/>
                    <a:pt x="1263" y="1191"/>
                  </a:cubicBezTo>
                  <a:cubicBezTo>
                    <a:pt x="1280" y="1191"/>
                    <a:pt x="1285" y="1180"/>
                    <a:pt x="1296" y="1174"/>
                  </a:cubicBezTo>
                  <a:cubicBezTo>
                    <a:pt x="1307" y="1169"/>
                    <a:pt x="1313" y="1163"/>
                    <a:pt x="1324" y="1158"/>
                  </a:cubicBezTo>
                  <a:cubicBezTo>
                    <a:pt x="1330" y="1158"/>
                    <a:pt x="1330" y="1152"/>
                    <a:pt x="1330" y="1147"/>
                  </a:cubicBezTo>
                  <a:cubicBezTo>
                    <a:pt x="1346" y="1124"/>
                    <a:pt x="1346" y="1113"/>
                    <a:pt x="1363" y="1091"/>
                  </a:cubicBezTo>
                  <a:cubicBezTo>
                    <a:pt x="1374" y="1063"/>
                    <a:pt x="1396" y="1058"/>
                    <a:pt x="1424" y="1048"/>
                  </a:cubicBezTo>
                  <a:cubicBezTo>
                    <a:pt x="1446" y="1042"/>
                    <a:pt x="1457" y="1042"/>
                    <a:pt x="1474" y="1037"/>
                  </a:cubicBezTo>
                  <a:cubicBezTo>
                    <a:pt x="1485" y="1031"/>
                    <a:pt x="1485" y="1026"/>
                    <a:pt x="1496" y="1026"/>
                  </a:cubicBezTo>
                  <a:cubicBezTo>
                    <a:pt x="1512" y="1026"/>
                    <a:pt x="1512" y="1042"/>
                    <a:pt x="1529" y="1053"/>
                  </a:cubicBezTo>
                  <a:cubicBezTo>
                    <a:pt x="1535" y="1058"/>
                    <a:pt x="1540" y="1058"/>
                    <a:pt x="1546" y="1063"/>
                  </a:cubicBezTo>
                  <a:cubicBezTo>
                    <a:pt x="1551" y="1074"/>
                    <a:pt x="1557" y="1141"/>
                    <a:pt x="1573" y="1097"/>
                  </a:cubicBezTo>
                  <a:cubicBezTo>
                    <a:pt x="1573" y="1086"/>
                    <a:pt x="1579" y="1074"/>
                    <a:pt x="1590" y="1074"/>
                  </a:cubicBezTo>
                  <a:cubicBezTo>
                    <a:pt x="1596" y="1074"/>
                    <a:pt x="1596" y="1086"/>
                    <a:pt x="1607" y="1086"/>
                  </a:cubicBezTo>
                  <a:cubicBezTo>
                    <a:pt x="1629" y="1086"/>
                    <a:pt x="1629" y="1086"/>
                    <a:pt x="1629" y="1086"/>
                  </a:cubicBezTo>
                  <a:cubicBezTo>
                    <a:pt x="1640" y="1086"/>
                    <a:pt x="1645" y="1080"/>
                    <a:pt x="1651" y="1074"/>
                  </a:cubicBezTo>
                  <a:cubicBezTo>
                    <a:pt x="1657" y="1069"/>
                    <a:pt x="1657" y="1063"/>
                    <a:pt x="1657" y="1063"/>
                  </a:cubicBezTo>
                  <a:cubicBezTo>
                    <a:pt x="1668" y="1063"/>
                    <a:pt x="1668" y="1069"/>
                    <a:pt x="1673" y="1080"/>
                  </a:cubicBezTo>
                  <a:cubicBezTo>
                    <a:pt x="1679" y="1091"/>
                    <a:pt x="1679" y="1097"/>
                    <a:pt x="1679" y="1108"/>
                  </a:cubicBezTo>
                  <a:cubicBezTo>
                    <a:pt x="1679" y="1119"/>
                    <a:pt x="1679" y="1124"/>
                    <a:pt x="1679" y="1135"/>
                  </a:cubicBezTo>
                  <a:cubicBezTo>
                    <a:pt x="1679" y="1163"/>
                    <a:pt x="1695" y="1119"/>
                    <a:pt x="1695" y="1108"/>
                  </a:cubicBezTo>
                  <a:cubicBezTo>
                    <a:pt x="1695" y="1074"/>
                    <a:pt x="1695" y="1074"/>
                    <a:pt x="1695" y="1074"/>
                  </a:cubicBezTo>
                  <a:cubicBezTo>
                    <a:pt x="1695" y="1063"/>
                    <a:pt x="1695" y="1063"/>
                    <a:pt x="1695" y="1063"/>
                  </a:cubicBezTo>
                  <a:cubicBezTo>
                    <a:pt x="1712" y="1069"/>
                    <a:pt x="1706" y="1102"/>
                    <a:pt x="1729" y="1102"/>
                  </a:cubicBezTo>
                  <a:cubicBezTo>
                    <a:pt x="1734" y="1063"/>
                    <a:pt x="1734" y="1063"/>
                    <a:pt x="1734" y="1063"/>
                  </a:cubicBezTo>
                  <a:cubicBezTo>
                    <a:pt x="1734" y="1053"/>
                    <a:pt x="1690" y="1031"/>
                    <a:pt x="1729" y="1031"/>
                  </a:cubicBezTo>
                  <a:cubicBezTo>
                    <a:pt x="1740" y="1031"/>
                    <a:pt x="1751" y="1037"/>
                    <a:pt x="1762" y="1037"/>
                  </a:cubicBezTo>
                  <a:cubicBezTo>
                    <a:pt x="1767" y="1037"/>
                    <a:pt x="1778" y="1026"/>
                    <a:pt x="1778" y="1020"/>
                  </a:cubicBezTo>
                  <a:cubicBezTo>
                    <a:pt x="1778" y="1009"/>
                    <a:pt x="1773" y="1009"/>
                    <a:pt x="1773" y="1003"/>
                  </a:cubicBezTo>
                  <a:cubicBezTo>
                    <a:pt x="1773" y="987"/>
                    <a:pt x="1784" y="976"/>
                    <a:pt x="1784" y="965"/>
                  </a:cubicBezTo>
                  <a:cubicBezTo>
                    <a:pt x="1767" y="954"/>
                    <a:pt x="1767" y="954"/>
                    <a:pt x="1767" y="954"/>
                  </a:cubicBezTo>
                  <a:cubicBezTo>
                    <a:pt x="1756" y="954"/>
                    <a:pt x="1751" y="965"/>
                    <a:pt x="1740" y="965"/>
                  </a:cubicBezTo>
                  <a:cubicBezTo>
                    <a:pt x="1734" y="965"/>
                    <a:pt x="1729" y="965"/>
                    <a:pt x="1729" y="959"/>
                  </a:cubicBezTo>
                  <a:cubicBezTo>
                    <a:pt x="1729" y="948"/>
                    <a:pt x="1740" y="948"/>
                    <a:pt x="1751" y="942"/>
                  </a:cubicBezTo>
                  <a:cubicBezTo>
                    <a:pt x="1762" y="937"/>
                    <a:pt x="1767" y="926"/>
                    <a:pt x="1773" y="915"/>
                  </a:cubicBezTo>
                  <a:cubicBezTo>
                    <a:pt x="1778" y="909"/>
                    <a:pt x="1784" y="909"/>
                    <a:pt x="1784" y="898"/>
                  </a:cubicBezTo>
                  <a:cubicBezTo>
                    <a:pt x="1784" y="893"/>
                    <a:pt x="1778" y="887"/>
                    <a:pt x="1773" y="887"/>
                  </a:cubicBezTo>
                  <a:cubicBezTo>
                    <a:pt x="1756" y="887"/>
                    <a:pt x="1751" y="898"/>
                    <a:pt x="1740" y="898"/>
                  </a:cubicBezTo>
                  <a:cubicBezTo>
                    <a:pt x="1717" y="904"/>
                    <a:pt x="1706" y="915"/>
                    <a:pt x="1690" y="920"/>
                  </a:cubicBezTo>
                  <a:cubicBezTo>
                    <a:pt x="1679" y="920"/>
                    <a:pt x="1673" y="926"/>
                    <a:pt x="1662" y="937"/>
                  </a:cubicBezTo>
                  <a:cubicBezTo>
                    <a:pt x="1657" y="937"/>
                    <a:pt x="1657" y="942"/>
                    <a:pt x="1657" y="942"/>
                  </a:cubicBezTo>
                  <a:cubicBezTo>
                    <a:pt x="1629" y="942"/>
                    <a:pt x="1629" y="942"/>
                    <a:pt x="1629" y="942"/>
                  </a:cubicBezTo>
                  <a:cubicBezTo>
                    <a:pt x="1618" y="942"/>
                    <a:pt x="1612" y="942"/>
                    <a:pt x="1601" y="942"/>
                  </a:cubicBezTo>
                  <a:cubicBezTo>
                    <a:pt x="1584" y="942"/>
                    <a:pt x="1584" y="942"/>
                    <a:pt x="1584" y="942"/>
                  </a:cubicBezTo>
                  <a:cubicBezTo>
                    <a:pt x="1573" y="942"/>
                    <a:pt x="1568" y="937"/>
                    <a:pt x="1557" y="937"/>
                  </a:cubicBezTo>
                  <a:cubicBezTo>
                    <a:pt x="1546" y="931"/>
                    <a:pt x="1535" y="937"/>
                    <a:pt x="1524" y="937"/>
                  </a:cubicBezTo>
                  <a:cubicBezTo>
                    <a:pt x="1501" y="937"/>
                    <a:pt x="1490" y="931"/>
                    <a:pt x="1468" y="937"/>
                  </a:cubicBezTo>
                  <a:cubicBezTo>
                    <a:pt x="1463" y="942"/>
                    <a:pt x="1457" y="942"/>
                    <a:pt x="1446" y="942"/>
                  </a:cubicBezTo>
                  <a:cubicBezTo>
                    <a:pt x="1413" y="942"/>
                    <a:pt x="1413" y="942"/>
                    <a:pt x="1413" y="942"/>
                  </a:cubicBezTo>
                  <a:cubicBezTo>
                    <a:pt x="1396" y="942"/>
                    <a:pt x="1391" y="959"/>
                    <a:pt x="1374" y="959"/>
                  </a:cubicBezTo>
                  <a:cubicBezTo>
                    <a:pt x="1346" y="959"/>
                    <a:pt x="1335" y="948"/>
                    <a:pt x="1307" y="948"/>
                  </a:cubicBezTo>
                  <a:cubicBezTo>
                    <a:pt x="1291" y="948"/>
                    <a:pt x="1285" y="959"/>
                    <a:pt x="1269" y="965"/>
                  </a:cubicBezTo>
                  <a:cubicBezTo>
                    <a:pt x="1263" y="970"/>
                    <a:pt x="1263" y="976"/>
                    <a:pt x="1252" y="976"/>
                  </a:cubicBezTo>
                  <a:cubicBezTo>
                    <a:pt x="1235" y="976"/>
                    <a:pt x="1230" y="959"/>
                    <a:pt x="1219" y="942"/>
                  </a:cubicBezTo>
                  <a:cubicBezTo>
                    <a:pt x="1213" y="937"/>
                    <a:pt x="1213" y="926"/>
                    <a:pt x="1202" y="926"/>
                  </a:cubicBezTo>
                  <a:cubicBezTo>
                    <a:pt x="1191" y="926"/>
                    <a:pt x="1191" y="931"/>
                    <a:pt x="1180" y="931"/>
                  </a:cubicBezTo>
                  <a:cubicBezTo>
                    <a:pt x="1158" y="937"/>
                    <a:pt x="1147" y="942"/>
                    <a:pt x="1125" y="948"/>
                  </a:cubicBezTo>
                  <a:cubicBezTo>
                    <a:pt x="1113" y="954"/>
                    <a:pt x="1108" y="965"/>
                    <a:pt x="1091" y="965"/>
                  </a:cubicBezTo>
                  <a:cubicBezTo>
                    <a:pt x="1075" y="965"/>
                    <a:pt x="1075" y="948"/>
                    <a:pt x="1075" y="931"/>
                  </a:cubicBezTo>
                  <a:cubicBezTo>
                    <a:pt x="1069" y="920"/>
                    <a:pt x="1058" y="915"/>
                    <a:pt x="1047" y="909"/>
                  </a:cubicBezTo>
                  <a:cubicBezTo>
                    <a:pt x="1030" y="909"/>
                    <a:pt x="1019" y="898"/>
                    <a:pt x="1003" y="893"/>
                  </a:cubicBezTo>
                  <a:cubicBezTo>
                    <a:pt x="992" y="887"/>
                    <a:pt x="980" y="887"/>
                    <a:pt x="980" y="876"/>
                  </a:cubicBezTo>
                  <a:cubicBezTo>
                    <a:pt x="980" y="843"/>
                    <a:pt x="1014" y="848"/>
                    <a:pt x="969" y="848"/>
                  </a:cubicBezTo>
                  <a:cubicBezTo>
                    <a:pt x="958" y="848"/>
                    <a:pt x="964" y="837"/>
                    <a:pt x="958" y="832"/>
                  </a:cubicBezTo>
                  <a:cubicBezTo>
                    <a:pt x="953" y="821"/>
                    <a:pt x="942" y="821"/>
                    <a:pt x="942" y="809"/>
                  </a:cubicBezTo>
                  <a:cubicBezTo>
                    <a:pt x="942" y="782"/>
                    <a:pt x="942" y="782"/>
                    <a:pt x="942" y="782"/>
                  </a:cubicBezTo>
                  <a:cubicBezTo>
                    <a:pt x="942" y="776"/>
                    <a:pt x="936" y="771"/>
                    <a:pt x="936" y="760"/>
                  </a:cubicBezTo>
                  <a:cubicBezTo>
                    <a:pt x="936" y="743"/>
                    <a:pt x="969" y="715"/>
                    <a:pt x="958" y="715"/>
                  </a:cubicBezTo>
                  <a:cubicBezTo>
                    <a:pt x="953" y="715"/>
                    <a:pt x="947" y="721"/>
                    <a:pt x="942" y="721"/>
                  </a:cubicBezTo>
                  <a:cubicBezTo>
                    <a:pt x="931" y="721"/>
                    <a:pt x="931" y="721"/>
                    <a:pt x="931" y="721"/>
                  </a:cubicBezTo>
                  <a:cubicBezTo>
                    <a:pt x="931" y="710"/>
                    <a:pt x="931" y="704"/>
                    <a:pt x="925" y="693"/>
                  </a:cubicBezTo>
                  <a:cubicBezTo>
                    <a:pt x="925" y="688"/>
                    <a:pt x="914" y="688"/>
                    <a:pt x="914" y="682"/>
                  </a:cubicBezTo>
                  <a:cubicBezTo>
                    <a:pt x="914" y="671"/>
                    <a:pt x="958" y="654"/>
                    <a:pt x="914" y="654"/>
                  </a:cubicBezTo>
                  <a:cubicBezTo>
                    <a:pt x="886" y="654"/>
                    <a:pt x="875" y="699"/>
                    <a:pt x="875" y="654"/>
                  </a:cubicBezTo>
                  <a:cubicBezTo>
                    <a:pt x="875" y="621"/>
                    <a:pt x="870" y="665"/>
                    <a:pt x="847" y="665"/>
                  </a:cubicBezTo>
                  <a:cubicBezTo>
                    <a:pt x="842" y="665"/>
                    <a:pt x="842" y="660"/>
                    <a:pt x="836" y="654"/>
                  </a:cubicBezTo>
                  <a:cubicBezTo>
                    <a:pt x="836" y="649"/>
                    <a:pt x="836" y="643"/>
                    <a:pt x="831" y="643"/>
                  </a:cubicBezTo>
                  <a:cubicBezTo>
                    <a:pt x="825" y="638"/>
                    <a:pt x="820" y="638"/>
                    <a:pt x="809" y="638"/>
                  </a:cubicBezTo>
                  <a:cubicBezTo>
                    <a:pt x="798" y="638"/>
                    <a:pt x="786" y="638"/>
                    <a:pt x="775" y="632"/>
                  </a:cubicBezTo>
                  <a:cubicBezTo>
                    <a:pt x="770" y="627"/>
                    <a:pt x="764" y="616"/>
                    <a:pt x="753" y="616"/>
                  </a:cubicBezTo>
                  <a:cubicBezTo>
                    <a:pt x="742" y="616"/>
                    <a:pt x="737" y="621"/>
                    <a:pt x="731" y="627"/>
                  </a:cubicBezTo>
                  <a:cubicBezTo>
                    <a:pt x="726" y="632"/>
                    <a:pt x="731" y="638"/>
                    <a:pt x="726" y="638"/>
                  </a:cubicBezTo>
                  <a:cubicBezTo>
                    <a:pt x="720" y="638"/>
                    <a:pt x="714" y="627"/>
                    <a:pt x="714" y="627"/>
                  </a:cubicBezTo>
                  <a:cubicBezTo>
                    <a:pt x="709" y="616"/>
                    <a:pt x="698" y="610"/>
                    <a:pt x="698" y="599"/>
                  </a:cubicBezTo>
                  <a:cubicBezTo>
                    <a:pt x="698" y="599"/>
                    <a:pt x="703" y="593"/>
                    <a:pt x="703" y="588"/>
                  </a:cubicBezTo>
                  <a:cubicBezTo>
                    <a:pt x="703" y="588"/>
                    <a:pt x="703" y="588"/>
                    <a:pt x="703" y="582"/>
                  </a:cubicBezTo>
                  <a:cubicBezTo>
                    <a:pt x="681" y="582"/>
                    <a:pt x="681" y="582"/>
                    <a:pt x="681" y="582"/>
                  </a:cubicBezTo>
                  <a:cubicBezTo>
                    <a:pt x="676" y="582"/>
                    <a:pt x="670" y="582"/>
                    <a:pt x="659" y="582"/>
                  </a:cubicBezTo>
                  <a:cubicBezTo>
                    <a:pt x="665" y="593"/>
                    <a:pt x="676" y="593"/>
                    <a:pt x="676" y="604"/>
                  </a:cubicBezTo>
                  <a:cubicBezTo>
                    <a:pt x="676" y="616"/>
                    <a:pt x="665" y="616"/>
                    <a:pt x="659" y="616"/>
                  </a:cubicBezTo>
                  <a:cubicBezTo>
                    <a:pt x="648" y="627"/>
                    <a:pt x="642" y="632"/>
                    <a:pt x="626" y="632"/>
                  </a:cubicBezTo>
                  <a:cubicBezTo>
                    <a:pt x="620" y="632"/>
                    <a:pt x="615" y="632"/>
                    <a:pt x="609" y="627"/>
                  </a:cubicBezTo>
                  <a:lnTo>
                    <a:pt x="609" y="621"/>
                  </a:lnTo>
                  <a:cubicBezTo>
                    <a:pt x="593" y="610"/>
                    <a:pt x="581" y="616"/>
                    <a:pt x="565" y="616"/>
                  </a:cubicBezTo>
                  <a:cubicBezTo>
                    <a:pt x="554" y="616"/>
                    <a:pt x="548" y="616"/>
                    <a:pt x="537" y="616"/>
                  </a:cubicBezTo>
                  <a:cubicBezTo>
                    <a:pt x="526" y="616"/>
                    <a:pt x="520" y="604"/>
                    <a:pt x="520" y="593"/>
                  </a:cubicBezTo>
                  <a:cubicBezTo>
                    <a:pt x="526" y="582"/>
                    <a:pt x="532" y="577"/>
                    <a:pt x="537" y="566"/>
                  </a:cubicBezTo>
                  <a:cubicBezTo>
                    <a:pt x="537" y="555"/>
                    <a:pt x="543" y="555"/>
                    <a:pt x="543" y="543"/>
                  </a:cubicBezTo>
                  <a:cubicBezTo>
                    <a:pt x="543" y="538"/>
                    <a:pt x="543" y="532"/>
                    <a:pt x="548" y="532"/>
                  </a:cubicBezTo>
                  <a:cubicBezTo>
                    <a:pt x="554" y="527"/>
                    <a:pt x="559" y="527"/>
                    <a:pt x="570" y="527"/>
                  </a:cubicBezTo>
                  <a:cubicBezTo>
                    <a:pt x="581" y="521"/>
                    <a:pt x="593" y="516"/>
                    <a:pt x="609" y="510"/>
                  </a:cubicBezTo>
                  <a:cubicBezTo>
                    <a:pt x="615" y="510"/>
                    <a:pt x="620" y="499"/>
                    <a:pt x="626" y="494"/>
                  </a:cubicBezTo>
                  <a:cubicBezTo>
                    <a:pt x="631" y="483"/>
                    <a:pt x="637" y="471"/>
                    <a:pt x="642" y="460"/>
                  </a:cubicBezTo>
                  <a:cubicBezTo>
                    <a:pt x="659" y="427"/>
                    <a:pt x="653" y="399"/>
                    <a:pt x="676" y="366"/>
                  </a:cubicBezTo>
                  <a:cubicBezTo>
                    <a:pt x="681" y="355"/>
                    <a:pt x="681" y="349"/>
                    <a:pt x="687" y="338"/>
                  </a:cubicBezTo>
                  <a:cubicBezTo>
                    <a:pt x="692" y="327"/>
                    <a:pt x="703" y="327"/>
                    <a:pt x="714" y="322"/>
                  </a:cubicBezTo>
                  <a:cubicBezTo>
                    <a:pt x="731" y="311"/>
                    <a:pt x="737" y="305"/>
                    <a:pt x="748" y="300"/>
                  </a:cubicBezTo>
                  <a:cubicBezTo>
                    <a:pt x="753" y="305"/>
                    <a:pt x="759" y="316"/>
                    <a:pt x="770" y="316"/>
                  </a:cubicBezTo>
                  <a:cubicBezTo>
                    <a:pt x="792" y="316"/>
                    <a:pt x="803" y="305"/>
                    <a:pt x="825" y="300"/>
                  </a:cubicBezTo>
                  <a:cubicBezTo>
                    <a:pt x="853" y="289"/>
                    <a:pt x="870" y="289"/>
                    <a:pt x="897" y="277"/>
                  </a:cubicBezTo>
                  <a:cubicBezTo>
                    <a:pt x="919" y="272"/>
                    <a:pt x="919" y="250"/>
                    <a:pt x="936" y="239"/>
                  </a:cubicBezTo>
                  <a:cubicBezTo>
                    <a:pt x="953" y="228"/>
                    <a:pt x="964" y="228"/>
                    <a:pt x="980" y="217"/>
                  </a:cubicBezTo>
                  <a:cubicBezTo>
                    <a:pt x="992" y="211"/>
                    <a:pt x="997" y="200"/>
                    <a:pt x="1003" y="189"/>
                  </a:cubicBezTo>
                  <a:cubicBezTo>
                    <a:pt x="1014" y="178"/>
                    <a:pt x="1025" y="178"/>
                    <a:pt x="1036" y="172"/>
                  </a:cubicBezTo>
                  <a:cubicBezTo>
                    <a:pt x="1052" y="167"/>
                    <a:pt x="1064" y="161"/>
                    <a:pt x="1080" y="156"/>
                  </a:cubicBezTo>
                  <a:cubicBezTo>
                    <a:pt x="1086" y="150"/>
                    <a:pt x="1091" y="150"/>
                    <a:pt x="1097" y="144"/>
                  </a:cubicBezTo>
                  <a:cubicBezTo>
                    <a:pt x="1130" y="139"/>
                    <a:pt x="1147" y="139"/>
                    <a:pt x="1180" y="139"/>
                  </a:cubicBezTo>
                  <a:cubicBezTo>
                    <a:pt x="1213" y="139"/>
                    <a:pt x="1235" y="144"/>
                    <a:pt x="1274" y="156"/>
                  </a:cubicBezTo>
                  <a:cubicBezTo>
                    <a:pt x="1302" y="167"/>
                    <a:pt x="1318" y="183"/>
                    <a:pt x="1352" y="183"/>
                  </a:cubicBezTo>
                  <a:cubicBezTo>
                    <a:pt x="1363" y="183"/>
                    <a:pt x="1368" y="183"/>
                    <a:pt x="1379" y="183"/>
                  </a:cubicBezTo>
                  <a:cubicBezTo>
                    <a:pt x="1385" y="183"/>
                    <a:pt x="1391" y="183"/>
                    <a:pt x="1396" y="194"/>
                  </a:cubicBezTo>
                  <a:cubicBezTo>
                    <a:pt x="1402" y="194"/>
                    <a:pt x="1402" y="200"/>
                    <a:pt x="1407" y="205"/>
                  </a:cubicBezTo>
                  <a:cubicBezTo>
                    <a:pt x="1435" y="217"/>
                    <a:pt x="1451" y="222"/>
                    <a:pt x="1474" y="233"/>
                  </a:cubicBezTo>
                  <a:cubicBezTo>
                    <a:pt x="1485" y="239"/>
                    <a:pt x="1490" y="244"/>
                    <a:pt x="1501" y="255"/>
                  </a:cubicBezTo>
                  <a:cubicBezTo>
                    <a:pt x="1512" y="266"/>
                    <a:pt x="1518" y="266"/>
                    <a:pt x="1529" y="277"/>
                  </a:cubicBezTo>
                  <a:cubicBezTo>
                    <a:pt x="1540" y="289"/>
                    <a:pt x="1540" y="300"/>
                    <a:pt x="1557" y="300"/>
                  </a:cubicBezTo>
                  <a:cubicBezTo>
                    <a:pt x="1573" y="300"/>
                    <a:pt x="1573" y="300"/>
                    <a:pt x="1573" y="300"/>
                  </a:cubicBezTo>
                  <a:cubicBezTo>
                    <a:pt x="1596" y="300"/>
                    <a:pt x="1607" y="305"/>
                    <a:pt x="1623" y="305"/>
                  </a:cubicBezTo>
                  <a:cubicBezTo>
                    <a:pt x="1634" y="305"/>
                    <a:pt x="1640" y="300"/>
                    <a:pt x="1651" y="300"/>
                  </a:cubicBezTo>
                  <a:cubicBezTo>
                    <a:pt x="1662" y="300"/>
                    <a:pt x="1668" y="311"/>
                    <a:pt x="1679" y="311"/>
                  </a:cubicBezTo>
                  <a:cubicBezTo>
                    <a:pt x="1701" y="311"/>
                    <a:pt x="1701" y="311"/>
                    <a:pt x="1701" y="311"/>
                  </a:cubicBezTo>
                  <a:cubicBezTo>
                    <a:pt x="1706" y="311"/>
                    <a:pt x="1712" y="305"/>
                    <a:pt x="1717" y="305"/>
                  </a:cubicBezTo>
                  <a:cubicBezTo>
                    <a:pt x="1734" y="305"/>
                    <a:pt x="1740" y="316"/>
                    <a:pt x="1756" y="322"/>
                  </a:cubicBezTo>
                  <a:cubicBezTo>
                    <a:pt x="1773" y="333"/>
                    <a:pt x="1790" y="327"/>
                    <a:pt x="1806" y="333"/>
                  </a:cubicBezTo>
                  <a:cubicBezTo>
                    <a:pt x="1823" y="338"/>
                    <a:pt x="1828" y="338"/>
                    <a:pt x="1839" y="349"/>
                  </a:cubicBezTo>
                  <a:cubicBezTo>
                    <a:pt x="1850" y="372"/>
                    <a:pt x="1845" y="383"/>
                    <a:pt x="1850" y="405"/>
                  </a:cubicBezTo>
                  <a:cubicBezTo>
                    <a:pt x="1856" y="422"/>
                    <a:pt x="1856" y="433"/>
                    <a:pt x="1862" y="455"/>
                  </a:cubicBezTo>
                  <a:cubicBezTo>
                    <a:pt x="1867" y="471"/>
                    <a:pt x="1867" y="483"/>
                    <a:pt x="1884" y="494"/>
                  </a:cubicBezTo>
                  <a:cubicBezTo>
                    <a:pt x="1895" y="505"/>
                    <a:pt x="1906" y="516"/>
                    <a:pt x="1917" y="532"/>
                  </a:cubicBezTo>
                  <a:cubicBezTo>
                    <a:pt x="1923" y="543"/>
                    <a:pt x="1934" y="549"/>
                    <a:pt x="1934" y="566"/>
                  </a:cubicBezTo>
                  <a:cubicBezTo>
                    <a:pt x="1934" y="582"/>
                    <a:pt x="1923" y="582"/>
                    <a:pt x="1917" y="593"/>
                  </a:cubicBezTo>
                  <a:cubicBezTo>
                    <a:pt x="1911" y="616"/>
                    <a:pt x="1917" y="627"/>
                    <a:pt x="1911" y="643"/>
                  </a:cubicBezTo>
                  <a:cubicBezTo>
                    <a:pt x="1911" y="654"/>
                    <a:pt x="1900" y="660"/>
                    <a:pt x="1895" y="671"/>
                  </a:cubicBezTo>
                  <a:cubicBezTo>
                    <a:pt x="1889" y="676"/>
                    <a:pt x="1884" y="682"/>
                    <a:pt x="1878" y="688"/>
                  </a:cubicBezTo>
                  <a:cubicBezTo>
                    <a:pt x="1867" y="693"/>
                    <a:pt x="1856" y="693"/>
                    <a:pt x="1856" y="704"/>
                  </a:cubicBezTo>
                  <a:cubicBezTo>
                    <a:pt x="1856" y="721"/>
                    <a:pt x="1862" y="721"/>
                    <a:pt x="1862" y="737"/>
                  </a:cubicBezTo>
                  <a:cubicBezTo>
                    <a:pt x="1862" y="760"/>
                    <a:pt x="1867" y="776"/>
                    <a:pt x="1873" y="804"/>
                  </a:cubicBezTo>
                  <a:cubicBezTo>
                    <a:pt x="1878" y="809"/>
                    <a:pt x="1884" y="815"/>
                    <a:pt x="1884" y="826"/>
                  </a:cubicBezTo>
                  <a:cubicBezTo>
                    <a:pt x="1884" y="848"/>
                    <a:pt x="1884" y="848"/>
                    <a:pt x="1884" y="848"/>
                  </a:cubicBezTo>
                  <a:cubicBezTo>
                    <a:pt x="1884" y="870"/>
                    <a:pt x="1867" y="876"/>
                    <a:pt x="1867" y="898"/>
                  </a:cubicBezTo>
                  <a:cubicBezTo>
                    <a:pt x="1867" y="920"/>
                    <a:pt x="1878" y="926"/>
                    <a:pt x="1884" y="942"/>
                  </a:cubicBezTo>
                  <a:cubicBezTo>
                    <a:pt x="1889" y="959"/>
                    <a:pt x="1889" y="970"/>
                    <a:pt x="1895" y="987"/>
                  </a:cubicBezTo>
                  <a:cubicBezTo>
                    <a:pt x="1895" y="998"/>
                    <a:pt x="1895" y="1003"/>
                    <a:pt x="1900" y="1015"/>
                  </a:cubicBezTo>
                  <a:cubicBezTo>
                    <a:pt x="1917" y="1031"/>
                    <a:pt x="1934" y="1031"/>
                    <a:pt x="1945" y="1053"/>
                  </a:cubicBezTo>
                  <a:cubicBezTo>
                    <a:pt x="1967" y="1086"/>
                    <a:pt x="1972" y="1102"/>
                    <a:pt x="1989" y="1135"/>
                  </a:cubicBezTo>
                  <a:cubicBezTo>
                    <a:pt x="1995" y="1152"/>
                    <a:pt x="1995" y="1163"/>
                    <a:pt x="2006" y="1180"/>
                  </a:cubicBezTo>
                  <a:cubicBezTo>
                    <a:pt x="2011" y="1191"/>
                    <a:pt x="2017" y="1207"/>
                    <a:pt x="2028" y="1207"/>
                  </a:cubicBezTo>
                  <a:cubicBezTo>
                    <a:pt x="2033" y="1207"/>
                    <a:pt x="2039" y="1202"/>
                    <a:pt x="2039" y="1191"/>
                  </a:cubicBezTo>
                  <a:cubicBezTo>
                    <a:pt x="2039" y="1180"/>
                    <a:pt x="2033" y="1180"/>
                    <a:pt x="2028" y="1169"/>
                  </a:cubicBezTo>
                  <a:cubicBezTo>
                    <a:pt x="2017" y="1141"/>
                    <a:pt x="2017" y="1124"/>
                    <a:pt x="2017" y="1091"/>
                  </a:cubicBezTo>
                  <a:cubicBezTo>
                    <a:pt x="2017" y="1074"/>
                    <a:pt x="2017" y="1074"/>
                    <a:pt x="2017" y="1074"/>
                  </a:cubicBezTo>
                  <a:cubicBezTo>
                    <a:pt x="2017" y="1063"/>
                    <a:pt x="2028" y="1063"/>
                    <a:pt x="2033" y="1063"/>
                  </a:cubicBezTo>
                  <a:cubicBezTo>
                    <a:pt x="2039" y="1063"/>
                    <a:pt x="2039" y="1058"/>
                    <a:pt x="2044" y="1058"/>
                  </a:cubicBezTo>
                  <a:cubicBezTo>
                    <a:pt x="2061" y="1058"/>
                    <a:pt x="2072" y="1058"/>
                    <a:pt x="2089" y="1063"/>
                  </a:cubicBezTo>
                  <a:cubicBezTo>
                    <a:pt x="2100" y="1069"/>
                    <a:pt x="2100" y="1086"/>
                    <a:pt x="2100" y="1097"/>
                  </a:cubicBezTo>
                  <a:cubicBezTo>
                    <a:pt x="2100" y="1169"/>
                    <a:pt x="2100" y="1169"/>
                    <a:pt x="2100" y="1169"/>
                  </a:cubicBezTo>
                  <a:cubicBezTo>
                    <a:pt x="2100" y="1174"/>
                    <a:pt x="2100" y="1174"/>
                    <a:pt x="2100" y="1180"/>
                  </a:cubicBezTo>
                  <a:cubicBezTo>
                    <a:pt x="2105" y="1196"/>
                    <a:pt x="2105" y="1202"/>
                    <a:pt x="2105" y="1219"/>
                  </a:cubicBezTo>
                  <a:cubicBezTo>
                    <a:pt x="2111" y="1235"/>
                    <a:pt x="2116" y="1263"/>
                    <a:pt x="2133" y="1263"/>
                  </a:cubicBezTo>
                  <a:lnTo>
                    <a:pt x="2133" y="1263"/>
                  </a:lnTo>
                  <a:cubicBezTo>
                    <a:pt x="2133" y="1285"/>
                    <a:pt x="2139" y="1302"/>
                    <a:pt x="2133" y="1324"/>
                  </a:cubicBezTo>
                  <a:cubicBezTo>
                    <a:pt x="2128" y="1346"/>
                    <a:pt x="2111" y="1363"/>
                    <a:pt x="2111" y="1390"/>
                  </a:cubicBezTo>
                  <a:cubicBezTo>
                    <a:pt x="2111" y="1424"/>
                    <a:pt x="2111" y="1446"/>
                    <a:pt x="2128" y="1479"/>
                  </a:cubicBezTo>
                  <a:cubicBezTo>
                    <a:pt x="2128" y="1490"/>
                    <a:pt x="2133" y="1496"/>
                    <a:pt x="2139" y="1507"/>
                  </a:cubicBezTo>
                  <a:cubicBezTo>
                    <a:pt x="2150" y="1534"/>
                    <a:pt x="2150" y="1551"/>
                    <a:pt x="2161" y="1579"/>
                  </a:cubicBezTo>
                  <a:cubicBezTo>
                    <a:pt x="2172" y="1612"/>
                    <a:pt x="2189" y="1629"/>
                    <a:pt x="2194" y="1667"/>
                  </a:cubicBezTo>
                  <a:cubicBezTo>
                    <a:pt x="2161" y="1662"/>
                    <a:pt x="2144" y="1662"/>
                    <a:pt x="2111" y="166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6" name="Freeform 99">
              <a:extLst>
                <a:ext uri="{FF2B5EF4-FFF2-40B4-BE49-F238E27FC236}">
                  <a16:creationId xmlns:a16="http://schemas.microsoft.com/office/drawing/2014/main" id="{213DABF8-70BE-4337-9744-370D47208C34}"/>
                </a:ext>
              </a:extLst>
            </p:cNvPr>
            <p:cNvSpPr>
              <a:spLocks noChangeArrowheads="1"/>
            </p:cNvSpPr>
            <p:nvPr/>
          </p:nvSpPr>
          <p:spPr bwMode="auto">
            <a:xfrm>
              <a:off x="9546039" y="2384584"/>
              <a:ext cx="534685" cy="493424"/>
            </a:xfrm>
            <a:custGeom>
              <a:avLst/>
              <a:gdLst>
                <a:gd name="T0" fmla="*/ 2161 w 2229"/>
                <a:gd name="T1" fmla="*/ 1159 h 2057"/>
                <a:gd name="T2" fmla="*/ 2189 w 2229"/>
                <a:gd name="T3" fmla="*/ 1153 h 2057"/>
                <a:gd name="T4" fmla="*/ 1679 w 2229"/>
                <a:gd name="T5" fmla="*/ 111 h 2057"/>
                <a:gd name="T6" fmla="*/ 1768 w 2229"/>
                <a:gd name="T7" fmla="*/ 244 h 2057"/>
                <a:gd name="T8" fmla="*/ 1857 w 2229"/>
                <a:gd name="T9" fmla="*/ 72 h 2057"/>
                <a:gd name="T10" fmla="*/ 1408 w 2229"/>
                <a:gd name="T11" fmla="*/ 1685 h 2057"/>
                <a:gd name="T12" fmla="*/ 1330 w 2229"/>
                <a:gd name="T13" fmla="*/ 1835 h 2057"/>
                <a:gd name="T14" fmla="*/ 1535 w 2229"/>
                <a:gd name="T15" fmla="*/ 1835 h 2057"/>
                <a:gd name="T16" fmla="*/ 1580 w 2229"/>
                <a:gd name="T17" fmla="*/ 1768 h 2057"/>
                <a:gd name="T18" fmla="*/ 1408 w 2229"/>
                <a:gd name="T19" fmla="*/ 1685 h 2057"/>
                <a:gd name="T20" fmla="*/ 1424 w 2229"/>
                <a:gd name="T21" fmla="*/ 1657 h 2057"/>
                <a:gd name="T22" fmla="*/ 1363 w 2229"/>
                <a:gd name="T23" fmla="*/ 1613 h 2057"/>
                <a:gd name="T24" fmla="*/ 1264 w 2229"/>
                <a:gd name="T25" fmla="*/ 1319 h 2057"/>
                <a:gd name="T26" fmla="*/ 1363 w 2229"/>
                <a:gd name="T27" fmla="*/ 1458 h 2057"/>
                <a:gd name="T28" fmla="*/ 1513 w 2229"/>
                <a:gd name="T29" fmla="*/ 1436 h 2057"/>
                <a:gd name="T30" fmla="*/ 1391 w 2229"/>
                <a:gd name="T31" fmla="*/ 1369 h 2057"/>
                <a:gd name="T32" fmla="*/ 1369 w 2229"/>
                <a:gd name="T33" fmla="*/ 1242 h 2057"/>
                <a:gd name="T34" fmla="*/ 1203 w 2229"/>
                <a:gd name="T35" fmla="*/ 1430 h 2057"/>
                <a:gd name="T36" fmla="*/ 1242 w 2229"/>
                <a:gd name="T37" fmla="*/ 1375 h 2057"/>
                <a:gd name="T38" fmla="*/ 1203 w 2229"/>
                <a:gd name="T39" fmla="*/ 1430 h 2057"/>
                <a:gd name="T40" fmla="*/ 1319 w 2229"/>
                <a:gd name="T41" fmla="*/ 1103 h 2057"/>
                <a:gd name="T42" fmla="*/ 1181 w 2229"/>
                <a:gd name="T43" fmla="*/ 1225 h 2057"/>
                <a:gd name="T44" fmla="*/ 1247 w 2229"/>
                <a:gd name="T45" fmla="*/ 1303 h 2057"/>
                <a:gd name="T46" fmla="*/ 1219 w 2229"/>
                <a:gd name="T47" fmla="*/ 1214 h 2057"/>
                <a:gd name="T48" fmla="*/ 1513 w 2229"/>
                <a:gd name="T49" fmla="*/ 1303 h 2057"/>
                <a:gd name="T50" fmla="*/ 1408 w 2229"/>
                <a:gd name="T51" fmla="*/ 1053 h 2057"/>
                <a:gd name="T52" fmla="*/ 1375 w 2229"/>
                <a:gd name="T53" fmla="*/ 876 h 2057"/>
                <a:gd name="T54" fmla="*/ 1358 w 2229"/>
                <a:gd name="T55" fmla="*/ 721 h 2057"/>
                <a:gd name="T56" fmla="*/ 1308 w 2229"/>
                <a:gd name="T57" fmla="*/ 610 h 2057"/>
                <a:gd name="T58" fmla="*/ 1380 w 2229"/>
                <a:gd name="T59" fmla="*/ 394 h 2057"/>
                <a:gd name="T60" fmla="*/ 1574 w 2229"/>
                <a:gd name="T61" fmla="*/ 178 h 2057"/>
                <a:gd name="T62" fmla="*/ 1508 w 2229"/>
                <a:gd name="T63" fmla="*/ 289 h 2057"/>
                <a:gd name="T64" fmla="*/ 1552 w 2229"/>
                <a:gd name="T65" fmla="*/ 560 h 2057"/>
                <a:gd name="T66" fmla="*/ 1430 w 2229"/>
                <a:gd name="T67" fmla="*/ 732 h 2057"/>
                <a:gd name="T68" fmla="*/ 1524 w 2229"/>
                <a:gd name="T69" fmla="*/ 743 h 2057"/>
                <a:gd name="T70" fmla="*/ 1629 w 2229"/>
                <a:gd name="T71" fmla="*/ 555 h 2057"/>
                <a:gd name="T72" fmla="*/ 1857 w 2229"/>
                <a:gd name="T73" fmla="*/ 460 h 2057"/>
                <a:gd name="T74" fmla="*/ 1812 w 2229"/>
                <a:gd name="T75" fmla="*/ 682 h 2057"/>
                <a:gd name="T76" fmla="*/ 1657 w 2229"/>
                <a:gd name="T77" fmla="*/ 776 h 2057"/>
                <a:gd name="T78" fmla="*/ 1812 w 2229"/>
                <a:gd name="T79" fmla="*/ 870 h 2057"/>
                <a:gd name="T80" fmla="*/ 1762 w 2229"/>
                <a:gd name="T81" fmla="*/ 954 h 2057"/>
                <a:gd name="T82" fmla="*/ 1563 w 2229"/>
                <a:gd name="T83" fmla="*/ 921 h 2057"/>
                <a:gd name="T84" fmla="*/ 1552 w 2229"/>
                <a:gd name="T85" fmla="*/ 1197 h 2057"/>
                <a:gd name="T86" fmla="*/ 1679 w 2229"/>
                <a:gd name="T87" fmla="*/ 1436 h 2057"/>
                <a:gd name="T88" fmla="*/ 1641 w 2229"/>
                <a:gd name="T89" fmla="*/ 1447 h 2057"/>
                <a:gd name="T90" fmla="*/ 1607 w 2229"/>
                <a:gd name="T91" fmla="*/ 133 h 2057"/>
                <a:gd name="T92" fmla="*/ 1447 w 2229"/>
                <a:gd name="T93" fmla="*/ 178 h 2057"/>
                <a:gd name="T94" fmla="*/ 1480 w 2229"/>
                <a:gd name="T95" fmla="*/ 167 h 2057"/>
                <a:gd name="T96" fmla="*/ 11 w 2229"/>
                <a:gd name="T97" fmla="*/ 1874 h 2057"/>
                <a:gd name="T98" fmla="*/ 150 w 2229"/>
                <a:gd name="T99" fmla="*/ 1818 h 2057"/>
                <a:gd name="T100" fmla="*/ 360 w 2229"/>
                <a:gd name="T101" fmla="*/ 1846 h 2057"/>
                <a:gd name="T102" fmla="*/ 410 w 2229"/>
                <a:gd name="T103" fmla="*/ 1851 h 2057"/>
                <a:gd name="T104" fmla="*/ 272 w 2229"/>
                <a:gd name="T105" fmla="*/ 1946 h 2057"/>
                <a:gd name="T106" fmla="*/ 0 w 2229"/>
                <a:gd name="T107" fmla="*/ 1890 h 2057"/>
                <a:gd name="T108" fmla="*/ 565 w 2229"/>
                <a:gd name="T109" fmla="*/ 1885 h 2057"/>
                <a:gd name="T110" fmla="*/ 687 w 2229"/>
                <a:gd name="T111" fmla="*/ 1929 h 2057"/>
                <a:gd name="T112" fmla="*/ 477 w 2229"/>
                <a:gd name="T113" fmla="*/ 1940 h 2057"/>
                <a:gd name="T114" fmla="*/ 654 w 2229"/>
                <a:gd name="T115" fmla="*/ 2023 h 2057"/>
                <a:gd name="T116" fmla="*/ 710 w 2229"/>
                <a:gd name="T117" fmla="*/ 1990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29" h="2057">
                  <a:moveTo>
                    <a:pt x="2134" y="1103"/>
                  </a:moveTo>
                  <a:lnTo>
                    <a:pt x="2134" y="1103"/>
                  </a:lnTo>
                  <a:lnTo>
                    <a:pt x="2134" y="1109"/>
                  </a:lnTo>
                  <a:cubicBezTo>
                    <a:pt x="2134" y="1131"/>
                    <a:pt x="2150" y="1142"/>
                    <a:pt x="2161" y="1159"/>
                  </a:cubicBezTo>
                  <a:cubicBezTo>
                    <a:pt x="2178" y="1181"/>
                    <a:pt x="2189" y="1203"/>
                    <a:pt x="2217" y="1203"/>
                  </a:cubicBezTo>
                  <a:cubicBezTo>
                    <a:pt x="2228" y="1203"/>
                    <a:pt x="2228" y="1203"/>
                    <a:pt x="2228" y="1203"/>
                  </a:cubicBezTo>
                  <a:cubicBezTo>
                    <a:pt x="2228" y="1186"/>
                    <a:pt x="2228" y="1186"/>
                    <a:pt x="2228" y="1186"/>
                  </a:cubicBezTo>
                  <a:cubicBezTo>
                    <a:pt x="2228" y="1164"/>
                    <a:pt x="2206" y="1164"/>
                    <a:pt x="2189" y="1153"/>
                  </a:cubicBezTo>
                  <a:cubicBezTo>
                    <a:pt x="2167" y="1136"/>
                    <a:pt x="2161" y="1114"/>
                    <a:pt x="2134" y="1103"/>
                  </a:cubicBezTo>
                  <a:close/>
                  <a:moveTo>
                    <a:pt x="1724" y="45"/>
                  </a:moveTo>
                  <a:lnTo>
                    <a:pt x="1724" y="45"/>
                  </a:lnTo>
                  <a:cubicBezTo>
                    <a:pt x="1702" y="67"/>
                    <a:pt x="1690" y="78"/>
                    <a:pt x="1679" y="111"/>
                  </a:cubicBezTo>
                  <a:cubicBezTo>
                    <a:pt x="1663" y="172"/>
                    <a:pt x="1668" y="117"/>
                    <a:pt x="1668" y="161"/>
                  </a:cubicBezTo>
                  <a:cubicBezTo>
                    <a:pt x="1668" y="200"/>
                    <a:pt x="1668" y="200"/>
                    <a:pt x="1668" y="200"/>
                  </a:cubicBezTo>
                  <a:cubicBezTo>
                    <a:pt x="1668" y="283"/>
                    <a:pt x="1696" y="233"/>
                    <a:pt x="1724" y="233"/>
                  </a:cubicBezTo>
                  <a:cubicBezTo>
                    <a:pt x="1740" y="233"/>
                    <a:pt x="1751" y="244"/>
                    <a:pt x="1768" y="244"/>
                  </a:cubicBezTo>
                  <a:cubicBezTo>
                    <a:pt x="1790" y="244"/>
                    <a:pt x="1790" y="222"/>
                    <a:pt x="1801" y="205"/>
                  </a:cubicBezTo>
                  <a:cubicBezTo>
                    <a:pt x="1812" y="189"/>
                    <a:pt x="1823" y="178"/>
                    <a:pt x="1829" y="161"/>
                  </a:cubicBezTo>
                  <a:cubicBezTo>
                    <a:pt x="1835" y="145"/>
                    <a:pt x="1835" y="128"/>
                    <a:pt x="1840" y="117"/>
                  </a:cubicBezTo>
                  <a:cubicBezTo>
                    <a:pt x="1846" y="100"/>
                    <a:pt x="1857" y="89"/>
                    <a:pt x="1857" y="72"/>
                  </a:cubicBezTo>
                  <a:cubicBezTo>
                    <a:pt x="1857" y="61"/>
                    <a:pt x="1851" y="56"/>
                    <a:pt x="1840" y="50"/>
                  </a:cubicBezTo>
                  <a:cubicBezTo>
                    <a:pt x="1779" y="6"/>
                    <a:pt x="1768" y="0"/>
                    <a:pt x="1724" y="45"/>
                  </a:cubicBezTo>
                  <a:close/>
                  <a:moveTo>
                    <a:pt x="1408" y="1685"/>
                  </a:moveTo>
                  <a:lnTo>
                    <a:pt x="1408" y="1685"/>
                  </a:lnTo>
                  <a:cubicBezTo>
                    <a:pt x="1397" y="1691"/>
                    <a:pt x="1391" y="1702"/>
                    <a:pt x="1380" y="1707"/>
                  </a:cubicBezTo>
                  <a:cubicBezTo>
                    <a:pt x="1363" y="1718"/>
                    <a:pt x="1347" y="1724"/>
                    <a:pt x="1319" y="1724"/>
                  </a:cubicBezTo>
                  <a:cubicBezTo>
                    <a:pt x="1308" y="1757"/>
                    <a:pt x="1297" y="1774"/>
                    <a:pt x="1297" y="1813"/>
                  </a:cubicBezTo>
                  <a:cubicBezTo>
                    <a:pt x="1297" y="1829"/>
                    <a:pt x="1314" y="1829"/>
                    <a:pt x="1330" y="1835"/>
                  </a:cubicBezTo>
                  <a:cubicBezTo>
                    <a:pt x="1347" y="1846"/>
                    <a:pt x="1352" y="1868"/>
                    <a:pt x="1375" y="1868"/>
                  </a:cubicBezTo>
                  <a:cubicBezTo>
                    <a:pt x="1413" y="1868"/>
                    <a:pt x="1430" y="1835"/>
                    <a:pt x="1469" y="1835"/>
                  </a:cubicBezTo>
                  <a:cubicBezTo>
                    <a:pt x="1502" y="1835"/>
                    <a:pt x="1502" y="1835"/>
                    <a:pt x="1502" y="1835"/>
                  </a:cubicBezTo>
                  <a:cubicBezTo>
                    <a:pt x="1519" y="1835"/>
                    <a:pt x="1524" y="1835"/>
                    <a:pt x="1535" y="1835"/>
                  </a:cubicBezTo>
                  <a:cubicBezTo>
                    <a:pt x="1569" y="1835"/>
                    <a:pt x="1580" y="1851"/>
                    <a:pt x="1607" y="1851"/>
                  </a:cubicBezTo>
                  <a:cubicBezTo>
                    <a:pt x="1635" y="1851"/>
                    <a:pt x="1635" y="1851"/>
                    <a:pt x="1635" y="1851"/>
                  </a:cubicBezTo>
                  <a:cubicBezTo>
                    <a:pt x="1635" y="1829"/>
                    <a:pt x="1635" y="1829"/>
                    <a:pt x="1635" y="1829"/>
                  </a:cubicBezTo>
                  <a:cubicBezTo>
                    <a:pt x="1635" y="1796"/>
                    <a:pt x="1613" y="1779"/>
                    <a:pt x="1580" y="1768"/>
                  </a:cubicBezTo>
                  <a:cubicBezTo>
                    <a:pt x="1563" y="1763"/>
                    <a:pt x="1557" y="1741"/>
                    <a:pt x="1535" y="1735"/>
                  </a:cubicBezTo>
                  <a:cubicBezTo>
                    <a:pt x="1519" y="1729"/>
                    <a:pt x="1508" y="1729"/>
                    <a:pt x="1485" y="1724"/>
                  </a:cubicBezTo>
                  <a:cubicBezTo>
                    <a:pt x="1469" y="1718"/>
                    <a:pt x="1463" y="1696"/>
                    <a:pt x="1447" y="1691"/>
                  </a:cubicBezTo>
                  <a:cubicBezTo>
                    <a:pt x="1408" y="1685"/>
                    <a:pt x="1408" y="1685"/>
                    <a:pt x="1408" y="1685"/>
                  </a:cubicBezTo>
                  <a:close/>
                  <a:moveTo>
                    <a:pt x="1363" y="1613"/>
                  </a:moveTo>
                  <a:lnTo>
                    <a:pt x="1363" y="1613"/>
                  </a:lnTo>
                  <a:cubicBezTo>
                    <a:pt x="1352" y="1613"/>
                    <a:pt x="1352" y="1630"/>
                    <a:pt x="1347" y="1641"/>
                  </a:cubicBezTo>
                  <a:cubicBezTo>
                    <a:pt x="1375" y="1652"/>
                    <a:pt x="1391" y="1652"/>
                    <a:pt x="1424" y="1657"/>
                  </a:cubicBezTo>
                  <a:cubicBezTo>
                    <a:pt x="1430" y="1646"/>
                    <a:pt x="1430" y="1646"/>
                    <a:pt x="1430" y="1646"/>
                  </a:cubicBezTo>
                  <a:cubicBezTo>
                    <a:pt x="1430" y="1641"/>
                    <a:pt x="1430" y="1641"/>
                    <a:pt x="1430" y="1641"/>
                  </a:cubicBezTo>
                  <a:cubicBezTo>
                    <a:pt x="1413" y="1641"/>
                    <a:pt x="1402" y="1641"/>
                    <a:pt x="1391" y="1630"/>
                  </a:cubicBezTo>
                  <a:cubicBezTo>
                    <a:pt x="1380" y="1624"/>
                    <a:pt x="1375" y="1613"/>
                    <a:pt x="1363" y="1613"/>
                  </a:cubicBezTo>
                  <a:close/>
                  <a:moveTo>
                    <a:pt x="1303" y="1253"/>
                  </a:moveTo>
                  <a:lnTo>
                    <a:pt x="1303" y="1253"/>
                  </a:lnTo>
                  <a:cubicBezTo>
                    <a:pt x="1286" y="1253"/>
                    <a:pt x="1275" y="1275"/>
                    <a:pt x="1275" y="1292"/>
                  </a:cubicBezTo>
                  <a:cubicBezTo>
                    <a:pt x="1269" y="1303"/>
                    <a:pt x="1264" y="1308"/>
                    <a:pt x="1264" y="1319"/>
                  </a:cubicBezTo>
                  <a:cubicBezTo>
                    <a:pt x="1264" y="1353"/>
                    <a:pt x="1291" y="1358"/>
                    <a:pt x="1319" y="1380"/>
                  </a:cubicBezTo>
                  <a:cubicBezTo>
                    <a:pt x="1325" y="1386"/>
                    <a:pt x="1336" y="1386"/>
                    <a:pt x="1336" y="1397"/>
                  </a:cubicBezTo>
                  <a:cubicBezTo>
                    <a:pt x="1336" y="1408"/>
                    <a:pt x="1330" y="1414"/>
                    <a:pt x="1330" y="1430"/>
                  </a:cubicBezTo>
                  <a:cubicBezTo>
                    <a:pt x="1330" y="1447"/>
                    <a:pt x="1347" y="1458"/>
                    <a:pt x="1363" y="1458"/>
                  </a:cubicBezTo>
                  <a:cubicBezTo>
                    <a:pt x="1380" y="1458"/>
                    <a:pt x="1386" y="1447"/>
                    <a:pt x="1402" y="1447"/>
                  </a:cubicBezTo>
                  <a:cubicBezTo>
                    <a:pt x="1413" y="1447"/>
                    <a:pt x="1413" y="1458"/>
                    <a:pt x="1419" y="1463"/>
                  </a:cubicBezTo>
                  <a:cubicBezTo>
                    <a:pt x="1430" y="1474"/>
                    <a:pt x="1441" y="1491"/>
                    <a:pt x="1463" y="1491"/>
                  </a:cubicBezTo>
                  <a:cubicBezTo>
                    <a:pt x="1491" y="1491"/>
                    <a:pt x="1513" y="1463"/>
                    <a:pt x="1513" y="1436"/>
                  </a:cubicBezTo>
                  <a:cubicBezTo>
                    <a:pt x="1513" y="1430"/>
                    <a:pt x="1502" y="1425"/>
                    <a:pt x="1496" y="1425"/>
                  </a:cubicBezTo>
                  <a:cubicBezTo>
                    <a:pt x="1485" y="1419"/>
                    <a:pt x="1480" y="1414"/>
                    <a:pt x="1469" y="1408"/>
                  </a:cubicBezTo>
                  <a:cubicBezTo>
                    <a:pt x="1452" y="1408"/>
                    <a:pt x="1436" y="1419"/>
                    <a:pt x="1419" y="1414"/>
                  </a:cubicBezTo>
                  <a:cubicBezTo>
                    <a:pt x="1402" y="1402"/>
                    <a:pt x="1397" y="1386"/>
                    <a:pt x="1391" y="1369"/>
                  </a:cubicBezTo>
                  <a:cubicBezTo>
                    <a:pt x="1402" y="1364"/>
                    <a:pt x="1408" y="1353"/>
                    <a:pt x="1413" y="1336"/>
                  </a:cubicBezTo>
                  <a:cubicBezTo>
                    <a:pt x="1413" y="1330"/>
                    <a:pt x="1424" y="1325"/>
                    <a:pt x="1424" y="1314"/>
                  </a:cubicBezTo>
                  <a:cubicBezTo>
                    <a:pt x="1424" y="1297"/>
                    <a:pt x="1408" y="1297"/>
                    <a:pt x="1397" y="1286"/>
                  </a:cubicBezTo>
                  <a:cubicBezTo>
                    <a:pt x="1386" y="1269"/>
                    <a:pt x="1380" y="1253"/>
                    <a:pt x="1369" y="1242"/>
                  </a:cubicBezTo>
                  <a:cubicBezTo>
                    <a:pt x="1358" y="1258"/>
                    <a:pt x="1352" y="1269"/>
                    <a:pt x="1341" y="1281"/>
                  </a:cubicBezTo>
                  <a:cubicBezTo>
                    <a:pt x="1336" y="1281"/>
                    <a:pt x="1336" y="1292"/>
                    <a:pt x="1325" y="1292"/>
                  </a:cubicBezTo>
                  <a:cubicBezTo>
                    <a:pt x="1314" y="1292"/>
                    <a:pt x="1314" y="1264"/>
                    <a:pt x="1303" y="1253"/>
                  </a:cubicBezTo>
                  <a:close/>
                  <a:moveTo>
                    <a:pt x="1203" y="1430"/>
                  </a:moveTo>
                  <a:lnTo>
                    <a:pt x="1203" y="1430"/>
                  </a:lnTo>
                  <a:cubicBezTo>
                    <a:pt x="1203" y="1419"/>
                    <a:pt x="1208" y="1414"/>
                    <a:pt x="1214" y="1408"/>
                  </a:cubicBezTo>
                  <a:cubicBezTo>
                    <a:pt x="1219" y="1391"/>
                    <a:pt x="1219" y="1369"/>
                    <a:pt x="1230" y="1369"/>
                  </a:cubicBezTo>
                  <a:cubicBezTo>
                    <a:pt x="1236" y="1369"/>
                    <a:pt x="1242" y="1375"/>
                    <a:pt x="1242" y="1375"/>
                  </a:cubicBezTo>
                  <a:cubicBezTo>
                    <a:pt x="1242" y="1402"/>
                    <a:pt x="1264" y="1414"/>
                    <a:pt x="1264" y="1447"/>
                  </a:cubicBezTo>
                  <a:cubicBezTo>
                    <a:pt x="1264" y="1452"/>
                    <a:pt x="1258" y="1452"/>
                    <a:pt x="1258" y="1458"/>
                  </a:cubicBezTo>
                  <a:cubicBezTo>
                    <a:pt x="1253" y="1452"/>
                    <a:pt x="1247" y="1447"/>
                    <a:pt x="1236" y="1447"/>
                  </a:cubicBezTo>
                  <a:cubicBezTo>
                    <a:pt x="1225" y="1447"/>
                    <a:pt x="1203" y="1447"/>
                    <a:pt x="1203" y="1430"/>
                  </a:cubicBezTo>
                  <a:close/>
                  <a:moveTo>
                    <a:pt x="1341" y="1081"/>
                  </a:moveTo>
                  <a:lnTo>
                    <a:pt x="1341" y="1081"/>
                  </a:lnTo>
                  <a:cubicBezTo>
                    <a:pt x="1336" y="1081"/>
                    <a:pt x="1336" y="1081"/>
                    <a:pt x="1330" y="1081"/>
                  </a:cubicBezTo>
                  <a:cubicBezTo>
                    <a:pt x="1319" y="1081"/>
                    <a:pt x="1319" y="1092"/>
                    <a:pt x="1319" y="1103"/>
                  </a:cubicBezTo>
                  <a:cubicBezTo>
                    <a:pt x="1319" y="1120"/>
                    <a:pt x="1325" y="1131"/>
                    <a:pt x="1336" y="1136"/>
                  </a:cubicBezTo>
                  <a:cubicBezTo>
                    <a:pt x="1341" y="1120"/>
                    <a:pt x="1341" y="1103"/>
                    <a:pt x="1341" y="1081"/>
                  </a:cubicBezTo>
                  <a:close/>
                  <a:moveTo>
                    <a:pt x="1181" y="1225"/>
                  </a:moveTo>
                  <a:lnTo>
                    <a:pt x="1181" y="1225"/>
                  </a:lnTo>
                  <a:cubicBezTo>
                    <a:pt x="1181" y="1319"/>
                    <a:pt x="1181" y="1319"/>
                    <a:pt x="1181" y="1319"/>
                  </a:cubicBezTo>
                  <a:cubicBezTo>
                    <a:pt x="1181" y="1330"/>
                    <a:pt x="1186" y="1347"/>
                    <a:pt x="1197" y="1347"/>
                  </a:cubicBezTo>
                  <a:cubicBezTo>
                    <a:pt x="1214" y="1347"/>
                    <a:pt x="1225" y="1336"/>
                    <a:pt x="1247" y="1336"/>
                  </a:cubicBezTo>
                  <a:cubicBezTo>
                    <a:pt x="1247" y="1303"/>
                    <a:pt x="1247" y="1303"/>
                    <a:pt x="1247" y="1303"/>
                  </a:cubicBezTo>
                  <a:cubicBezTo>
                    <a:pt x="1242" y="1292"/>
                    <a:pt x="1242" y="1292"/>
                    <a:pt x="1242" y="1292"/>
                  </a:cubicBezTo>
                  <a:cubicBezTo>
                    <a:pt x="1247" y="1275"/>
                    <a:pt x="1247" y="1264"/>
                    <a:pt x="1247" y="1253"/>
                  </a:cubicBezTo>
                  <a:cubicBezTo>
                    <a:pt x="1247" y="1247"/>
                    <a:pt x="1247" y="1242"/>
                    <a:pt x="1253" y="1236"/>
                  </a:cubicBezTo>
                  <a:cubicBezTo>
                    <a:pt x="1236" y="1236"/>
                    <a:pt x="1236" y="1220"/>
                    <a:pt x="1219" y="1214"/>
                  </a:cubicBezTo>
                  <a:cubicBezTo>
                    <a:pt x="1203" y="1214"/>
                    <a:pt x="1197" y="1225"/>
                    <a:pt x="1181" y="1225"/>
                  </a:cubicBezTo>
                  <a:close/>
                  <a:moveTo>
                    <a:pt x="1607" y="1430"/>
                  </a:moveTo>
                  <a:lnTo>
                    <a:pt x="1607" y="1430"/>
                  </a:lnTo>
                  <a:cubicBezTo>
                    <a:pt x="1546" y="1414"/>
                    <a:pt x="1552" y="1353"/>
                    <a:pt x="1513" y="1303"/>
                  </a:cubicBezTo>
                  <a:cubicBezTo>
                    <a:pt x="1491" y="1275"/>
                    <a:pt x="1485" y="1253"/>
                    <a:pt x="1458" y="1236"/>
                  </a:cubicBezTo>
                  <a:cubicBezTo>
                    <a:pt x="1447" y="1225"/>
                    <a:pt x="1430" y="1231"/>
                    <a:pt x="1424" y="1220"/>
                  </a:cubicBezTo>
                  <a:cubicBezTo>
                    <a:pt x="1413" y="1209"/>
                    <a:pt x="1419" y="1197"/>
                    <a:pt x="1419" y="1181"/>
                  </a:cubicBezTo>
                  <a:cubicBezTo>
                    <a:pt x="1419" y="1131"/>
                    <a:pt x="1408" y="1103"/>
                    <a:pt x="1408" y="1053"/>
                  </a:cubicBezTo>
                  <a:cubicBezTo>
                    <a:pt x="1408" y="1031"/>
                    <a:pt x="1413" y="1020"/>
                    <a:pt x="1413" y="998"/>
                  </a:cubicBezTo>
                  <a:cubicBezTo>
                    <a:pt x="1413" y="970"/>
                    <a:pt x="1424" y="948"/>
                    <a:pt x="1402" y="931"/>
                  </a:cubicBezTo>
                  <a:cubicBezTo>
                    <a:pt x="1391" y="921"/>
                    <a:pt x="1375" y="926"/>
                    <a:pt x="1375" y="909"/>
                  </a:cubicBezTo>
                  <a:cubicBezTo>
                    <a:pt x="1375" y="876"/>
                    <a:pt x="1375" y="876"/>
                    <a:pt x="1375" y="876"/>
                  </a:cubicBezTo>
                  <a:cubicBezTo>
                    <a:pt x="1369" y="848"/>
                    <a:pt x="1369" y="848"/>
                    <a:pt x="1369" y="848"/>
                  </a:cubicBezTo>
                  <a:cubicBezTo>
                    <a:pt x="1369" y="832"/>
                    <a:pt x="1369" y="821"/>
                    <a:pt x="1375" y="804"/>
                  </a:cubicBezTo>
                  <a:cubicBezTo>
                    <a:pt x="1380" y="793"/>
                    <a:pt x="1391" y="788"/>
                    <a:pt x="1391" y="771"/>
                  </a:cubicBezTo>
                  <a:cubicBezTo>
                    <a:pt x="1391" y="737"/>
                    <a:pt x="1358" y="749"/>
                    <a:pt x="1358" y="721"/>
                  </a:cubicBezTo>
                  <a:cubicBezTo>
                    <a:pt x="1358" y="665"/>
                    <a:pt x="1347" y="671"/>
                    <a:pt x="1319" y="671"/>
                  </a:cubicBezTo>
                  <a:cubicBezTo>
                    <a:pt x="1303" y="671"/>
                    <a:pt x="1303" y="660"/>
                    <a:pt x="1303" y="649"/>
                  </a:cubicBezTo>
                  <a:cubicBezTo>
                    <a:pt x="1303" y="638"/>
                    <a:pt x="1308" y="632"/>
                    <a:pt x="1314" y="627"/>
                  </a:cubicBezTo>
                  <a:cubicBezTo>
                    <a:pt x="1308" y="610"/>
                    <a:pt x="1308" y="610"/>
                    <a:pt x="1308" y="610"/>
                  </a:cubicBezTo>
                  <a:cubicBezTo>
                    <a:pt x="1319" y="577"/>
                    <a:pt x="1330" y="560"/>
                    <a:pt x="1341" y="527"/>
                  </a:cubicBezTo>
                  <a:cubicBezTo>
                    <a:pt x="1347" y="505"/>
                    <a:pt x="1363" y="499"/>
                    <a:pt x="1363" y="477"/>
                  </a:cubicBezTo>
                  <a:cubicBezTo>
                    <a:pt x="1363" y="471"/>
                    <a:pt x="1358" y="466"/>
                    <a:pt x="1358" y="460"/>
                  </a:cubicBezTo>
                  <a:cubicBezTo>
                    <a:pt x="1358" y="433"/>
                    <a:pt x="1375" y="416"/>
                    <a:pt x="1380" y="394"/>
                  </a:cubicBezTo>
                  <a:cubicBezTo>
                    <a:pt x="1391" y="350"/>
                    <a:pt x="1402" y="327"/>
                    <a:pt x="1430" y="300"/>
                  </a:cubicBezTo>
                  <a:cubicBezTo>
                    <a:pt x="1458" y="272"/>
                    <a:pt x="1474" y="261"/>
                    <a:pt x="1496" y="233"/>
                  </a:cubicBezTo>
                  <a:cubicBezTo>
                    <a:pt x="1513" y="211"/>
                    <a:pt x="1513" y="194"/>
                    <a:pt x="1530" y="183"/>
                  </a:cubicBezTo>
                  <a:cubicBezTo>
                    <a:pt x="1546" y="178"/>
                    <a:pt x="1557" y="178"/>
                    <a:pt x="1574" y="178"/>
                  </a:cubicBezTo>
                  <a:cubicBezTo>
                    <a:pt x="1574" y="183"/>
                    <a:pt x="1580" y="189"/>
                    <a:pt x="1580" y="194"/>
                  </a:cubicBezTo>
                  <a:cubicBezTo>
                    <a:pt x="1580" y="217"/>
                    <a:pt x="1569" y="228"/>
                    <a:pt x="1552" y="244"/>
                  </a:cubicBezTo>
                  <a:cubicBezTo>
                    <a:pt x="1541" y="256"/>
                    <a:pt x="1541" y="266"/>
                    <a:pt x="1530" y="278"/>
                  </a:cubicBezTo>
                  <a:cubicBezTo>
                    <a:pt x="1524" y="289"/>
                    <a:pt x="1513" y="283"/>
                    <a:pt x="1508" y="289"/>
                  </a:cubicBezTo>
                  <a:cubicBezTo>
                    <a:pt x="1496" y="305"/>
                    <a:pt x="1502" y="322"/>
                    <a:pt x="1502" y="344"/>
                  </a:cubicBezTo>
                  <a:cubicBezTo>
                    <a:pt x="1535" y="355"/>
                    <a:pt x="1574" y="366"/>
                    <a:pt x="1574" y="405"/>
                  </a:cubicBezTo>
                  <a:cubicBezTo>
                    <a:pt x="1574" y="449"/>
                    <a:pt x="1574" y="477"/>
                    <a:pt x="1574" y="522"/>
                  </a:cubicBezTo>
                  <a:cubicBezTo>
                    <a:pt x="1574" y="538"/>
                    <a:pt x="1557" y="544"/>
                    <a:pt x="1552" y="560"/>
                  </a:cubicBezTo>
                  <a:cubicBezTo>
                    <a:pt x="1546" y="588"/>
                    <a:pt x="1519" y="604"/>
                    <a:pt x="1519" y="638"/>
                  </a:cubicBezTo>
                  <a:cubicBezTo>
                    <a:pt x="1496" y="638"/>
                    <a:pt x="1480" y="643"/>
                    <a:pt x="1463" y="660"/>
                  </a:cubicBezTo>
                  <a:cubicBezTo>
                    <a:pt x="1436" y="677"/>
                    <a:pt x="1419" y="682"/>
                    <a:pt x="1397" y="704"/>
                  </a:cubicBezTo>
                  <a:cubicBezTo>
                    <a:pt x="1408" y="715"/>
                    <a:pt x="1419" y="721"/>
                    <a:pt x="1430" y="732"/>
                  </a:cubicBezTo>
                  <a:cubicBezTo>
                    <a:pt x="1441" y="743"/>
                    <a:pt x="1441" y="754"/>
                    <a:pt x="1452" y="760"/>
                  </a:cubicBezTo>
                  <a:cubicBezTo>
                    <a:pt x="1463" y="771"/>
                    <a:pt x="1474" y="765"/>
                    <a:pt x="1491" y="765"/>
                  </a:cubicBezTo>
                  <a:cubicBezTo>
                    <a:pt x="1496" y="771"/>
                    <a:pt x="1496" y="771"/>
                    <a:pt x="1502" y="771"/>
                  </a:cubicBezTo>
                  <a:cubicBezTo>
                    <a:pt x="1513" y="771"/>
                    <a:pt x="1519" y="760"/>
                    <a:pt x="1524" y="743"/>
                  </a:cubicBezTo>
                  <a:cubicBezTo>
                    <a:pt x="1546" y="715"/>
                    <a:pt x="1546" y="699"/>
                    <a:pt x="1563" y="665"/>
                  </a:cubicBezTo>
                  <a:cubicBezTo>
                    <a:pt x="1580" y="627"/>
                    <a:pt x="1629" y="638"/>
                    <a:pt x="1641" y="599"/>
                  </a:cubicBezTo>
                  <a:cubicBezTo>
                    <a:pt x="1629" y="593"/>
                    <a:pt x="1613" y="588"/>
                    <a:pt x="1613" y="577"/>
                  </a:cubicBezTo>
                  <a:cubicBezTo>
                    <a:pt x="1613" y="566"/>
                    <a:pt x="1624" y="566"/>
                    <a:pt x="1629" y="555"/>
                  </a:cubicBezTo>
                  <a:cubicBezTo>
                    <a:pt x="1646" y="532"/>
                    <a:pt x="1657" y="522"/>
                    <a:pt x="1679" y="505"/>
                  </a:cubicBezTo>
                  <a:cubicBezTo>
                    <a:pt x="1696" y="499"/>
                    <a:pt x="1702" y="483"/>
                    <a:pt x="1718" y="477"/>
                  </a:cubicBezTo>
                  <a:cubicBezTo>
                    <a:pt x="1762" y="455"/>
                    <a:pt x="1790" y="444"/>
                    <a:pt x="1840" y="444"/>
                  </a:cubicBezTo>
                  <a:cubicBezTo>
                    <a:pt x="1873" y="444"/>
                    <a:pt x="1857" y="438"/>
                    <a:pt x="1857" y="460"/>
                  </a:cubicBezTo>
                  <a:cubicBezTo>
                    <a:pt x="1857" y="494"/>
                    <a:pt x="1873" y="510"/>
                    <a:pt x="1873" y="544"/>
                  </a:cubicBezTo>
                  <a:cubicBezTo>
                    <a:pt x="1873" y="577"/>
                    <a:pt x="1868" y="599"/>
                    <a:pt x="1857" y="632"/>
                  </a:cubicBezTo>
                  <a:cubicBezTo>
                    <a:pt x="1851" y="643"/>
                    <a:pt x="1857" y="660"/>
                    <a:pt x="1846" y="671"/>
                  </a:cubicBezTo>
                  <a:cubicBezTo>
                    <a:pt x="1835" y="677"/>
                    <a:pt x="1823" y="677"/>
                    <a:pt x="1812" y="682"/>
                  </a:cubicBezTo>
                  <a:cubicBezTo>
                    <a:pt x="1790" y="693"/>
                    <a:pt x="1785" y="710"/>
                    <a:pt x="1762" y="715"/>
                  </a:cubicBezTo>
                  <a:cubicBezTo>
                    <a:pt x="1724" y="732"/>
                    <a:pt x="1685" y="726"/>
                    <a:pt x="1679" y="765"/>
                  </a:cubicBezTo>
                  <a:cubicBezTo>
                    <a:pt x="1657" y="765"/>
                    <a:pt x="1657" y="765"/>
                    <a:pt x="1657" y="765"/>
                  </a:cubicBezTo>
                  <a:cubicBezTo>
                    <a:pt x="1657" y="776"/>
                    <a:pt x="1657" y="776"/>
                    <a:pt x="1657" y="776"/>
                  </a:cubicBezTo>
                  <a:cubicBezTo>
                    <a:pt x="1657" y="793"/>
                    <a:pt x="1668" y="804"/>
                    <a:pt x="1674" y="821"/>
                  </a:cubicBezTo>
                  <a:cubicBezTo>
                    <a:pt x="1690" y="821"/>
                    <a:pt x="1702" y="837"/>
                    <a:pt x="1718" y="843"/>
                  </a:cubicBezTo>
                  <a:cubicBezTo>
                    <a:pt x="1735" y="848"/>
                    <a:pt x="1746" y="848"/>
                    <a:pt x="1768" y="848"/>
                  </a:cubicBezTo>
                  <a:cubicBezTo>
                    <a:pt x="1785" y="854"/>
                    <a:pt x="1796" y="865"/>
                    <a:pt x="1812" y="870"/>
                  </a:cubicBezTo>
                  <a:cubicBezTo>
                    <a:pt x="1829" y="882"/>
                    <a:pt x="1846" y="887"/>
                    <a:pt x="1846" y="904"/>
                  </a:cubicBezTo>
                  <a:cubicBezTo>
                    <a:pt x="1846" y="931"/>
                    <a:pt x="1840" y="948"/>
                    <a:pt x="1857" y="970"/>
                  </a:cubicBezTo>
                  <a:cubicBezTo>
                    <a:pt x="1956" y="1070"/>
                    <a:pt x="1873" y="992"/>
                    <a:pt x="1796" y="965"/>
                  </a:cubicBezTo>
                  <a:cubicBezTo>
                    <a:pt x="1779" y="965"/>
                    <a:pt x="1774" y="954"/>
                    <a:pt x="1762" y="954"/>
                  </a:cubicBezTo>
                  <a:cubicBezTo>
                    <a:pt x="1696" y="954"/>
                    <a:pt x="1696" y="954"/>
                    <a:pt x="1696" y="954"/>
                  </a:cubicBezTo>
                  <a:cubicBezTo>
                    <a:pt x="1690" y="954"/>
                    <a:pt x="1685" y="937"/>
                    <a:pt x="1679" y="937"/>
                  </a:cubicBezTo>
                  <a:cubicBezTo>
                    <a:pt x="1646" y="926"/>
                    <a:pt x="1629" y="921"/>
                    <a:pt x="1602" y="921"/>
                  </a:cubicBezTo>
                  <a:cubicBezTo>
                    <a:pt x="1563" y="921"/>
                    <a:pt x="1563" y="921"/>
                    <a:pt x="1563" y="921"/>
                  </a:cubicBezTo>
                  <a:cubicBezTo>
                    <a:pt x="1519" y="921"/>
                    <a:pt x="1530" y="965"/>
                    <a:pt x="1519" y="1015"/>
                  </a:cubicBezTo>
                  <a:cubicBezTo>
                    <a:pt x="1519" y="1037"/>
                    <a:pt x="1513" y="1048"/>
                    <a:pt x="1513" y="1064"/>
                  </a:cubicBezTo>
                  <a:cubicBezTo>
                    <a:pt x="1513" y="1098"/>
                    <a:pt x="1513" y="1120"/>
                    <a:pt x="1524" y="1148"/>
                  </a:cubicBezTo>
                  <a:cubicBezTo>
                    <a:pt x="1535" y="1164"/>
                    <a:pt x="1546" y="1175"/>
                    <a:pt x="1552" y="1197"/>
                  </a:cubicBezTo>
                  <a:cubicBezTo>
                    <a:pt x="1557" y="1214"/>
                    <a:pt x="1557" y="1220"/>
                    <a:pt x="1569" y="1236"/>
                  </a:cubicBezTo>
                  <a:cubicBezTo>
                    <a:pt x="1585" y="1269"/>
                    <a:pt x="1574" y="1292"/>
                    <a:pt x="1596" y="1325"/>
                  </a:cubicBezTo>
                  <a:cubicBezTo>
                    <a:pt x="1607" y="1353"/>
                    <a:pt x="1635" y="1358"/>
                    <a:pt x="1646" y="1386"/>
                  </a:cubicBezTo>
                  <a:cubicBezTo>
                    <a:pt x="1652" y="1408"/>
                    <a:pt x="1663" y="1419"/>
                    <a:pt x="1679" y="1436"/>
                  </a:cubicBezTo>
                  <a:cubicBezTo>
                    <a:pt x="1696" y="1458"/>
                    <a:pt x="1707" y="1474"/>
                    <a:pt x="1729" y="1491"/>
                  </a:cubicBezTo>
                  <a:cubicBezTo>
                    <a:pt x="1751" y="1502"/>
                    <a:pt x="1663" y="1502"/>
                    <a:pt x="1663" y="1469"/>
                  </a:cubicBezTo>
                  <a:cubicBezTo>
                    <a:pt x="1663" y="1469"/>
                    <a:pt x="1668" y="1463"/>
                    <a:pt x="1668" y="1458"/>
                  </a:cubicBezTo>
                  <a:cubicBezTo>
                    <a:pt x="1668" y="1447"/>
                    <a:pt x="1652" y="1452"/>
                    <a:pt x="1641" y="1447"/>
                  </a:cubicBezTo>
                  <a:cubicBezTo>
                    <a:pt x="1629" y="1447"/>
                    <a:pt x="1618" y="1436"/>
                    <a:pt x="1607" y="1430"/>
                  </a:cubicBezTo>
                  <a:close/>
                  <a:moveTo>
                    <a:pt x="1607" y="111"/>
                  </a:moveTo>
                  <a:lnTo>
                    <a:pt x="1607" y="111"/>
                  </a:lnTo>
                  <a:cubicBezTo>
                    <a:pt x="1607" y="133"/>
                    <a:pt x="1607" y="133"/>
                    <a:pt x="1607" y="133"/>
                  </a:cubicBezTo>
                  <a:cubicBezTo>
                    <a:pt x="1607" y="145"/>
                    <a:pt x="1613" y="150"/>
                    <a:pt x="1624" y="156"/>
                  </a:cubicBezTo>
                  <a:cubicBezTo>
                    <a:pt x="1624" y="145"/>
                    <a:pt x="1629" y="133"/>
                    <a:pt x="1629" y="117"/>
                  </a:cubicBezTo>
                  <a:cubicBezTo>
                    <a:pt x="1629" y="106"/>
                    <a:pt x="1613" y="111"/>
                    <a:pt x="1607" y="111"/>
                  </a:cubicBezTo>
                  <a:close/>
                  <a:moveTo>
                    <a:pt x="1447" y="178"/>
                  </a:moveTo>
                  <a:lnTo>
                    <a:pt x="1447" y="178"/>
                  </a:lnTo>
                  <a:cubicBezTo>
                    <a:pt x="1447" y="194"/>
                    <a:pt x="1447" y="194"/>
                    <a:pt x="1447" y="194"/>
                  </a:cubicBezTo>
                  <a:cubicBezTo>
                    <a:pt x="1452" y="194"/>
                    <a:pt x="1452" y="194"/>
                    <a:pt x="1458" y="194"/>
                  </a:cubicBezTo>
                  <a:cubicBezTo>
                    <a:pt x="1469" y="194"/>
                    <a:pt x="1480" y="183"/>
                    <a:pt x="1480" y="167"/>
                  </a:cubicBezTo>
                  <a:cubicBezTo>
                    <a:pt x="1480" y="161"/>
                    <a:pt x="1469" y="156"/>
                    <a:pt x="1458" y="156"/>
                  </a:cubicBezTo>
                  <a:cubicBezTo>
                    <a:pt x="1447" y="161"/>
                    <a:pt x="1447" y="167"/>
                    <a:pt x="1447" y="178"/>
                  </a:cubicBezTo>
                  <a:close/>
                  <a:moveTo>
                    <a:pt x="11" y="1874"/>
                  </a:moveTo>
                  <a:lnTo>
                    <a:pt x="11" y="1874"/>
                  </a:lnTo>
                  <a:cubicBezTo>
                    <a:pt x="17" y="1857"/>
                    <a:pt x="17" y="1851"/>
                    <a:pt x="17" y="1835"/>
                  </a:cubicBezTo>
                  <a:cubicBezTo>
                    <a:pt x="17" y="1818"/>
                    <a:pt x="39" y="1829"/>
                    <a:pt x="56" y="1824"/>
                  </a:cubicBezTo>
                  <a:cubicBezTo>
                    <a:pt x="83" y="1824"/>
                    <a:pt x="94" y="1813"/>
                    <a:pt x="122" y="1813"/>
                  </a:cubicBezTo>
                  <a:cubicBezTo>
                    <a:pt x="133" y="1813"/>
                    <a:pt x="139" y="1818"/>
                    <a:pt x="150" y="1818"/>
                  </a:cubicBezTo>
                  <a:cubicBezTo>
                    <a:pt x="194" y="1829"/>
                    <a:pt x="216" y="1824"/>
                    <a:pt x="255" y="1835"/>
                  </a:cubicBezTo>
                  <a:cubicBezTo>
                    <a:pt x="283" y="1846"/>
                    <a:pt x="294" y="1857"/>
                    <a:pt x="322" y="1868"/>
                  </a:cubicBezTo>
                  <a:cubicBezTo>
                    <a:pt x="327" y="1857"/>
                    <a:pt x="327" y="1851"/>
                    <a:pt x="333" y="1846"/>
                  </a:cubicBezTo>
                  <a:cubicBezTo>
                    <a:pt x="344" y="1846"/>
                    <a:pt x="349" y="1846"/>
                    <a:pt x="360" y="1846"/>
                  </a:cubicBezTo>
                  <a:cubicBezTo>
                    <a:pt x="360" y="1874"/>
                    <a:pt x="360" y="1874"/>
                    <a:pt x="360" y="1874"/>
                  </a:cubicBezTo>
                  <a:cubicBezTo>
                    <a:pt x="366" y="1879"/>
                    <a:pt x="366" y="1879"/>
                    <a:pt x="366" y="1879"/>
                  </a:cubicBezTo>
                  <a:cubicBezTo>
                    <a:pt x="372" y="1862"/>
                    <a:pt x="377" y="1857"/>
                    <a:pt x="388" y="1851"/>
                  </a:cubicBezTo>
                  <a:cubicBezTo>
                    <a:pt x="410" y="1851"/>
                    <a:pt x="410" y="1851"/>
                    <a:pt x="410" y="1851"/>
                  </a:cubicBezTo>
                  <a:cubicBezTo>
                    <a:pt x="410" y="1874"/>
                    <a:pt x="416" y="1890"/>
                    <a:pt x="427" y="1912"/>
                  </a:cubicBezTo>
                  <a:cubicBezTo>
                    <a:pt x="388" y="1929"/>
                    <a:pt x="366" y="1929"/>
                    <a:pt x="322" y="1929"/>
                  </a:cubicBezTo>
                  <a:cubicBezTo>
                    <a:pt x="316" y="1929"/>
                    <a:pt x="311" y="1929"/>
                    <a:pt x="299" y="1929"/>
                  </a:cubicBezTo>
                  <a:cubicBezTo>
                    <a:pt x="288" y="1934"/>
                    <a:pt x="283" y="1946"/>
                    <a:pt x="272" y="1946"/>
                  </a:cubicBezTo>
                  <a:cubicBezTo>
                    <a:pt x="255" y="1946"/>
                    <a:pt x="250" y="1923"/>
                    <a:pt x="227" y="1923"/>
                  </a:cubicBezTo>
                  <a:cubicBezTo>
                    <a:pt x="216" y="1923"/>
                    <a:pt x="211" y="1929"/>
                    <a:pt x="194" y="1934"/>
                  </a:cubicBezTo>
                  <a:cubicBezTo>
                    <a:pt x="144" y="1946"/>
                    <a:pt x="117" y="1973"/>
                    <a:pt x="61" y="1973"/>
                  </a:cubicBezTo>
                  <a:cubicBezTo>
                    <a:pt x="22" y="1973"/>
                    <a:pt x="0" y="1929"/>
                    <a:pt x="0" y="1890"/>
                  </a:cubicBezTo>
                  <a:cubicBezTo>
                    <a:pt x="0" y="1885"/>
                    <a:pt x="11" y="1879"/>
                    <a:pt x="11" y="1874"/>
                  </a:cubicBezTo>
                  <a:close/>
                  <a:moveTo>
                    <a:pt x="444" y="1879"/>
                  </a:moveTo>
                  <a:lnTo>
                    <a:pt x="444" y="1879"/>
                  </a:lnTo>
                  <a:cubicBezTo>
                    <a:pt x="488" y="1879"/>
                    <a:pt x="516" y="1885"/>
                    <a:pt x="565" y="1885"/>
                  </a:cubicBezTo>
                  <a:cubicBezTo>
                    <a:pt x="615" y="1885"/>
                    <a:pt x="643" y="1874"/>
                    <a:pt x="687" y="1874"/>
                  </a:cubicBezTo>
                  <a:cubicBezTo>
                    <a:pt x="748" y="1874"/>
                    <a:pt x="776" y="1879"/>
                    <a:pt x="837" y="1890"/>
                  </a:cubicBezTo>
                  <a:cubicBezTo>
                    <a:pt x="837" y="1901"/>
                    <a:pt x="837" y="1901"/>
                    <a:pt x="837" y="1901"/>
                  </a:cubicBezTo>
                  <a:cubicBezTo>
                    <a:pt x="782" y="1923"/>
                    <a:pt x="748" y="1929"/>
                    <a:pt x="687" y="1929"/>
                  </a:cubicBezTo>
                  <a:cubicBezTo>
                    <a:pt x="671" y="1929"/>
                    <a:pt x="660" y="1923"/>
                    <a:pt x="638" y="1923"/>
                  </a:cubicBezTo>
                  <a:cubicBezTo>
                    <a:pt x="626" y="1923"/>
                    <a:pt x="621" y="1934"/>
                    <a:pt x="610" y="1934"/>
                  </a:cubicBezTo>
                  <a:cubicBezTo>
                    <a:pt x="571" y="1940"/>
                    <a:pt x="549" y="1946"/>
                    <a:pt x="505" y="1946"/>
                  </a:cubicBezTo>
                  <a:cubicBezTo>
                    <a:pt x="493" y="1946"/>
                    <a:pt x="488" y="1946"/>
                    <a:pt x="477" y="1940"/>
                  </a:cubicBezTo>
                  <a:cubicBezTo>
                    <a:pt x="471" y="1934"/>
                    <a:pt x="471" y="1923"/>
                    <a:pt x="466" y="1918"/>
                  </a:cubicBezTo>
                  <a:cubicBezTo>
                    <a:pt x="460" y="1912"/>
                    <a:pt x="449" y="1918"/>
                    <a:pt x="438" y="1918"/>
                  </a:cubicBezTo>
                  <a:cubicBezTo>
                    <a:pt x="444" y="1879"/>
                    <a:pt x="444" y="1879"/>
                    <a:pt x="444" y="1879"/>
                  </a:cubicBezTo>
                  <a:close/>
                  <a:moveTo>
                    <a:pt x="654" y="2023"/>
                  </a:moveTo>
                  <a:lnTo>
                    <a:pt x="654" y="2023"/>
                  </a:lnTo>
                  <a:cubicBezTo>
                    <a:pt x="654" y="2040"/>
                    <a:pt x="654" y="2056"/>
                    <a:pt x="671" y="2056"/>
                  </a:cubicBezTo>
                  <a:cubicBezTo>
                    <a:pt x="687" y="2056"/>
                    <a:pt x="687" y="2040"/>
                    <a:pt x="693" y="2023"/>
                  </a:cubicBezTo>
                  <a:cubicBezTo>
                    <a:pt x="698" y="2012"/>
                    <a:pt x="710" y="2001"/>
                    <a:pt x="710" y="1990"/>
                  </a:cubicBezTo>
                  <a:cubicBezTo>
                    <a:pt x="710" y="1968"/>
                    <a:pt x="698" y="1951"/>
                    <a:pt x="682" y="1957"/>
                  </a:cubicBezTo>
                  <a:cubicBezTo>
                    <a:pt x="671" y="1957"/>
                    <a:pt x="665" y="1962"/>
                    <a:pt x="665" y="1968"/>
                  </a:cubicBezTo>
                  <a:cubicBezTo>
                    <a:pt x="654" y="1990"/>
                    <a:pt x="654" y="2001"/>
                    <a:pt x="654" y="202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7" name="Freeform 100">
              <a:extLst>
                <a:ext uri="{FF2B5EF4-FFF2-40B4-BE49-F238E27FC236}">
                  <a16:creationId xmlns:a16="http://schemas.microsoft.com/office/drawing/2014/main" id="{21F53505-E28B-456E-A1F3-FFDA5AB849EA}"/>
                </a:ext>
              </a:extLst>
            </p:cNvPr>
            <p:cNvSpPr>
              <a:spLocks noChangeArrowheads="1"/>
            </p:cNvSpPr>
            <p:nvPr/>
          </p:nvSpPr>
          <p:spPr bwMode="auto">
            <a:xfrm>
              <a:off x="9686857" y="2938363"/>
              <a:ext cx="933845" cy="569661"/>
            </a:xfrm>
            <a:custGeom>
              <a:avLst/>
              <a:gdLst>
                <a:gd name="T0" fmla="*/ 3014 w 3891"/>
                <a:gd name="T1" fmla="*/ 1313 h 2373"/>
                <a:gd name="T2" fmla="*/ 3169 w 3891"/>
                <a:gd name="T3" fmla="*/ 1064 h 2373"/>
                <a:gd name="T4" fmla="*/ 3092 w 3891"/>
                <a:gd name="T5" fmla="*/ 1258 h 2373"/>
                <a:gd name="T6" fmla="*/ 3812 w 3891"/>
                <a:gd name="T7" fmla="*/ 1175 h 2373"/>
                <a:gd name="T8" fmla="*/ 3668 w 3891"/>
                <a:gd name="T9" fmla="*/ 1241 h 2373"/>
                <a:gd name="T10" fmla="*/ 3663 w 3891"/>
                <a:gd name="T11" fmla="*/ 1352 h 2373"/>
                <a:gd name="T12" fmla="*/ 3807 w 3891"/>
                <a:gd name="T13" fmla="*/ 1518 h 2373"/>
                <a:gd name="T14" fmla="*/ 3812 w 3891"/>
                <a:gd name="T15" fmla="*/ 1346 h 2373"/>
                <a:gd name="T16" fmla="*/ 3812 w 3891"/>
                <a:gd name="T17" fmla="*/ 1175 h 2373"/>
                <a:gd name="T18" fmla="*/ 3685 w 3891"/>
                <a:gd name="T19" fmla="*/ 1496 h 2373"/>
                <a:gd name="T20" fmla="*/ 3591 w 3891"/>
                <a:gd name="T21" fmla="*/ 1369 h 2373"/>
                <a:gd name="T22" fmla="*/ 3762 w 3891"/>
                <a:gd name="T23" fmla="*/ 1524 h 2373"/>
                <a:gd name="T24" fmla="*/ 3574 w 3891"/>
                <a:gd name="T25" fmla="*/ 1441 h 2373"/>
                <a:gd name="T26" fmla="*/ 3685 w 3891"/>
                <a:gd name="T27" fmla="*/ 1690 h 2373"/>
                <a:gd name="T28" fmla="*/ 3563 w 3891"/>
                <a:gd name="T29" fmla="*/ 1684 h 2373"/>
                <a:gd name="T30" fmla="*/ 3585 w 3891"/>
                <a:gd name="T31" fmla="*/ 1496 h 2373"/>
                <a:gd name="T32" fmla="*/ 3840 w 3891"/>
                <a:gd name="T33" fmla="*/ 1623 h 2373"/>
                <a:gd name="T34" fmla="*/ 3884 w 3891"/>
                <a:gd name="T35" fmla="*/ 1546 h 2373"/>
                <a:gd name="T36" fmla="*/ 1341 w 3891"/>
                <a:gd name="T37" fmla="*/ 2288 h 2373"/>
                <a:gd name="T38" fmla="*/ 1341 w 3891"/>
                <a:gd name="T39" fmla="*/ 2288 h 2373"/>
                <a:gd name="T40" fmla="*/ 1767 w 3891"/>
                <a:gd name="T41" fmla="*/ 2172 h 2373"/>
                <a:gd name="T42" fmla="*/ 1247 w 3891"/>
                <a:gd name="T43" fmla="*/ 1884 h 2373"/>
                <a:gd name="T44" fmla="*/ 2255 w 3891"/>
                <a:gd name="T45" fmla="*/ 1967 h 2373"/>
                <a:gd name="T46" fmla="*/ 2255 w 3891"/>
                <a:gd name="T47" fmla="*/ 1967 h 2373"/>
                <a:gd name="T48" fmla="*/ 2283 w 3891"/>
                <a:gd name="T49" fmla="*/ 2083 h 2373"/>
                <a:gd name="T50" fmla="*/ 2238 w 3891"/>
                <a:gd name="T51" fmla="*/ 2316 h 2373"/>
                <a:gd name="T52" fmla="*/ 2194 w 3891"/>
                <a:gd name="T53" fmla="*/ 2316 h 2373"/>
                <a:gd name="T54" fmla="*/ 2632 w 3891"/>
                <a:gd name="T55" fmla="*/ 1834 h 2373"/>
                <a:gd name="T56" fmla="*/ 2632 w 3891"/>
                <a:gd name="T57" fmla="*/ 1834 h 2373"/>
                <a:gd name="T58" fmla="*/ 2421 w 3891"/>
                <a:gd name="T59" fmla="*/ 1934 h 2373"/>
                <a:gd name="T60" fmla="*/ 2538 w 3891"/>
                <a:gd name="T61" fmla="*/ 1856 h 2373"/>
                <a:gd name="T62" fmla="*/ 2471 w 3891"/>
                <a:gd name="T63" fmla="*/ 2095 h 2373"/>
                <a:gd name="T64" fmla="*/ 2338 w 3891"/>
                <a:gd name="T65" fmla="*/ 2216 h 2373"/>
                <a:gd name="T66" fmla="*/ 2327 w 3891"/>
                <a:gd name="T67" fmla="*/ 2095 h 2373"/>
                <a:gd name="T68" fmla="*/ 698 w 3891"/>
                <a:gd name="T69" fmla="*/ 2067 h 2373"/>
                <a:gd name="T70" fmla="*/ 920 w 3891"/>
                <a:gd name="T71" fmla="*/ 2261 h 2373"/>
                <a:gd name="T72" fmla="*/ 1025 w 3891"/>
                <a:gd name="T73" fmla="*/ 2266 h 2373"/>
                <a:gd name="T74" fmla="*/ 110 w 3891"/>
                <a:gd name="T75" fmla="*/ 2072 h 2373"/>
                <a:gd name="T76" fmla="*/ 255 w 3891"/>
                <a:gd name="T77" fmla="*/ 2200 h 2373"/>
                <a:gd name="T78" fmla="*/ 454 w 3891"/>
                <a:gd name="T79" fmla="*/ 2061 h 2373"/>
                <a:gd name="T80" fmla="*/ 183 w 3891"/>
                <a:gd name="T81" fmla="*/ 2100 h 2373"/>
                <a:gd name="T82" fmla="*/ 986 w 3891"/>
                <a:gd name="T83" fmla="*/ 238 h 2373"/>
                <a:gd name="T84" fmla="*/ 1224 w 3891"/>
                <a:gd name="T85" fmla="*/ 271 h 2373"/>
                <a:gd name="T86" fmla="*/ 1524 w 3891"/>
                <a:gd name="T87" fmla="*/ 271 h 2373"/>
                <a:gd name="T88" fmla="*/ 1806 w 3891"/>
                <a:gd name="T89" fmla="*/ 277 h 2373"/>
                <a:gd name="T90" fmla="*/ 2178 w 3891"/>
                <a:gd name="T91" fmla="*/ 465 h 2373"/>
                <a:gd name="T92" fmla="*/ 2117 w 3891"/>
                <a:gd name="T93" fmla="*/ 260 h 2373"/>
                <a:gd name="T94" fmla="*/ 1873 w 3891"/>
                <a:gd name="T95" fmla="*/ 94 h 2373"/>
                <a:gd name="T96" fmla="*/ 1474 w 3891"/>
                <a:gd name="T97" fmla="*/ 61 h 2373"/>
                <a:gd name="T98" fmla="*/ 1152 w 3891"/>
                <a:gd name="T99" fmla="*/ 39 h 2373"/>
                <a:gd name="T100" fmla="*/ 1252 w 3891"/>
                <a:gd name="T101" fmla="*/ 310 h 2373"/>
                <a:gd name="T102" fmla="*/ 1252 w 3891"/>
                <a:gd name="T103" fmla="*/ 310 h 2373"/>
                <a:gd name="T104" fmla="*/ 1147 w 3891"/>
                <a:gd name="T105" fmla="*/ 310 h 2373"/>
                <a:gd name="T106" fmla="*/ 1097 w 3891"/>
                <a:gd name="T107" fmla="*/ 354 h 2373"/>
                <a:gd name="T108" fmla="*/ 881 w 3891"/>
                <a:gd name="T109" fmla="*/ 188 h 2373"/>
                <a:gd name="T110" fmla="*/ 947 w 3891"/>
                <a:gd name="T111" fmla="*/ 61 h 2373"/>
                <a:gd name="T112" fmla="*/ 748 w 3891"/>
                <a:gd name="T113" fmla="*/ 216 h 2373"/>
                <a:gd name="T114" fmla="*/ 338 w 3891"/>
                <a:gd name="T115" fmla="*/ 116 h 2373"/>
                <a:gd name="T116" fmla="*/ 149 w 3891"/>
                <a:gd name="T117" fmla="*/ 266 h 2373"/>
                <a:gd name="T118" fmla="*/ 426 w 3891"/>
                <a:gd name="T119" fmla="*/ 454 h 2373"/>
                <a:gd name="T120" fmla="*/ 648 w 3891"/>
                <a:gd name="T121" fmla="*/ 321 h 2373"/>
                <a:gd name="T122" fmla="*/ 532 w 3891"/>
                <a:gd name="T123" fmla="*/ 155 h 2373"/>
                <a:gd name="T124" fmla="*/ 598 w 3891"/>
                <a:gd name="T125" fmla="*/ 460 h 2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91" h="2373">
                  <a:moveTo>
                    <a:pt x="2953" y="1219"/>
                  </a:moveTo>
                  <a:lnTo>
                    <a:pt x="2953" y="1219"/>
                  </a:lnTo>
                  <a:cubicBezTo>
                    <a:pt x="2953" y="1241"/>
                    <a:pt x="2964" y="1252"/>
                    <a:pt x="2964" y="1269"/>
                  </a:cubicBezTo>
                  <a:cubicBezTo>
                    <a:pt x="2964" y="1297"/>
                    <a:pt x="2959" y="1308"/>
                    <a:pt x="2959" y="1330"/>
                  </a:cubicBezTo>
                  <a:cubicBezTo>
                    <a:pt x="2976" y="1335"/>
                    <a:pt x="2987" y="1335"/>
                    <a:pt x="3003" y="1346"/>
                  </a:cubicBezTo>
                  <a:cubicBezTo>
                    <a:pt x="3014" y="1335"/>
                    <a:pt x="3014" y="1324"/>
                    <a:pt x="3014" y="1313"/>
                  </a:cubicBezTo>
                  <a:cubicBezTo>
                    <a:pt x="3014" y="1285"/>
                    <a:pt x="3003" y="1269"/>
                    <a:pt x="2992" y="1241"/>
                  </a:cubicBezTo>
                  <a:cubicBezTo>
                    <a:pt x="2981" y="1230"/>
                    <a:pt x="2987" y="1219"/>
                    <a:pt x="2981" y="1208"/>
                  </a:cubicBezTo>
                  <a:cubicBezTo>
                    <a:pt x="2976" y="1191"/>
                    <a:pt x="2953" y="1208"/>
                    <a:pt x="2953" y="1219"/>
                  </a:cubicBezTo>
                  <a:close/>
                  <a:moveTo>
                    <a:pt x="3181" y="1069"/>
                  </a:moveTo>
                  <a:lnTo>
                    <a:pt x="3181" y="1069"/>
                  </a:lnTo>
                  <a:cubicBezTo>
                    <a:pt x="3175" y="1064"/>
                    <a:pt x="3175" y="1064"/>
                    <a:pt x="3169" y="1064"/>
                  </a:cubicBezTo>
                  <a:cubicBezTo>
                    <a:pt x="3158" y="1064"/>
                    <a:pt x="3158" y="1064"/>
                    <a:pt x="3158" y="1064"/>
                  </a:cubicBezTo>
                  <a:cubicBezTo>
                    <a:pt x="3153" y="1103"/>
                    <a:pt x="3136" y="1119"/>
                    <a:pt x="3125" y="1152"/>
                  </a:cubicBezTo>
                  <a:cubicBezTo>
                    <a:pt x="3114" y="1169"/>
                    <a:pt x="3120" y="1186"/>
                    <a:pt x="3109" y="1208"/>
                  </a:cubicBezTo>
                  <a:cubicBezTo>
                    <a:pt x="3103" y="1219"/>
                    <a:pt x="3092" y="1219"/>
                    <a:pt x="3075" y="1219"/>
                  </a:cubicBezTo>
                  <a:cubicBezTo>
                    <a:pt x="3075" y="1269"/>
                    <a:pt x="3031" y="1474"/>
                    <a:pt x="3086" y="1285"/>
                  </a:cubicBezTo>
                  <a:cubicBezTo>
                    <a:pt x="3092" y="1274"/>
                    <a:pt x="3086" y="1269"/>
                    <a:pt x="3092" y="1258"/>
                  </a:cubicBezTo>
                  <a:cubicBezTo>
                    <a:pt x="3097" y="1241"/>
                    <a:pt x="3114" y="1236"/>
                    <a:pt x="3125" y="1219"/>
                  </a:cubicBezTo>
                  <a:cubicBezTo>
                    <a:pt x="3136" y="1202"/>
                    <a:pt x="3153" y="1197"/>
                    <a:pt x="3158" y="1180"/>
                  </a:cubicBezTo>
                  <a:cubicBezTo>
                    <a:pt x="3175" y="1152"/>
                    <a:pt x="3175" y="1130"/>
                    <a:pt x="3181" y="1103"/>
                  </a:cubicBezTo>
                  <a:cubicBezTo>
                    <a:pt x="3181" y="1091"/>
                    <a:pt x="3186" y="1080"/>
                    <a:pt x="3181" y="1069"/>
                  </a:cubicBezTo>
                  <a:close/>
                  <a:moveTo>
                    <a:pt x="3812" y="1175"/>
                  </a:moveTo>
                  <a:lnTo>
                    <a:pt x="3812" y="1175"/>
                  </a:lnTo>
                  <a:cubicBezTo>
                    <a:pt x="3812" y="1130"/>
                    <a:pt x="3812" y="1130"/>
                    <a:pt x="3812" y="1130"/>
                  </a:cubicBezTo>
                  <a:cubicBezTo>
                    <a:pt x="3796" y="1130"/>
                    <a:pt x="3790" y="1125"/>
                    <a:pt x="3779" y="1119"/>
                  </a:cubicBezTo>
                  <a:cubicBezTo>
                    <a:pt x="3746" y="1125"/>
                    <a:pt x="3746" y="1125"/>
                    <a:pt x="3746" y="1125"/>
                  </a:cubicBezTo>
                  <a:cubicBezTo>
                    <a:pt x="3740" y="1147"/>
                    <a:pt x="3746" y="1164"/>
                    <a:pt x="3729" y="1175"/>
                  </a:cubicBezTo>
                  <a:cubicBezTo>
                    <a:pt x="3724" y="1175"/>
                    <a:pt x="3713" y="1175"/>
                    <a:pt x="3713" y="1186"/>
                  </a:cubicBezTo>
                  <a:cubicBezTo>
                    <a:pt x="3696" y="1208"/>
                    <a:pt x="3696" y="1241"/>
                    <a:pt x="3668" y="1241"/>
                  </a:cubicBezTo>
                  <a:cubicBezTo>
                    <a:pt x="3663" y="1241"/>
                    <a:pt x="3657" y="1230"/>
                    <a:pt x="3646" y="1230"/>
                  </a:cubicBezTo>
                  <a:cubicBezTo>
                    <a:pt x="3624" y="1230"/>
                    <a:pt x="3624" y="1230"/>
                    <a:pt x="3624" y="1230"/>
                  </a:cubicBezTo>
                  <a:cubicBezTo>
                    <a:pt x="3624" y="1252"/>
                    <a:pt x="3624" y="1252"/>
                    <a:pt x="3624" y="1252"/>
                  </a:cubicBezTo>
                  <a:cubicBezTo>
                    <a:pt x="3624" y="1285"/>
                    <a:pt x="3690" y="1269"/>
                    <a:pt x="3690" y="1302"/>
                  </a:cubicBezTo>
                  <a:cubicBezTo>
                    <a:pt x="3690" y="1308"/>
                    <a:pt x="3674" y="1308"/>
                    <a:pt x="3674" y="1313"/>
                  </a:cubicBezTo>
                  <a:cubicBezTo>
                    <a:pt x="3674" y="1330"/>
                    <a:pt x="3663" y="1335"/>
                    <a:pt x="3663" y="1352"/>
                  </a:cubicBezTo>
                  <a:cubicBezTo>
                    <a:pt x="3663" y="1357"/>
                    <a:pt x="3668" y="1363"/>
                    <a:pt x="3668" y="1369"/>
                  </a:cubicBezTo>
                  <a:cubicBezTo>
                    <a:pt x="3668" y="1385"/>
                    <a:pt x="3646" y="1391"/>
                    <a:pt x="3646" y="1407"/>
                  </a:cubicBezTo>
                  <a:cubicBezTo>
                    <a:pt x="3646" y="1424"/>
                    <a:pt x="3663" y="1430"/>
                    <a:pt x="3674" y="1446"/>
                  </a:cubicBezTo>
                  <a:cubicBezTo>
                    <a:pt x="3685" y="1457"/>
                    <a:pt x="3701" y="1463"/>
                    <a:pt x="3718" y="1474"/>
                  </a:cubicBezTo>
                  <a:cubicBezTo>
                    <a:pt x="3740" y="1485"/>
                    <a:pt x="3751" y="1490"/>
                    <a:pt x="3774" y="1502"/>
                  </a:cubicBezTo>
                  <a:cubicBezTo>
                    <a:pt x="3785" y="1507"/>
                    <a:pt x="3790" y="1518"/>
                    <a:pt x="3807" y="1518"/>
                  </a:cubicBezTo>
                  <a:cubicBezTo>
                    <a:pt x="3818" y="1518"/>
                    <a:pt x="3823" y="1513"/>
                    <a:pt x="3829" y="1507"/>
                  </a:cubicBezTo>
                  <a:cubicBezTo>
                    <a:pt x="3840" y="1496"/>
                    <a:pt x="3851" y="1485"/>
                    <a:pt x="3851" y="1468"/>
                  </a:cubicBezTo>
                  <a:cubicBezTo>
                    <a:pt x="3851" y="1457"/>
                    <a:pt x="3846" y="1452"/>
                    <a:pt x="3846" y="1441"/>
                  </a:cubicBezTo>
                  <a:cubicBezTo>
                    <a:pt x="3846" y="1430"/>
                    <a:pt x="3851" y="1424"/>
                    <a:pt x="3851" y="1418"/>
                  </a:cubicBezTo>
                  <a:cubicBezTo>
                    <a:pt x="3851" y="1385"/>
                    <a:pt x="3823" y="1380"/>
                    <a:pt x="3807" y="1352"/>
                  </a:cubicBezTo>
                  <a:cubicBezTo>
                    <a:pt x="3812" y="1346"/>
                    <a:pt x="3812" y="1346"/>
                    <a:pt x="3812" y="1346"/>
                  </a:cubicBezTo>
                  <a:cubicBezTo>
                    <a:pt x="3823" y="1346"/>
                    <a:pt x="3834" y="1352"/>
                    <a:pt x="3846" y="1346"/>
                  </a:cubicBezTo>
                  <a:cubicBezTo>
                    <a:pt x="3857" y="1335"/>
                    <a:pt x="3851" y="1324"/>
                    <a:pt x="3851" y="1313"/>
                  </a:cubicBezTo>
                  <a:cubicBezTo>
                    <a:pt x="3851" y="1297"/>
                    <a:pt x="3834" y="1297"/>
                    <a:pt x="3834" y="1280"/>
                  </a:cubicBezTo>
                  <a:cubicBezTo>
                    <a:pt x="3834" y="1258"/>
                    <a:pt x="3846" y="1241"/>
                    <a:pt x="3846" y="1219"/>
                  </a:cubicBezTo>
                  <a:cubicBezTo>
                    <a:pt x="3846" y="1202"/>
                    <a:pt x="3812" y="1208"/>
                    <a:pt x="3812" y="1186"/>
                  </a:cubicBezTo>
                  <a:lnTo>
                    <a:pt x="3812" y="1175"/>
                  </a:lnTo>
                  <a:close/>
                  <a:moveTo>
                    <a:pt x="3624" y="1374"/>
                  </a:moveTo>
                  <a:lnTo>
                    <a:pt x="3624" y="1374"/>
                  </a:lnTo>
                  <a:cubicBezTo>
                    <a:pt x="3624" y="1380"/>
                    <a:pt x="3624" y="1385"/>
                    <a:pt x="3624" y="1391"/>
                  </a:cubicBezTo>
                  <a:cubicBezTo>
                    <a:pt x="3624" y="1413"/>
                    <a:pt x="3641" y="1430"/>
                    <a:pt x="3657" y="1452"/>
                  </a:cubicBezTo>
                  <a:cubicBezTo>
                    <a:pt x="3668" y="1463"/>
                    <a:pt x="3690" y="1468"/>
                    <a:pt x="3690" y="1485"/>
                  </a:cubicBezTo>
                  <a:cubicBezTo>
                    <a:pt x="3690" y="1490"/>
                    <a:pt x="3685" y="1490"/>
                    <a:pt x="3685" y="1496"/>
                  </a:cubicBezTo>
                  <a:cubicBezTo>
                    <a:pt x="3668" y="1485"/>
                    <a:pt x="3657" y="1479"/>
                    <a:pt x="3635" y="1463"/>
                  </a:cubicBezTo>
                  <a:cubicBezTo>
                    <a:pt x="3629" y="1463"/>
                    <a:pt x="3618" y="1463"/>
                    <a:pt x="3613" y="1452"/>
                  </a:cubicBezTo>
                  <a:cubicBezTo>
                    <a:pt x="3613" y="1446"/>
                    <a:pt x="3613" y="1441"/>
                    <a:pt x="3613" y="1441"/>
                  </a:cubicBezTo>
                  <a:cubicBezTo>
                    <a:pt x="3607" y="1424"/>
                    <a:pt x="3591" y="1424"/>
                    <a:pt x="3591" y="1413"/>
                  </a:cubicBezTo>
                  <a:cubicBezTo>
                    <a:pt x="3585" y="1402"/>
                    <a:pt x="3585" y="1396"/>
                    <a:pt x="3585" y="1385"/>
                  </a:cubicBezTo>
                  <a:cubicBezTo>
                    <a:pt x="3585" y="1380"/>
                    <a:pt x="3585" y="1374"/>
                    <a:pt x="3591" y="1369"/>
                  </a:cubicBezTo>
                  <a:cubicBezTo>
                    <a:pt x="3596" y="1374"/>
                    <a:pt x="3602" y="1380"/>
                    <a:pt x="3613" y="1380"/>
                  </a:cubicBezTo>
                  <a:cubicBezTo>
                    <a:pt x="3618" y="1380"/>
                    <a:pt x="3618" y="1380"/>
                    <a:pt x="3624" y="1374"/>
                  </a:cubicBezTo>
                  <a:close/>
                  <a:moveTo>
                    <a:pt x="3690" y="1507"/>
                  </a:moveTo>
                  <a:lnTo>
                    <a:pt x="3690" y="1507"/>
                  </a:lnTo>
                  <a:cubicBezTo>
                    <a:pt x="3690" y="1490"/>
                    <a:pt x="3718" y="1479"/>
                    <a:pt x="3729" y="1490"/>
                  </a:cubicBezTo>
                  <a:cubicBezTo>
                    <a:pt x="3746" y="1496"/>
                    <a:pt x="3746" y="1513"/>
                    <a:pt x="3762" y="1524"/>
                  </a:cubicBezTo>
                  <a:cubicBezTo>
                    <a:pt x="3774" y="1529"/>
                    <a:pt x="3790" y="1535"/>
                    <a:pt x="3790" y="1546"/>
                  </a:cubicBezTo>
                  <a:cubicBezTo>
                    <a:pt x="3790" y="1563"/>
                    <a:pt x="3779" y="1585"/>
                    <a:pt x="3762" y="1585"/>
                  </a:cubicBezTo>
                  <a:cubicBezTo>
                    <a:pt x="3746" y="1585"/>
                    <a:pt x="3746" y="1563"/>
                    <a:pt x="3735" y="1551"/>
                  </a:cubicBezTo>
                  <a:cubicBezTo>
                    <a:pt x="3724" y="1529"/>
                    <a:pt x="3690" y="1535"/>
                    <a:pt x="3690" y="1507"/>
                  </a:cubicBezTo>
                  <a:close/>
                  <a:moveTo>
                    <a:pt x="3574" y="1441"/>
                  </a:moveTo>
                  <a:lnTo>
                    <a:pt x="3574" y="1441"/>
                  </a:lnTo>
                  <a:cubicBezTo>
                    <a:pt x="3596" y="1457"/>
                    <a:pt x="3613" y="1463"/>
                    <a:pt x="3635" y="1479"/>
                  </a:cubicBezTo>
                  <a:cubicBezTo>
                    <a:pt x="3652" y="1496"/>
                    <a:pt x="3652" y="1513"/>
                    <a:pt x="3668" y="1529"/>
                  </a:cubicBezTo>
                  <a:cubicBezTo>
                    <a:pt x="3679" y="1546"/>
                    <a:pt x="3701" y="1540"/>
                    <a:pt x="3713" y="1557"/>
                  </a:cubicBezTo>
                  <a:cubicBezTo>
                    <a:pt x="3724" y="1568"/>
                    <a:pt x="3724" y="1579"/>
                    <a:pt x="3729" y="1590"/>
                  </a:cubicBezTo>
                  <a:cubicBezTo>
                    <a:pt x="3735" y="1607"/>
                    <a:pt x="3740" y="1612"/>
                    <a:pt x="3740" y="1623"/>
                  </a:cubicBezTo>
                  <a:cubicBezTo>
                    <a:pt x="3740" y="1657"/>
                    <a:pt x="3696" y="1657"/>
                    <a:pt x="3685" y="1690"/>
                  </a:cubicBezTo>
                  <a:cubicBezTo>
                    <a:pt x="3674" y="1723"/>
                    <a:pt x="3652" y="1751"/>
                    <a:pt x="3618" y="1751"/>
                  </a:cubicBezTo>
                  <a:cubicBezTo>
                    <a:pt x="3607" y="1751"/>
                    <a:pt x="3607" y="1751"/>
                    <a:pt x="3596" y="1751"/>
                  </a:cubicBezTo>
                  <a:cubicBezTo>
                    <a:pt x="3596" y="1729"/>
                    <a:pt x="3596" y="1729"/>
                    <a:pt x="3596" y="1729"/>
                  </a:cubicBezTo>
                  <a:cubicBezTo>
                    <a:pt x="3580" y="1729"/>
                    <a:pt x="3574" y="1723"/>
                    <a:pt x="3557" y="1723"/>
                  </a:cubicBezTo>
                  <a:cubicBezTo>
                    <a:pt x="3557" y="1707"/>
                    <a:pt x="3557" y="1707"/>
                    <a:pt x="3557" y="1707"/>
                  </a:cubicBezTo>
                  <a:cubicBezTo>
                    <a:pt x="3563" y="1684"/>
                    <a:pt x="3563" y="1684"/>
                    <a:pt x="3563" y="1684"/>
                  </a:cubicBezTo>
                  <a:cubicBezTo>
                    <a:pt x="3563" y="1646"/>
                    <a:pt x="3563" y="1646"/>
                    <a:pt x="3563" y="1646"/>
                  </a:cubicBezTo>
                  <a:cubicBezTo>
                    <a:pt x="3563" y="1629"/>
                    <a:pt x="3568" y="1623"/>
                    <a:pt x="3568" y="1607"/>
                  </a:cubicBezTo>
                  <a:cubicBezTo>
                    <a:pt x="3568" y="1574"/>
                    <a:pt x="3568" y="1574"/>
                    <a:pt x="3568" y="1574"/>
                  </a:cubicBezTo>
                  <a:cubicBezTo>
                    <a:pt x="3585" y="1574"/>
                    <a:pt x="3591" y="1574"/>
                    <a:pt x="3602" y="1568"/>
                  </a:cubicBezTo>
                  <a:cubicBezTo>
                    <a:pt x="3602" y="1557"/>
                    <a:pt x="3591" y="1557"/>
                    <a:pt x="3591" y="1546"/>
                  </a:cubicBezTo>
                  <a:cubicBezTo>
                    <a:pt x="3591" y="1524"/>
                    <a:pt x="3585" y="1513"/>
                    <a:pt x="3585" y="1496"/>
                  </a:cubicBezTo>
                  <a:cubicBezTo>
                    <a:pt x="3580" y="1479"/>
                    <a:pt x="3568" y="1468"/>
                    <a:pt x="3568" y="1446"/>
                  </a:cubicBezTo>
                  <a:cubicBezTo>
                    <a:pt x="3568" y="1446"/>
                    <a:pt x="3568" y="1441"/>
                    <a:pt x="3574" y="1441"/>
                  </a:cubicBezTo>
                  <a:close/>
                  <a:moveTo>
                    <a:pt x="3796" y="1684"/>
                  </a:moveTo>
                  <a:lnTo>
                    <a:pt x="3796" y="1684"/>
                  </a:lnTo>
                  <a:cubicBezTo>
                    <a:pt x="3801" y="1690"/>
                    <a:pt x="3807" y="1690"/>
                    <a:pt x="3812" y="1690"/>
                  </a:cubicBezTo>
                  <a:cubicBezTo>
                    <a:pt x="3840" y="1690"/>
                    <a:pt x="3840" y="1651"/>
                    <a:pt x="3840" y="1623"/>
                  </a:cubicBezTo>
                  <a:cubicBezTo>
                    <a:pt x="3840" y="1612"/>
                    <a:pt x="3818" y="1623"/>
                    <a:pt x="3818" y="1635"/>
                  </a:cubicBezTo>
                  <a:cubicBezTo>
                    <a:pt x="3812" y="1640"/>
                    <a:pt x="3812" y="1646"/>
                    <a:pt x="3812" y="1657"/>
                  </a:cubicBezTo>
                  <a:cubicBezTo>
                    <a:pt x="3812" y="1662"/>
                    <a:pt x="3801" y="1657"/>
                    <a:pt x="3796" y="1668"/>
                  </a:cubicBezTo>
                  <a:cubicBezTo>
                    <a:pt x="3796" y="1673"/>
                    <a:pt x="3796" y="1679"/>
                    <a:pt x="3796" y="1684"/>
                  </a:cubicBezTo>
                  <a:close/>
                  <a:moveTo>
                    <a:pt x="3884" y="1546"/>
                  </a:moveTo>
                  <a:lnTo>
                    <a:pt x="3884" y="1546"/>
                  </a:lnTo>
                  <a:lnTo>
                    <a:pt x="3879" y="1546"/>
                  </a:lnTo>
                  <a:cubicBezTo>
                    <a:pt x="3868" y="1546"/>
                    <a:pt x="3868" y="1557"/>
                    <a:pt x="3868" y="1568"/>
                  </a:cubicBezTo>
                  <a:cubicBezTo>
                    <a:pt x="3868" y="1585"/>
                    <a:pt x="3873" y="1590"/>
                    <a:pt x="3868" y="1607"/>
                  </a:cubicBezTo>
                  <a:cubicBezTo>
                    <a:pt x="3873" y="1607"/>
                    <a:pt x="3873" y="1607"/>
                    <a:pt x="3873" y="1607"/>
                  </a:cubicBezTo>
                  <a:cubicBezTo>
                    <a:pt x="3890" y="1590"/>
                    <a:pt x="3884" y="1568"/>
                    <a:pt x="3884" y="1546"/>
                  </a:cubicBezTo>
                  <a:close/>
                  <a:moveTo>
                    <a:pt x="1341" y="2288"/>
                  </a:moveTo>
                  <a:lnTo>
                    <a:pt x="1341" y="2288"/>
                  </a:lnTo>
                  <a:cubicBezTo>
                    <a:pt x="1335" y="2294"/>
                    <a:pt x="1335" y="2300"/>
                    <a:pt x="1335" y="2305"/>
                  </a:cubicBezTo>
                  <a:cubicBezTo>
                    <a:pt x="1352" y="2316"/>
                    <a:pt x="1363" y="2305"/>
                    <a:pt x="1380" y="2311"/>
                  </a:cubicBezTo>
                  <a:cubicBezTo>
                    <a:pt x="1391" y="2316"/>
                    <a:pt x="1391" y="2327"/>
                    <a:pt x="1402" y="2327"/>
                  </a:cubicBezTo>
                  <a:cubicBezTo>
                    <a:pt x="1413" y="2327"/>
                    <a:pt x="1413" y="2316"/>
                    <a:pt x="1413" y="2305"/>
                  </a:cubicBezTo>
                  <a:cubicBezTo>
                    <a:pt x="1413" y="2277"/>
                    <a:pt x="1368" y="2288"/>
                    <a:pt x="1341" y="2288"/>
                  </a:cubicBezTo>
                  <a:close/>
                  <a:moveTo>
                    <a:pt x="1668" y="2128"/>
                  </a:moveTo>
                  <a:lnTo>
                    <a:pt x="1668" y="2128"/>
                  </a:lnTo>
                  <a:cubicBezTo>
                    <a:pt x="1657" y="2128"/>
                    <a:pt x="1646" y="2144"/>
                    <a:pt x="1646" y="2155"/>
                  </a:cubicBezTo>
                  <a:cubicBezTo>
                    <a:pt x="1646" y="2178"/>
                    <a:pt x="1662" y="2183"/>
                    <a:pt x="1679" y="2194"/>
                  </a:cubicBezTo>
                  <a:cubicBezTo>
                    <a:pt x="1695" y="2216"/>
                    <a:pt x="1706" y="2239"/>
                    <a:pt x="1734" y="2239"/>
                  </a:cubicBezTo>
                  <a:cubicBezTo>
                    <a:pt x="1740" y="2211"/>
                    <a:pt x="1767" y="2205"/>
                    <a:pt x="1767" y="2172"/>
                  </a:cubicBezTo>
                  <a:cubicBezTo>
                    <a:pt x="1767" y="2155"/>
                    <a:pt x="1762" y="2150"/>
                    <a:pt x="1756" y="2128"/>
                  </a:cubicBezTo>
                  <a:cubicBezTo>
                    <a:pt x="1668" y="2128"/>
                    <a:pt x="1668" y="2128"/>
                    <a:pt x="1668" y="2128"/>
                  </a:cubicBezTo>
                  <a:close/>
                  <a:moveTo>
                    <a:pt x="1202" y="1840"/>
                  </a:moveTo>
                  <a:lnTo>
                    <a:pt x="1202" y="1840"/>
                  </a:lnTo>
                  <a:cubicBezTo>
                    <a:pt x="1202" y="1851"/>
                    <a:pt x="1202" y="1851"/>
                    <a:pt x="1202" y="1851"/>
                  </a:cubicBezTo>
                  <a:cubicBezTo>
                    <a:pt x="1224" y="1856"/>
                    <a:pt x="1230" y="1873"/>
                    <a:pt x="1247" y="1884"/>
                  </a:cubicBezTo>
                  <a:cubicBezTo>
                    <a:pt x="1252" y="1867"/>
                    <a:pt x="1252" y="1851"/>
                    <a:pt x="1263" y="1834"/>
                  </a:cubicBezTo>
                  <a:cubicBezTo>
                    <a:pt x="1252" y="1829"/>
                    <a:pt x="1252" y="1817"/>
                    <a:pt x="1241" y="1812"/>
                  </a:cubicBezTo>
                  <a:cubicBezTo>
                    <a:pt x="1230" y="1812"/>
                    <a:pt x="1230" y="1823"/>
                    <a:pt x="1224" y="1823"/>
                  </a:cubicBezTo>
                  <a:cubicBezTo>
                    <a:pt x="1213" y="1829"/>
                    <a:pt x="1208" y="1834"/>
                    <a:pt x="1202" y="1840"/>
                  </a:cubicBezTo>
                  <a:close/>
                  <a:moveTo>
                    <a:pt x="2255" y="1967"/>
                  </a:moveTo>
                  <a:lnTo>
                    <a:pt x="2255" y="1967"/>
                  </a:lnTo>
                  <a:cubicBezTo>
                    <a:pt x="2255" y="1984"/>
                    <a:pt x="2255" y="1984"/>
                    <a:pt x="2255" y="1984"/>
                  </a:cubicBezTo>
                  <a:cubicBezTo>
                    <a:pt x="2255" y="1995"/>
                    <a:pt x="2266" y="2006"/>
                    <a:pt x="2277" y="2006"/>
                  </a:cubicBezTo>
                  <a:cubicBezTo>
                    <a:pt x="2283" y="2006"/>
                    <a:pt x="2283" y="2000"/>
                    <a:pt x="2294" y="1995"/>
                  </a:cubicBezTo>
                  <a:cubicBezTo>
                    <a:pt x="2305" y="1989"/>
                    <a:pt x="2316" y="1984"/>
                    <a:pt x="2322" y="1967"/>
                  </a:cubicBezTo>
                  <a:cubicBezTo>
                    <a:pt x="2322" y="1962"/>
                    <a:pt x="2322" y="1962"/>
                    <a:pt x="2322" y="1962"/>
                  </a:cubicBezTo>
                  <a:cubicBezTo>
                    <a:pt x="2294" y="1956"/>
                    <a:pt x="2283" y="1967"/>
                    <a:pt x="2255" y="1967"/>
                  </a:cubicBezTo>
                  <a:close/>
                  <a:moveTo>
                    <a:pt x="2266" y="2078"/>
                  </a:moveTo>
                  <a:lnTo>
                    <a:pt x="2266" y="2078"/>
                  </a:lnTo>
                  <a:cubicBezTo>
                    <a:pt x="2227" y="2078"/>
                    <a:pt x="2227" y="2078"/>
                    <a:pt x="2227" y="2078"/>
                  </a:cubicBezTo>
                  <a:cubicBezTo>
                    <a:pt x="2227" y="2083"/>
                    <a:pt x="2227" y="2089"/>
                    <a:pt x="2227" y="2095"/>
                  </a:cubicBezTo>
                  <a:cubicBezTo>
                    <a:pt x="2227" y="2106"/>
                    <a:pt x="2227" y="2117"/>
                    <a:pt x="2233" y="2117"/>
                  </a:cubicBezTo>
                  <a:cubicBezTo>
                    <a:pt x="2255" y="2117"/>
                    <a:pt x="2272" y="2100"/>
                    <a:pt x="2283" y="2083"/>
                  </a:cubicBezTo>
                  <a:cubicBezTo>
                    <a:pt x="2277" y="2078"/>
                    <a:pt x="2272" y="2078"/>
                    <a:pt x="2266" y="2078"/>
                  </a:cubicBezTo>
                  <a:close/>
                  <a:moveTo>
                    <a:pt x="2261" y="2255"/>
                  </a:moveTo>
                  <a:lnTo>
                    <a:pt x="2261" y="2255"/>
                  </a:lnTo>
                  <a:cubicBezTo>
                    <a:pt x="2250" y="2266"/>
                    <a:pt x="2222" y="2266"/>
                    <a:pt x="2222" y="2288"/>
                  </a:cubicBezTo>
                  <a:cubicBezTo>
                    <a:pt x="2222" y="2294"/>
                    <a:pt x="2222" y="2300"/>
                    <a:pt x="2216" y="2305"/>
                  </a:cubicBezTo>
                  <a:cubicBezTo>
                    <a:pt x="2227" y="2311"/>
                    <a:pt x="2227" y="2316"/>
                    <a:pt x="2238" y="2316"/>
                  </a:cubicBezTo>
                  <a:cubicBezTo>
                    <a:pt x="2261" y="2316"/>
                    <a:pt x="2266" y="2305"/>
                    <a:pt x="2288" y="2294"/>
                  </a:cubicBezTo>
                  <a:cubicBezTo>
                    <a:pt x="2294" y="2294"/>
                    <a:pt x="2311" y="2288"/>
                    <a:pt x="2311" y="2277"/>
                  </a:cubicBezTo>
                  <a:cubicBezTo>
                    <a:pt x="2311" y="2266"/>
                    <a:pt x="2299" y="2266"/>
                    <a:pt x="2294" y="2266"/>
                  </a:cubicBezTo>
                  <a:cubicBezTo>
                    <a:pt x="2283" y="2261"/>
                    <a:pt x="2272" y="2250"/>
                    <a:pt x="2261" y="2255"/>
                  </a:cubicBezTo>
                  <a:close/>
                  <a:moveTo>
                    <a:pt x="2194" y="2316"/>
                  </a:moveTo>
                  <a:lnTo>
                    <a:pt x="2194" y="2316"/>
                  </a:lnTo>
                  <a:cubicBezTo>
                    <a:pt x="2183" y="2338"/>
                    <a:pt x="2166" y="2349"/>
                    <a:pt x="2161" y="2372"/>
                  </a:cubicBezTo>
                  <a:cubicBezTo>
                    <a:pt x="2183" y="2366"/>
                    <a:pt x="2205" y="2355"/>
                    <a:pt x="2205" y="2333"/>
                  </a:cubicBezTo>
                  <a:cubicBezTo>
                    <a:pt x="2205" y="2327"/>
                    <a:pt x="2205" y="2322"/>
                    <a:pt x="2205" y="2316"/>
                  </a:cubicBezTo>
                  <a:cubicBezTo>
                    <a:pt x="2200" y="2316"/>
                    <a:pt x="2200" y="2311"/>
                    <a:pt x="2194" y="2311"/>
                  </a:cubicBezTo>
                  <a:cubicBezTo>
                    <a:pt x="2194" y="2316"/>
                    <a:pt x="2194" y="2316"/>
                    <a:pt x="2194" y="2316"/>
                  </a:cubicBezTo>
                  <a:close/>
                  <a:moveTo>
                    <a:pt x="2632" y="1834"/>
                  </a:moveTo>
                  <a:lnTo>
                    <a:pt x="2632" y="1834"/>
                  </a:lnTo>
                  <a:cubicBezTo>
                    <a:pt x="2610" y="1840"/>
                    <a:pt x="2599" y="1845"/>
                    <a:pt x="2577" y="1845"/>
                  </a:cubicBezTo>
                  <a:cubicBezTo>
                    <a:pt x="2577" y="1851"/>
                    <a:pt x="2577" y="1851"/>
                    <a:pt x="2577" y="1851"/>
                  </a:cubicBezTo>
                  <a:cubicBezTo>
                    <a:pt x="2621" y="1862"/>
                    <a:pt x="2637" y="1878"/>
                    <a:pt x="2671" y="1901"/>
                  </a:cubicBezTo>
                  <a:cubicBezTo>
                    <a:pt x="2671" y="1895"/>
                    <a:pt x="2671" y="1895"/>
                    <a:pt x="2671" y="1889"/>
                  </a:cubicBezTo>
                  <a:cubicBezTo>
                    <a:pt x="2671" y="1867"/>
                    <a:pt x="2654" y="1834"/>
                    <a:pt x="2632" y="1834"/>
                  </a:cubicBezTo>
                  <a:close/>
                  <a:moveTo>
                    <a:pt x="2327" y="2061"/>
                  </a:moveTo>
                  <a:lnTo>
                    <a:pt x="2327" y="2061"/>
                  </a:lnTo>
                  <a:cubicBezTo>
                    <a:pt x="2327" y="2045"/>
                    <a:pt x="2344" y="2039"/>
                    <a:pt x="2349" y="2022"/>
                  </a:cubicBezTo>
                  <a:cubicBezTo>
                    <a:pt x="2355" y="2000"/>
                    <a:pt x="2355" y="1984"/>
                    <a:pt x="2371" y="1978"/>
                  </a:cubicBezTo>
                  <a:cubicBezTo>
                    <a:pt x="2383" y="1973"/>
                    <a:pt x="2394" y="1978"/>
                    <a:pt x="2405" y="1967"/>
                  </a:cubicBezTo>
                  <a:cubicBezTo>
                    <a:pt x="2410" y="1956"/>
                    <a:pt x="2410" y="1939"/>
                    <a:pt x="2421" y="1934"/>
                  </a:cubicBezTo>
                  <a:cubicBezTo>
                    <a:pt x="2432" y="1928"/>
                    <a:pt x="2438" y="1934"/>
                    <a:pt x="2444" y="1928"/>
                  </a:cubicBezTo>
                  <a:cubicBezTo>
                    <a:pt x="2460" y="1917"/>
                    <a:pt x="2455" y="1901"/>
                    <a:pt x="2471" y="1884"/>
                  </a:cubicBezTo>
                  <a:cubicBezTo>
                    <a:pt x="2471" y="1884"/>
                    <a:pt x="2482" y="1884"/>
                    <a:pt x="2482" y="1878"/>
                  </a:cubicBezTo>
                  <a:cubicBezTo>
                    <a:pt x="2493" y="1867"/>
                    <a:pt x="2482" y="1851"/>
                    <a:pt x="2493" y="1845"/>
                  </a:cubicBezTo>
                  <a:cubicBezTo>
                    <a:pt x="2510" y="1834"/>
                    <a:pt x="2521" y="1840"/>
                    <a:pt x="2538" y="1834"/>
                  </a:cubicBezTo>
                  <a:cubicBezTo>
                    <a:pt x="2538" y="1845"/>
                    <a:pt x="2532" y="1851"/>
                    <a:pt x="2538" y="1856"/>
                  </a:cubicBezTo>
                  <a:cubicBezTo>
                    <a:pt x="2543" y="1862"/>
                    <a:pt x="2560" y="1862"/>
                    <a:pt x="2560" y="1873"/>
                  </a:cubicBezTo>
                  <a:cubicBezTo>
                    <a:pt x="2560" y="1889"/>
                    <a:pt x="2527" y="1884"/>
                    <a:pt x="2527" y="1906"/>
                  </a:cubicBezTo>
                  <a:cubicBezTo>
                    <a:pt x="2527" y="1928"/>
                    <a:pt x="2527" y="1939"/>
                    <a:pt x="2538" y="1962"/>
                  </a:cubicBezTo>
                  <a:lnTo>
                    <a:pt x="2543" y="1962"/>
                  </a:lnTo>
                  <a:cubicBezTo>
                    <a:pt x="2543" y="2022"/>
                    <a:pt x="2516" y="2045"/>
                    <a:pt x="2488" y="2095"/>
                  </a:cubicBezTo>
                  <a:cubicBezTo>
                    <a:pt x="2471" y="2095"/>
                    <a:pt x="2471" y="2095"/>
                    <a:pt x="2471" y="2095"/>
                  </a:cubicBezTo>
                  <a:cubicBezTo>
                    <a:pt x="2466" y="2100"/>
                    <a:pt x="2460" y="2106"/>
                    <a:pt x="2455" y="2117"/>
                  </a:cubicBezTo>
                  <a:cubicBezTo>
                    <a:pt x="2444" y="2139"/>
                    <a:pt x="2432" y="2144"/>
                    <a:pt x="2421" y="2167"/>
                  </a:cubicBezTo>
                  <a:cubicBezTo>
                    <a:pt x="2416" y="2172"/>
                    <a:pt x="2405" y="2172"/>
                    <a:pt x="2405" y="2178"/>
                  </a:cubicBezTo>
                  <a:cubicBezTo>
                    <a:pt x="2394" y="2194"/>
                    <a:pt x="2405" y="2222"/>
                    <a:pt x="2383" y="2228"/>
                  </a:cubicBezTo>
                  <a:cubicBezTo>
                    <a:pt x="2383" y="2216"/>
                    <a:pt x="2383" y="2211"/>
                    <a:pt x="2383" y="2200"/>
                  </a:cubicBezTo>
                  <a:cubicBezTo>
                    <a:pt x="2366" y="2205"/>
                    <a:pt x="2360" y="2216"/>
                    <a:pt x="2338" y="2216"/>
                  </a:cubicBezTo>
                  <a:cubicBezTo>
                    <a:pt x="2327" y="2216"/>
                    <a:pt x="2322" y="2216"/>
                    <a:pt x="2311" y="2216"/>
                  </a:cubicBezTo>
                  <a:cubicBezTo>
                    <a:pt x="2311" y="2189"/>
                    <a:pt x="2299" y="2178"/>
                    <a:pt x="2299" y="2150"/>
                  </a:cubicBezTo>
                  <a:cubicBezTo>
                    <a:pt x="2299" y="2133"/>
                    <a:pt x="2316" y="2128"/>
                    <a:pt x="2316" y="2111"/>
                  </a:cubicBezTo>
                  <a:cubicBezTo>
                    <a:pt x="2316" y="2106"/>
                    <a:pt x="2311" y="2100"/>
                    <a:pt x="2311" y="2095"/>
                  </a:cubicBezTo>
                  <a:cubicBezTo>
                    <a:pt x="2311" y="2095"/>
                    <a:pt x="2311" y="2095"/>
                    <a:pt x="2316" y="2089"/>
                  </a:cubicBezTo>
                  <a:cubicBezTo>
                    <a:pt x="2327" y="2095"/>
                    <a:pt x="2327" y="2095"/>
                    <a:pt x="2327" y="2095"/>
                  </a:cubicBezTo>
                  <a:cubicBezTo>
                    <a:pt x="2333" y="2089"/>
                    <a:pt x="2333" y="2089"/>
                    <a:pt x="2333" y="2089"/>
                  </a:cubicBezTo>
                  <a:cubicBezTo>
                    <a:pt x="2333" y="2078"/>
                    <a:pt x="2327" y="2072"/>
                    <a:pt x="2327" y="2061"/>
                  </a:cubicBezTo>
                  <a:close/>
                  <a:moveTo>
                    <a:pt x="709" y="2006"/>
                  </a:moveTo>
                  <a:lnTo>
                    <a:pt x="709" y="2006"/>
                  </a:lnTo>
                  <a:cubicBezTo>
                    <a:pt x="709" y="2045"/>
                    <a:pt x="709" y="2045"/>
                    <a:pt x="709" y="2045"/>
                  </a:cubicBezTo>
                  <a:cubicBezTo>
                    <a:pt x="709" y="2050"/>
                    <a:pt x="703" y="2056"/>
                    <a:pt x="698" y="2067"/>
                  </a:cubicBezTo>
                  <a:cubicBezTo>
                    <a:pt x="703" y="2067"/>
                    <a:pt x="703" y="2067"/>
                    <a:pt x="709" y="2067"/>
                  </a:cubicBezTo>
                  <a:cubicBezTo>
                    <a:pt x="720" y="2067"/>
                    <a:pt x="726" y="2056"/>
                    <a:pt x="737" y="2045"/>
                  </a:cubicBezTo>
                  <a:cubicBezTo>
                    <a:pt x="748" y="2039"/>
                    <a:pt x="770" y="2039"/>
                    <a:pt x="770" y="2028"/>
                  </a:cubicBezTo>
                  <a:cubicBezTo>
                    <a:pt x="770" y="2022"/>
                    <a:pt x="759" y="2022"/>
                    <a:pt x="753" y="2022"/>
                  </a:cubicBezTo>
                  <a:cubicBezTo>
                    <a:pt x="731" y="2011"/>
                    <a:pt x="726" y="2006"/>
                    <a:pt x="709" y="2006"/>
                  </a:cubicBezTo>
                  <a:close/>
                  <a:moveTo>
                    <a:pt x="920" y="2261"/>
                  </a:moveTo>
                  <a:lnTo>
                    <a:pt x="920" y="2261"/>
                  </a:lnTo>
                  <a:cubicBezTo>
                    <a:pt x="908" y="2255"/>
                    <a:pt x="897" y="2261"/>
                    <a:pt x="886" y="2261"/>
                  </a:cubicBezTo>
                  <a:cubicBezTo>
                    <a:pt x="886" y="2277"/>
                    <a:pt x="886" y="2277"/>
                    <a:pt x="886" y="2277"/>
                  </a:cubicBezTo>
                  <a:cubicBezTo>
                    <a:pt x="897" y="2288"/>
                    <a:pt x="903" y="2305"/>
                    <a:pt x="925" y="2311"/>
                  </a:cubicBezTo>
                  <a:cubicBezTo>
                    <a:pt x="947" y="2316"/>
                    <a:pt x="964" y="2311"/>
                    <a:pt x="986" y="2327"/>
                  </a:cubicBezTo>
                  <a:cubicBezTo>
                    <a:pt x="1008" y="2311"/>
                    <a:pt x="1019" y="2294"/>
                    <a:pt x="1025" y="2266"/>
                  </a:cubicBezTo>
                  <a:cubicBezTo>
                    <a:pt x="1019" y="2266"/>
                    <a:pt x="1019" y="2266"/>
                    <a:pt x="1014" y="2266"/>
                  </a:cubicBezTo>
                  <a:cubicBezTo>
                    <a:pt x="992" y="2266"/>
                    <a:pt x="981" y="2272"/>
                    <a:pt x="953" y="2272"/>
                  </a:cubicBezTo>
                  <a:cubicBezTo>
                    <a:pt x="942" y="2272"/>
                    <a:pt x="931" y="2266"/>
                    <a:pt x="920" y="2261"/>
                  </a:cubicBezTo>
                  <a:close/>
                  <a:moveTo>
                    <a:pt x="183" y="2100"/>
                  </a:moveTo>
                  <a:lnTo>
                    <a:pt x="183" y="2100"/>
                  </a:lnTo>
                  <a:cubicBezTo>
                    <a:pt x="155" y="2100"/>
                    <a:pt x="138" y="2072"/>
                    <a:pt x="110" y="2072"/>
                  </a:cubicBezTo>
                  <a:cubicBezTo>
                    <a:pt x="94" y="2072"/>
                    <a:pt x="99" y="2095"/>
                    <a:pt x="94" y="2106"/>
                  </a:cubicBezTo>
                  <a:cubicBezTo>
                    <a:pt x="83" y="2122"/>
                    <a:pt x="66" y="2122"/>
                    <a:pt x="55" y="2139"/>
                  </a:cubicBezTo>
                  <a:cubicBezTo>
                    <a:pt x="44" y="2155"/>
                    <a:pt x="50" y="2167"/>
                    <a:pt x="38" y="2183"/>
                  </a:cubicBezTo>
                  <a:cubicBezTo>
                    <a:pt x="0" y="2250"/>
                    <a:pt x="66" y="2200"/>
                    <a:pt x="105" y="2200"/>
                  </a:cubicBezTo>
                  <a:cubicBezTo>
                    <a:pt x="138" y="2200"/>
                    <a:pt x="155" y="2216"/>
                    <a:pt x="183" y="2216"/>
                  </a:cubicBezTo>
                  <a:cubicBezTo>
                    <a:pt x="210" y="2216"/>
                    <a:pt x="227" y="2205"/>
                    <a:pt x="255" y="2200"/>
                  </a:cubicBezTo>
                  <a:cubicBezTo>
                    <a:pt x="288" y="2194"/>
                    <a:pt x="316" y="2189"/>
                    <a:pt x="338" y="2161"/>
                  </a:cubicBezTo>
                  <a:cubicBezTo>
                    <a:pt x="354" y="2139"/>
                    <a:pt x="376" y="2128"/>
                    <a:pt x="404" y="2117"/>
                  </a:cubicBezTo>
                  <a:cubicBezTo>
                    <a:pt x="426" y="2111"/>
                    <a:pt x="437" y="2111"/>
                    <a:pt x="460" y="2106"/>
                  </a:cubicBezTo>
                  <a:cubicBezTo>
                    <a:pt x="465" y="2106"/>
                    <a:pt x="476" y="2106"/>
                    <a:pt x="476" y="2095"/>
                  </a:cubicBezTo>
                  <a:cubicBezTo>
                    <a:pt x="476" y="2089"/>
                    <a:pt x="471" y="2089"/>
                    <a:pt x="465" y="2083"/>
                  </a:cubicBezTo>
                  <a:cubicBezTo>
                    <a:pt x="465" y="2072"/>
                    <a:pt x="465" y="2061"/>
                    <a:pt x="454" y="2061"/>
                  </a:cubicBezTo>
                  <a:cubicBezTo>
                    <a:pt x="437" y="2061"/>
                    <a:pt x="426" y="2072"/>
                    <a:pt x="415" y="2067"/>
                  </a:cubicBezTo>
                  <a:cubicBezTo>
                    <a:pt x="404" y="2061"/>
                    <a:pt x="404" y="2045"/>
                    <a:pt x="393" y="2039"/>
                  </a:cubicBezTo>
                  <a:cubicBezTo>
                    <a:pt x="365" y="2028"/>
                    <a:pt x="349" y="2045"/>
                    <a:pt x="321" y="2056"/>
                  </a:cubicBezTo>
                  <a:cubicBezTo>
                    <a:pt x="310" y="2061"/>
                    <a:pt x="304" y="2072"/>
                    <a:pt x="293" y="2078"/>
                  </a:cubicBezTo>
                  <a:cubicBezTo>
                    <a:pt x="271" y="2083"/>
                    <a:pt x="255" y="2083"/>
                    <a:pt x="232" y="2089"/>
                  </a:cubicBezTo>
                  <a:cubicBezTo>
                    <a:pt x="216" y="2089"/>
                    <a:pt x="205" y="2100"/>
                    <a:pt x="183" y="2100"/>
                  </a:cubicBezTo>
                  <a:close/>
                  <a:moveTo>
                    <a:pt x="908" y="160"/>
                  </a:moveTo>
                  <a:lnTo>
                    <a:pt x="908" y="160"/>
                  </a:lnTo>
                  <a:cubicBezTo>
                    <a:pt x="920" y="188"/>
                    <a:pt x="942" y="205"/>
                    <a:pt x="942" y="238"/>
                  </a:cubicBezTo>
                  <a:cubicBezTo>
                    <a:pt x="942" y="282"/>
                    <a:pt x="942" y="282"/>
                    <a:pt x="942" y="282"/>
                  </a:cubicBezTo>
                  <a:cubicBezTo>
                    <a:pt x="953" y="288"/>
                    <a:pt x="953" y="288"/>
                    <a:pt x="953" y="288"/>
                  </a:cubicBezTo>
                  <a:cubicBezTo>
                    <a:pt x="964" y="266"/>
                    <a:pt x="981" y="260"/>
                    <a:pt x="986" y="238"/>
                  </a:cubicBezTo>
                  <a:cubicBezTo>
                    <a:pt x="1003" y="194"/>
                    <a:pt x="997" y="155"/>
                    <a:pt x="1036" y="122"/>
                  </a:cubicBezTo>
                  <a:cubicBezTo>
                    <a:pt x="1041" y="138"/>
                    <a:pt x="1041" y="144"/>
                    <a:pt x="1041" y="160"/>
                  </a:cubicBezTo>
                  <a:cubicBezTo>
                    <a:pt x="1080" y="166"/>
                    <a:pt x="1108" y="177"/>
                    <a:pt x="1136" y="210"/>
                  </a:cubicBezTo>
                  <a:cubicBezTo>
                    <a:pt x="1141" y="221"/>
                    <a:pt x="1152" y="227"/>
                    <a:pt x="1163" y="244"/>
                  </a:cubicBezTo>
                  <a:cubicBezTo>
                    <a:pt x="1174" y="260"/>
                    <a:pt x="1169" y="282"/>
                    <a:pt x="1191" y="282"/>
                  </a:cubicBezTo>
                  <a:cubicBezTo>
                    <a:pt x="1202" y="282"/>
                    <a:pt x="1208" y="271"/>
                    <a:pt x="1224" y="271"/>
                  </a:cubicBezTo>
                  <a:cubicBezTo>
                    <a:pt x="1247" y="266"/>
                    <a:pt x="1258" y="266"/>
                    <a:pt x="1280" y="266"/>
                  </a:cubicBezTo>
                  <a:cubicBezTo>
                    <a:pt x="1280" y="244"/>
                    <a:pt x="1280" y="227"/>
                    <a:pt x="1296" y="210"/>
                  </a:cubicBezTo>
                  <a:cubicBezTo>
                    <a:pt x="1319" y="188"/>
                    <a:pt x="1352" y="199"/>
                    <a:pt x="1380" y="183"/>
                  </a:cubicBezTo>
                  <a:cubicBezTo>
                    <a:pt x="1380" y="238"/>
                    <a:pt x="1380" y="238"/>
                    <a:pt x="1380" y="238"/>
                  </a:cubicBezTo>
                  <a:cubicBezTo>
                    <a:pt x="1407" y="238"/>
                    <a:pt x="1424" y="232"/>
                    <a:pt x="1452" y="244"/>
                  </a:cubicBezTo>
                  <a:cubicBezTo>
                    <a:pt x="1485" y="249"/>
                    <a:pt x="1496" y="266"/>
                    <a:pt x="1524" y="271"/>
                  </a:cubicBezTo>
                  <a:cubicBezTo>
                    <a:pt x="1551" y="277"/>
                    <a:pt x="1562" y="277"/>
                    <a:pt x="1590" y="277"/>
                  </a:cubicBezTo>
                  <a:cubicBezTo>
                    <a:pt x="1607" y="277"/>
                    <a:pt x="1618" y="277"/>
                    <a:pt x="1634" y="266"/>
                  </a:cubicBezTo>
                  <a:cubicBezTo>
                    <a:pt x="1623" y="244"/>
                    <a:pt x="1623" y="244"/>
                    <a:pt x="1623" y="244"/>
                  </a:cubicBezTo>
                  <a:cubicBezTo>
                    <a:pt x="1623" y="232"/>
                    <a:pt x="1623" y="232"/>
                    <a:pt x="1623" y="232"/>
                  </a:cubicBezTo>
                  <a:cubicBezTo>
                    <a:pt x="1756" y="232"/>
                    <a:pt x="1756" y="232"/>
                    <a:pt x="1756" y="232"/>
                  </a:cubicBezTo>
                  <a:cubicBezTo>
                    <a:pt x="1784" y="232"/>
                    <a:pt x="1795" y="249"/>
                    <a:pt x="1806" y="277"/>
                  </a:cubicBezTo>
                  <a:cubicBezTo>
                    <a:pt x="1817" y="293"/>
                    <a:pt x="1839" y="288"/>
                    <a:pt x="1856" y="293"/>
                  </a:cubicBezTo>
                  <a:cubicBezTo>
                    <a:pt x="1889" y="299"/>
                    <a:pt x="1900" y="321"/>
                    <a:pt x="1928" y="338"/>
                  </a:cubicBezTo>
                  <a:cubicBezTo>
                    <a:pt x="1945" y="343"/>
                    <a:pt x="1956" y="343"/>
                    <a:pt x="1967" y="349"/>
                  </a:cubicBezTo>
                  <a:cubicBezTo>
                    <a:pt x="2011" y="377"/>
                    <a:pt x="2033" y="393"/>
                    <a:pt x="2083" y="410"/>
                  </a:cubicBezTo>
                  <a:cubicBezTo>
                    <a:pt x="2100" y="415"/>
                    <a:pt x="2111" y="415"/>
                    <a:pt x="2128" y="426"/>
                  </a:cubicBezTo>
                  <a:cubicBezTo>
                    <a:pt x="2144" y="443"/>
                    <a:pt x="2155" y="465"/>
                    <a:pt x="2178" y="465"/>
                  </a:cubicBezTo>
                  <a:cubicBezTo>
                    <a:pt x="2178" y="454"/>
                    <a:pt x="2178" y="449"/>
                    <a:pt x="2178" y="438"/>
                  </a:cubicBezTo>
                  <a:cubicBezTo>
                    <a:pt x="2178" y="404"/>
                    <a:pt x="2178" y="388"/>
                    <a:pt x="2194" y="360"/>
                  </a:cubicBezTo>
                  <a:cubicBezTo>
                    <a:pt x="2194" y="349"/>
                    <a:pt x="2200" y="343"/>
                    <a:pt x="2200" y="338"/>
                  </a:cubicBezTo>
                  <a:cubicBezTo>
                    <a:pt x="2200" y="316"/>
                    <a:pt x="2178" y="310"/>
                    <a:pt x="2172" y="293"/>
                  </a:cubicBezTo>
                  <a:cubicBezTo>
                    <a:pt x="2166" y="282"/>
                    <a:pt x="2166" y="271"/>
                    <a:pt x="2155" y="266"/>
                  </a:cubicBezTo>
                  <a:cubicBezTo>
                    <a:pt x="2144" y="260"/>
                    <a:pt x="2128" y="271"/>
                    <a:pt x="2117" y="260"/>
                  </a:cubicBezTo>
                  <a:cubicBezTo>
                    <a:pt x="2105" y="244"/>
                    <a:pt x="2100" y="227"/>
                    <a:pt x="2094" y="205"/>
                  </a:cubicBezTo>
                  <a:cubicBezTo>
                    <a:pt x="2089" y="183"/>
                    <a:pt x="2094" y="166"/>
                    <a:pt x="2078" y="144"/>
                  </a:cubicBezTo>
                  <a:cubicBezTo>
                    <a:pt x="2067" y="127"/>
                    <a:pt x="2045" y="133"/>
                    <a:pt x="2033" y="122"/>
                  </a:cubicBezTo>
                  <a:cubicBezTo>
                    <a:pt x="2017" y="111"/>
                    <a:pt x="2017" y="94"/>
                    <a:pt x="2006" y="83"/>
                  </a:cubicBezTo>
                  <a:cubicBezTo>
                    <a:pt x="1995" y="77"/>
                    <a:pt x="1989" y="83"/>
                    <a:pt x="1972" y="83"/>
                  </a:cubicBezTo>
                  <a:cubicBezTo>
                    <a:pt x="1873" y="94"/>
                    <a:pt x="1873" y="94"/>
                    <a:pt x="1873" y="94"/>
                  </a:cubicBezTo>
                  <a:cubicBezTo>
                    <a:pt x="1823" y="94"/>
                    <a:pt x="1801" y="66"/>
                    <a:pt x="1751" y="44"/>
                  </a:cubicBezTo>
                  <a:cubicBezTo>
                    <a:pt x="1745" y="39"/>
                    <a:pt x="1734" y="44"/>
                    <a:pt x="1723" y="39"/>
                  </a:cubicBezTo>
                  <a:cubicBezTo>
                    <a:pt x="1673" y="16"/>
                    <a:pt x="1646" y="5"/>
                    <a:pt x="1596" y="5"/>
                  </a:cubicBezTo>
                  <a:cubicBezTo>
                    <a:pt x="1579" y="5"/>
                    <a:pt x="1573" y="0"/>
                    <a:pt x="1562" y="5"/>
                  </a:cubicBezTo>
                  <a:cubicBezTo>
                    <a:pt x="1546" y="11"/>
                    <a:pt x="1546" y="27"/>
                    <a:pt x="1529" y="39"/>
                  </a:cubicBezTo>
                  <a:cubicBezTo>
                    <a:pt x="1513" y="55"/>
                    <a:pt x="1496" y="55"/>
                    <a:pt x="1474" y="61"/>
                  </a:cubicBezTo>
                  <a:cubicBezTo>
                    <a:pt x="1468" y="66"/>
                    <a:pt x="1468" y="72"/>
                    <a:pt x="1463" y="72"/>
                  </a:cubicBezTo>
                  <a:cubicBezTo>
                    <a:pt x="1429" y="72"/>
                    <a:pt x="1435" y="5"/>
                    <a:pt x="1402" y="5"/>
                  </a:cubicBezTo>
                  <a:cubicBezTo>
                    <a:pt x="1380" y="5"/>
                    <a:pt x="1368" y="33"/>
                    <a:pt x="1346" y="33"/>
                  </a:cubicBezTo>
                  <a:cubicBezTo>
                    <a:pt x="1313" y="33"/>
                    <a:pt x="1291" y="22"/>
                    <a:pt x="1258" y="22"/>
                  </a:cubicBezTo>
                  <a:cubicBezTo>
                    <a:pt x="1219" y="22"/>
                    <a:pt x="1219" y="22"/>
                    <a:pt x="1219" y="22"/>
                  </a:cubicBezTo>
                  <a:cubicBezTo>
                    <a:pt x="1191" y="22"/>
                    <a:pt x="1180" y="39"/>
                    <a:pt x="1152" y="39"/>
                  </a:cubicBezTo>
                  <a:cubicBezTo>
                    <a:pt x="1119" y="39"/>
                    <a:pt x="1102" y="27"/>
                    <a:pt x="1064" y="27"/>
                  </a:cubicBezTo>
                  <a:cubicBezTo>
                    <a:pt x="1053" y="27"/>
                    <a:pt x="1047" y="44"/>
                    <a:pt x="1036" y="55"/>
                  </a:cubicBezTo>
                  <a:cubicBezTo>
                    <a:pt x="1025" y="77"/>
                    <a:pt x="1014" y="88"/>
                    <a:pt x="1003" y="111"/>
                  </a:cubicBezTo>
                  <a:cubicBezTo>
                    <a:pt x="997" y="133"/>
                    <a:pt x="969" y="127"/>
                    <a:pt x="953" y="133"/>
                  </a:cubicBezTo>
                  <a:cubicBezTo>
                    <a:pt x="936" y="138"/>
                    <a:pt x="925" y="155"/>
                    <a:pt x="908" y="160"/>
                  </a:cubicBezTo>
                  <a:close/>
                  <a:moveTo>
                    <a:pt x="1252" y="310"/>
                  </a:moveTo>
                  <a:lnTo>
                    <a:pt x="1252" y="310"/>
                  </a:lnTo>
                  <a:cubicBezTo>
                    <a:pt x="1269" y="310"/>
                    <a:pt x="1280" y="316"/>
                    <a:pt x="1285" y="327"/>
                  </a:cubicBezTo>
                  <a:cubicBezTo>
                    <a:pt x="1274" y="338"/>
                    <a:pt x="1263" y="349"/>
                    <a:pt x="1247" y="349"/>
                  </a:cubicBezTo>
                  <a:cubicBezTo>
                    <a:pt x="1235" y="349"/>
                    <a:pt x="1235" y="338"/>
                    <a:pt x="1230" y="327"/>
                  </a:cubicBezTo>
                  <a:cubicBezTo>
                    <a:pt x="1224" y="321"/>
                    <a:pt x="1219" y="316"/>
                    <a:pt x="1219" y="310"/>
                  </a:cubicBezTo>
                  <a:cubicBezTo>
                    <a:pt x="1252" y="310"/>
                    <a:pt x="1252" y="310"/>
                    <a:pt x="1252" y="310"/>
                  </a:cubicBezTo>
                  <a:close/>
                  <a:moveTo>
                    <a:pt x="1163" y="310"/>
                  </a:moveTo>
                  <a:lnTo>
                    <a:pt x="1163" y="310"/>
                  </a:lnTo>
                  <a:cubicBezTo>
                    <a:pt x="1186" y="310"/>
                    <a:pt x="1197" y="316"/>
                    <a:pt x="1208" y="332"/>
                  </a:cubicBezTo>
                  <a:cubicBezTo>
                    <a:pt x="1208" y="349"/>
                    <a:pt x="1208" y="349"/>
                    <a:pt x="1208" y="349"/>
                  </a:cubicBezTo>
                  <a:cubicBezTo>
                    <a:pt x="1186" y="349"/>
                    <a:pt x="1169" y="360"/>
                    <a:pt x="1147" y="360"/>
                  </a:cubicBezTo>
                  <a:cubicBezTo>
                    <a:pt x="1147" y="338"/>
                    <a:pt x="1147" y="332"/>
                    <a:pt x="1147" y="310"/>
                  </a:cubicBezTo>
                  <a:cubicBezTo>
                    <a:pt x="1152" y="310"/>
                    <a:pt x="1158" y="310"/>
                    <a:pt x="1163" y="310"/>
                  </a:cubicBezTo>
                  <a:close/>
                  <a:moveTo>
                    <a:pt x="1064" y="321"/>
                  </a:moveTo>
                  <a:lnTo>
                    <a:pt x="1064" y="321"/>
                  </a:lnTo>
                  <a:cubicBezTo>
                    <a:pt x="1064" y="305"/>
                    <a:pt x="1086" y="288"/>
                    <a:pt x="1097" y="299"/>
                  </a:cubicBezTo>
                  <a:cubicBezTo>
                    <a:pt x="1108" y="305"/>
                    <a:pt x="1114" y="316"/>
                    <a:pt x="1114" y="327"/>
                  </a:cubicBezTo>
                  <a:cubicBezTo>
                    <a:pt x="1114" y="338"/>
                    <a:pt x="1108" y="354"/>
                    <a:pt x="1097" y="354"/>
                  </a:cubicBezTo>
                  <a:cubicBezTo>
                    <a:pt x="1080" y="354"/>
                    <a:pt x="1064" y="338"/>
                    <a:pt x="1064" y="321"/>
                  </a:cubicBezTo>
                  <a:close/>
                  <a:moveTo>
                    <a:pt x="831" y="183"/>
                  </a:moveTo>
                  <a:lnTo>
                    <a:pt x="831" y="183"/>
                  </a:lnTo>
                  <a:cubicBezTo>
                    <a:pt x="831" y="194"/>
                    <a:pt x="842" y="194"/>
                    <a:pt x="853" y="194"/>
                  </a:cubicBezTo>
                  <a:cubicBezTo>
                    <a:pt x="881" y="194"/>
                    <a:pt x="881" y="194"/>
                    <a:pt x="881" y="194"/>
                  </a:cubicBezTo>
                  <a:cubicBezTo>
                    <a:pt x="881" y="194"/>
                    <a:pt x="881" y="194"/>
                    <a:pt x="881" y="188"/>
                  </a:cubicBezTo>
                  <a:cubicBezTo>
                    <a:pt x="881" y="177"/>
                    <a:pt x="881" y="160"/>
                    <a:pt x="870" y="155"/>
                  </a:cubicBezTo>
                  <a:cubicBezTo>
                    <a:pt x="859" y="149"/>
                    <a:pt x="853" y="160"/>
                    <a:pt x="848" y="166"/>
                  </a:cubicBezTo>
                  <a:cubicBezTo>
                    <a:pt x="842" y="172"/>
                    <a:pt x="831" y="172"/>
                    <a:pt x="831" y="183"/>
                  </a:cubicBezTo>
                  <a:close/>
                  <a:moveTo>
                    <a:pt x="936" y="77"/>
                  </a:moveTo>
                  <a:lnTo>
                    <a:pt x="936" y="77"/>
                  </a:lnTo>
                  <a:cubicBezTo>
                    <a:pt x="936" y="66"/>
                    <a:pt x="942" y="66"/>
                    <a:pt x="947" y="61"/>
                  </a:cubicBezTo>
                  <a:cubicBezTo>
                    <a:pt x="953" y="55"/>
                    <a:pt x="958" y="39"/>
                    <a:pt x="969" y="44"/>
                  </a:cubicBezTo>
                  <a:cubicBezTo>
                    <a:pt x="975" y="44"/>
                    <a:pt x="981" y="55"/>
                    <a:pt x="981" y="61"/>
                  </a:cubicBezTo>
                  <a:cubicBezTo>
                    <a:pt x="981" y="77"/>
                    <a:pt x="975" y="88"/>
                    <a:pt x="964" y="88"/>
                  </a:cubicBezTo>
                  <a:cubicBezTo>
                    <a:pt x="953" y="88"/>
                    <a:pt x="936" y="88"/>
                    <a:pt x="936" y="77"/>
                  </a:cubicBezTo>
                  <a:close/>
                  <a:moveTo>
                    <a:pt x="748" y="216"/>
                  </a:moveTo>
                  <a:lnTo>
                    <a:pt x="748" y="216"/>
                  </a:lnTo>
                  <a:cubicBezTo>
                    <a:pt x="753" y="221"/>
                    <a:pt x="759" y="227"/>
                    <a:pt x="764" y="238"/>
                  </a:cubicBezTo>
                  <a:cubicBezTo>
                    <a:pt x="781" y="232"/>
                    <a:pt x="792" y="221"/>
                    <a:pt x="803" y="205"/>
                  </a:cubicBezTo>
                  <a:cubicBezTo>
                    <a:pt x="803" y="199"/>
                    <a:pt x="803" y="199"/>
                    <a:pt x="803" y="199"/>
                  </a:cubicBezTo>
                  <a:cubicBezTo>
                    <a:pt x="781" y="194"/>
                    <a:pt x="764" y="199"/>
                    <a:pt x="748" y="216"/>
                  </a:cubicBezTo>
                  <a:close/>
                  <a:moveTo>
                    <a:pt x="338" y="116"/>
                  </a:moveTo>
                  <a:lnTo>
                    <a:pt x="338" y="116"/>
                  </a:lnTo>
                  <a:cubicBezTo>
                    <a:pt x="299" y="116"/>
                    <a:pt x="277" y="133"/>
                    <a:pt x="238" y="144"/>
                  </a:cubicBezTo>
                  <a:cubicBezTo>
                    <a:pt x="227" y="144"/>
                    <a:pt x="221" y="160"/>
                    <a:pt x="205" y="160"/>
                  </a:cubicBezTo>
                  <a:cubicBezTo>
                    <a:pt x="188" y="160"/>
                    <a:pt x="188" y="133"/>
                    <a:pt x="166" y="133"/>
                  </a:cubicBezTo>
                  <a:cubicBezTo>
                    <a:pt x="160" y="133"/>
                    <a:pt x="155" y="144"/>
                    <a:pt x="149" y="149"/>
                  </a:cubicBezTo>
                  <a:cubicBezTo>
                    <a:pt x="144" y="166"/>
                    <a:pt x="127" y="172"/>
                    <a:pt x="127" y="188"/>
                  </a:cubicBezTo>
                  <a:cubicBezTo>
                    <a:pt x="127" y="216"/>
                    <a:pt x="138" y="238"/>
                    <a:pt x="149" y="266"/>
                  </a:cubicBezTo>
                  <a:cubicBezTo>
                    <a:pt x="149" y="277"/>
                    <a:pt x="166" y="271"/>
                    <a:pt x="171" y="282"/>
                  </a:cubicBezTo>
                  <a:cubicBezTo>
                    <a:pt x="188" y="293"/>
                    <a:pt x="183" y="321"/>
                    <a:pt x="194" y="343"/>
                  </a:cubicBezTo>
                  <a:cubicBezTo>
                    <a:pt x="199" y="354"/>
                    <a:pt x="221" y="349"/>
                    <a:pt x="232" y="354"/>
                  </a:cubicBezTo>
                  <a:cubicBezTo>
                    <a:pt x="260" y="360"/>
                    <a:pt x="277" y="377"/>
                    <a:pt x="293" y="404"/>
                  </a:cubicBezTo>
                  <a:cubicBezTo>
                    <a:pt x="316" y="426"/>
                    <a:pt x="338" y="432"/>
                    <a:pt x="365" y="438"/>
                  </a:cubicBezTo>
                  <a:cubicBezTo>
                    <a:pt x="393" y="443"/>
                    <a:pt x="404" y="454"/>
                    <a:pt x="426" y="454"/>
                  </a:cubicBezTo>
                  <a:cubicBezTo>
                    <a:pt x="471" y="454"/>
                    <a:pt x="471" y="454"/>
                    <a:pt x="471" y="454"/>
                  </a:cubicBezTo>
                  <a:cubicBezTo>
                    <a:pt x="487" y="454"/>
                    <a:pt x="493" y="449"/>
                    <a:pt x="504" y="438"/>
                  </a:cubicBezTo>
                  <a:cubicBezTo>
                    <a:pt x="509" y="426"/>
                    <a:pt x="515" y="426"/>
                    <a:pt x="526" y="421"/>
                  </a:cubicBezTo>
                  <a:cubicBezTo>
                    <a:pt x="543" y="404"/>
                    <a:pt x="548" y="382"/>
                    <a:pt x="576" y="377"/>
                  </a:cubicBezTo>
                  <a:cubicBezTo>
                    <a:pt x="598" y="371"/>
                    <a:pt x="620" y="377"/>
                    <a:pt x="637" y="360"/>
                  </a:cubicBezTo>
                  <a:cubicBezTo>
                    <a:pt x="648" y="349"/>
                    <a:pt x="648" y="338"/>
                    <a:pt x="648" y="321"/>
                  </a:cubicBezTo>
                  <a:cubicBezTo>
                    <a:pt x="648" y="288"/>
                    <a:pt x="642" y="266"/>
                    <a:pt x="637" y="232"/>
                  </a:cubicBezTo>
                  <a:cubicBezTo>
                    <a:pt x="620" y="232"/>
                    <a:pt x="609" y="244"/>
                    <a:pt x="593" y="244"/>
                  </a:cubicBezTo>
                  <a:cubicBezTo>
                    <a:pt x="582" y="244"/>
                    <a:pt x="570" y="227"/>
                    <a:pt x="570" y="216"/>
                  </a:cubicBezTo>
                  <a:cubicBezTo>
                    <a:pt x="570" y="199"/>
                    <a:pt x="570" y="199"/>
                    <a:pt x="570" y="199"/>
                  </a:cubicBezTo>
                  <a:cubicBezTo>
                    <a:pt x="582" y="199"/>
                    <a:pt x="587" y="199"/>
                    <a:pt x="598" y="194"/>
                  </a:cubicBezTo>
                  <a:cubicBezTo>
                    <a:pt x="587" y="166"/>
                    <a:pt x="559" y="160"/>
                    <a:pt x="532" y="155"/>
                  </a:cubicBezTo>
                  <a:cubicBezTo>
                    <a:pt x="509" y="149"/>
                    <a:pt x="498" y="144"/>
                    <a:pt x="487" y="127"/>
                  </a:cubicBezTo>
                  <a:cubicBezTo>
                    <a:pt x="476" y="122"/>
                    <a:pt x="476" y="111"/>
                    <a:pt x="465" y="111"/>
                  </a:cubicBezTo>
                  <a:cubicBezTo>
                    <a:pt x="432" y="111"/>
                    <a:pt x="415" y="127"/>
                    <a:pt x="382" y="127"/>
                  </a:cubicBezTo>
                  <a:cubicBezTo>
                    <a:pt x="365" y="127"/>
                    <a:pt x="354" y="122"/>
                    <a:pt x="338" y="116"/>
                  </a:cubicBezTo>
                  <a:close/>
                  <a:moveTo>
                    <a:pt x="598" y="460"/>
                  </a:moveTo>
                  <a:lnTo>
                    <a:pt x="598" y="460"/>
                  </a:lnTo>
                  <a:cubicBezTo>
                    <a:pt x="609" y="449"/>
                    <a:pt x="609" y="426"/>
                    <a:pt x="626" y="426"/>
                  </a:cubicBezTo>
                  <a:cubicBezTo>
                    <a:pt x="637" y="426"/>
                    <a:pt x="637" y="438"/>
                    <a:pt x="642" y="449"/>
                  </a:cubicBezTo>
                  <a:cubicBezTo>
                    <a:pt x="648" y="454"/>
                    <a:pt x="654" y="454"/>
                    <a:pt x="654" y="460"/>
                  </a:cubicBezTo>
                  <a:cubicBezTo>
                    <a:pt x="654" y="465"/>
                    <a:pt x="648" y="465"/>
                    <a:pt x="648" y="471"/>
                  </a:cubicBezTo>
                  <a:cubicBezTo>
                    <a:pt x="626" y="465"/>
                    <a:pt x="615" y="465"/>
                    <a:pt x="598" y="4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8" name="Freeform 101">
              <a:extLst>
                <a:ext uri="{FF2B5EF4-FFF2-40B4-BE49-F238E27FC236}">
                  <a16:creationId xmlns:a16="http://schemas.microsoft.com/office/drawing/2014/main" id="{76E9BA18-29ED-4451-91EE-39253D183247}"/>
                </a:ext>
              </a:extLst>
            </p:cNvPr>
            <p:cNvSpPr>
              <a:spLocks noChangeArrowheads="1"/>
            </p:cNvSpPr>
            <p:nvPr/>
          </p:nvSpPr>
          <p:spPr bwMode="auto">
            <a:xfrm>
              <a:off x="9189230" y="2940481"/>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926 w 1193"/>
                <a:gd name="T33" fmla="*/ 676 h 1226"/>
                <a:gd name="T34" fmla="*/ 1003 w 1193"/>
                <a:gd name="T35" fmla="*/ 809 h 1226"/>
                <a:gd name="T36" fmla="*/ 1014 w 1193"/>
                <a:gd name="T37" fmla="*/ 853 h 1226"/>
                <a:gd name="T38" fmla="*/ 948 w 1193"/>
                <a:gd name="T39" fmla="*/ 826 h 1226"/>
                <a:gd name="T40" fmla="*/ 909 w 1193"/>
                <a:gd name="T41" fmla="*/ 992 h 1226"/>
                <a:gd name="T42" fmla="*/ 970 w 1193"/>
                <a:gd name="T43" fmla="*/ 1014 h 1226"/>
                <a:gd name="T44" fmla="*/ 931 w 1193"/>
                <a:gd name="T45" fmla="*/ 1103 h 1226"/>
                <a:gd name="T46" fmla="*/ 870 w 1193"/>
                <a:gd name="T47" fmla="*/ 1147 h 1226"/>
                <a:gd name="T48" fmla="*/ 809 w 1193"/>
                <a:gd name="T49" fmla="*/ 1202 h 1226"/>
                <a:gd name="T50" fmla="*/ 732 w 1193"/>
                <a:gd name="T51" fmla="*/ 1158 h 1226"/>
                <a:gd name="T52" fmla="*/ 831 w 1193"/>
                <a:gd name="T53" fmla="*/ 1020 h 1226"/>
                <a:gd name="T54" fmla="*/ 826 w 1193"/>
                <a:gd name="T55" fmla="*/ 953 h 1226"/>
                <a:gd name="T56" fmla="*/ 859 w 1193"/>
                <a:gd name="T57" fmla="*/ 82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660 w 1193"/>
                <a:gd name="T69" fmla="*/ 122 h 1226"/>
                <a:gd name="T70" fmla="*/ 621 w 1193"/>
                <a:gd name="T71" fmla="*/ 205 h 1226"/>
                <a:gd name="T72" fmla="*/ 593 w 1193"/>
                <a:gd name="T73" fmla="*/ 227 h 1226"/>
                <a:gd name="T74" fmla="*/ 698 w 1193"/>
                <a:gd name="T75" fmla="*/ 415 h 1226"/>
                <a:gd name="T76" fmla="*/ 870 w 1193"/>
                <a:gd name="T77" fmla="*/ 593 h 1226"/>
                <a:gd name="T78" fmla="*/ 765 w 1193"/>
                <a:gd name="T79" fmla="*/ 681 h 1226"/>
                <a:gd name="T80" fmla="*/ 554 w 1193"/>
                <a:gd name="T81" fmla="*/ 720 h 1226"/>
                <a:gd name="T82" fmla="*/ 543 w 1193"/>
                <a:gd name="T83" fmla="*/ 848 h 1226"/>
                <a:gd name="T84" fmla="*/ 366 w 1193"/>
                <a:gd name="T85" fmla="*/ 859 h 1226"/>
                <a:gd name="T86" fmla="*/ 272 w 1193"/>
                <a:gd name="T87" fmla="*/ 787 h 1226"/>
                <a:gd name="T88" fmla="*/ 283 w 1193"/>
                <a:gd name="T89" fmla="*/ 609 h 1226"/>
                <a:gd name="T90" fmla="*/ 305 w 1193"/>
                <a:gd name="T91" fmla="*/ 526 h 1226"/>
                <a:gd name="T92" fmla="*/ 172 w 1193"/>
                <a:gd name="T93" fmla="*/ 454 h 1226"/>
                <a:gd name="T94" fmla="*/ 39 w 1193"/>
                <a:gd name="T95" fmla="*/ 227 h 1226"/>
                <a:gd name="T96" fmla="*/ 94 w 1193"/>
                <a:gd name="T97" fmla="*/ 100 h 1226"/>
                <a:gd name="T98" fmla="*/ 355 w 1193"/>
                <a:gd name="T99" fmla="*/ 66 h 1226"/>
                <a:gd name="T100" fmla="*/ 249 w 1193"/>
                <a:gd name="T101" fmla="*/ 55 h 1226"/>
                <a:gd name="T102" fmla="*/ 94 w 1193"/>
                <a:gd name="T103" fmla="*/ 2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737"/>
                    <a:pt x="881" y="698"/>
                    <a:pt x="926" y="676"/>
                  </a:cubicBezTo>
                  <a:cubicBezTo>
                    <a:pt x="942" y="665"/>
                    <a:pt x="948" y="698"/>
                    <a:pt x="964" y="715"/>
                  </a:cubicBezTo>
                  <a:cubicBezTo>
                    <a:pt x="975" y="731"/>
                    <a:pt x="998" y="737"/>
                    <a:pt x="998" y="759"/>
                  </a:cubicBezTo>
                  <a:cubicBezTo>
                    <a:pt x="998" y="776"/>
                    <a:pt x="992" y="787"/>
                    <a:pt x="1003" y="809"/>
                  </a:cubicBezTo>
                  <a:cubicBezTo>
                    <a:pt x="1009" y="820"/>
                    <a:pt x="1020" y="826"/>
                    <a:pt x="1020" y="842"/>
                  </a:cubicBezTo>
                  <a:lnTo>
                    <a:pt x="1020" y="848"/>
                  </a:lnTo>
                  <a:cubicBezTo>
                    <a:pt x="1014" y="853"/>
                    <a:pt x="1014" y="853"/>
                    <a:pt x="1014" y="853"/>
                  </a:cubicBezTo>
                  <a:cubicBezTo>
                    <a:pt x="998" y="842"/>
                    <a:pt x="998" y="814"/>
                    <a:pt x="981" y="814"/>
                  </a:cubicBezTo>
                  <a:cubicBezTo>
                    <a:pt x="970" y="814"/>
                    <a:pt x="970" y="831"/>
                    <a:pt x="964" y="831"/>
                  </a:cubicBezTo>
                  <a:cubicBezTo>
                    <a:pt x="959" y="831"/>
                    <a:pt x="953" y="826"/>
                    <a:pt x="948" y="826"/>
                  </a:cubicBezTo>
                  <a:cubicBezTo>
                    <a:pt x="926" y="826"/>
                    <a:pt x="931" y="853"/>
                    <a:pt x="926" y="875"/>
                  </a:cubicBezTo>
                  <a:cubicBezTo>
                    <a:pt x="926" y="903"/>
                    <a:pt x="909" y="914"/>
                    <a:pt x="909" y="942"/>
                  </a:cubicBezTo>
                  <a:cubicBezTo>
                    <a:pt x="909" y="959"/>
                    <a:pt x="909" y="975"/>
                    <a:pt x="909" y="992"/>
                  </a:cubicBezTo>
                  <a:cubicBezTo>
                    <a:pt x="926" y="992"/>
                    <a:pt x="926" y="992"/>
                    <a:pt x="926" y="992"/>
                  </a:cubicBezTo>
                  <a:cubicBezTo>
                    <a:pt x="931" y="992"/>
                    <a:pt x="937" y="992"/>
                    <a:pt x="942" y="992"/>
                  </a:cubicBezTo>
                  <a:cubicBezTo>
                    <a:pt x="959" y="992"/>
                    <a:pt x="964" y="1003"/>
                    <a:pt x="970" y="1014"/>
                  </a:cubicBezTo>
                  <a:cubicBezTo>
                    <a:pt x="981" y="1031"/>
                    <a:pt x="998" y="1036"/>
                    <a:pt x="998" y="1053"/>
                  </a:cubicBezTo>
                  <a:cubicBezTo>
                    <a:pt x="998" y="1069"/>
                    <a:pt x="975" y="1075"/>
                    <a:pt x="959" y="1086"/>
                  </a:cubicBezTo>
                  <a:cubicBezTo>
                    <a:pt x="948" y="1086"/>
                    <a:pt x="942" y="1103"/>
                    <a:pt x="931" y="1103"/>
                  </a:cubicBezTo>
                  <a:cubicBezTo>
                    <a:pt x="926" y="1103"/>
                    <a:pt x="926" y="1097"/>
                    <a:pt x="920" y="1092"/>
                  </a:cubicBezTo>
                  <a:cubicBezTo>
                    <a:pt x="865" y="1130"/>
                    <a:pt x="865" y="1130"/>
                    <a:pt x="865" y="1130"/>
                  </a:cubicBezTo>
                  <a:cubicBezTo>
                    <a:pt x="865" y="1136"/>
                    <a:pt x="870" y="1141"/>
                    <a:pt x="870" y="1147"/>
                  </a:cubicBezTo>
                  <a:cubicBezTo>
                    <a:pt x="870" y="1164"/>
                    <a:pt x="865" y="1169"/>
                    <a:pt x="865" y="1186"/>
                  </a:cubicBezTo>
                  <a:cubicBezTo>
                    <a:pt x="865" y="1202"/>
                    <a:pt x="859" y="1219"/>
                    <a:pt x="842" y="1219"/>
                  </a:cubicBezTo>
                  <a:cubicBezTo>
                    <a:pt x="826" y="1219"/>
                    <a:pt x="820" y="1213"/>
                    <a:pt x="809" y="1202"/>
                  </a:cubicBezTo>
                  <a:cubicBezTo>
                    <a:pt x="798" y="1208"/>
                    <a:pt x="793" y="1225"/>
                    <a:pt x="776" y="1225"/>
                  </a:cubicBezTo>
                  <a:cubicBezTo>
                    <a:pt x="765" y="1225"/>
                    <a:pt x="765" y="1213"/>
                    <a:pt x="759" y="1202"/>
                  </a:cubicBezTo>
                  <a:cubicBezTo>
                    <a:pt x="743" y="1186"/>
                    <a:pt x="732" y="1180"/>
                    <a:pt x="732" y="1158"/>
                  </a:cubicBezTo>
                  <a:cubicBezTo>
                    <a:pt x="732" y="1136"/>
                    <a:pt x="754" y="1125"/>
                    <a:pt x="770" y="1108"/>
                  </a:cubicBezTo>
                  <a:cubicBezTo>
                    <a:pt x="781" y="1092"/>
                    <a:pt x="787" y="1075"/>
                    <a:pt x="798" y="1058"/>
                  </a:cubicBezTo>
                  <a:cubicBezTo>
                    <a:pt x="809" y="1042"/>
                    <a:pt x="820" y="1036"/>
                    <a:pt x="831" y="1020"/>
                  </a:cubicBezTo>
                  <a:cubicBezTo>
                    <a:pt x="826" y="1020"/>
                    <a:pt x="815" y="1020"/>
                    <a:pt x="815" y="1014"/>
                  </a:cubicBezTo>
                  <a:cubicBezTo>
                    <a:pt x="815" y="997"/>
                    <a:pt x="831" y="992"/>
                    <a:pt x="831" y="975"/>
                  </a:cubicBezTo>
                  <a:cubicBezTo>
                    <a:pt x="831" y="964"/>
                    <a:pt x="826" y="959"/>
                    <a:pt x="826" y="953"/>
                  </a:cubicBezTo>
                  <a:cubicBezTo>
                    <a:pt x="826" y="942"/>
                    <a:pt x="837" y="936"/>
                    <a:pt x="837" y="925"/>
                  </a:cubicBezTo>
                  <a:cubicBezTo>
                    <a:pt x="848" y="909"/>
                    <a:pt x="837" y="898"/>
                    <a:pt x="842" y="881"/>
                  </a:cubicBezTo>
                  <a:cubicBezTo>
                    <a:pt x="848" y="859"/>
                    <a:pt x="859" y="848"/>
                    <a:pt x="859" y="826"/>
                  </a:cubicBezTo>
                  <a:cubicBezTo>
                    <a:pt x="859" y="787"/>
                    <a:pt x="859" y="78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cubicBezTo>
                    <a:pt x="355" y="66"/>
                    <a:pt x="355" y="66"/>
                    <a:pt x="355" y="66"/>
                  </a:cubicBezTo>
                  <a:close/>
                  <a:moveTo>
                    <a:pt x="94" y="28"/>
                  </a:moveTo>
                  <a:lnTo>
                    <a:pt x="94" y="28"/>
                  </a:lnTo>
                  <a:cubicBezTo>
                    <a:pt x="621" y="116"/>
                    <a:pt x="621" y="116"/>
                    <a:pt x="621" y="116"/>
                  </a:cubicBezTo>
                  <a:cubicBezTo>
                    <a:pt x="637" y="122"/>
                    <a:pt x="643" y="116"/>
                    <a:pt x="660" y="122"/>
                  </a:cubicBezTo>
                  <a:cubicBezTo>
                    <a:pt x="676" y="122"/>
                    <a:pt x="676" y="144"/>
                    <a:pt x="676" y="161"/>
                  </a:cubicBezTo>
                  <a:cubicBezTo>
                    <a:pt x="676" y="177"/>
                    <a:pt x="660" y="183"/>
                    <a:pt x="643" y="194"/>
                  </a:cubicBezTo>
                  <a:cubicBezTo>
                    <a:pt x="632" y="194"/>
                    <a:pt x="621" y="199"/>
                    <a:pt x="621" y="205"/>
                  </a:cubicBezTo>
                  <a:cubicBezTo>
                    <a:pt x="621" y="210"/>
                    <a:pt x="665" y="288"/>
                    <a:pt x="626" y="244"/>
                  </a:cubicBezTo>
                  <a:cubicBezTo>
                    <a:pt x="621" y="238"/>
                    <a:pt x="615" y="227"/>
                    <a:pt x="604" y="227"/>
                  </a:cubicBezTo>
                  <a:cubicBezTo>
                    <a:pt x="604" y="227"/>
                    <a:pt x="599" y="227"/>
                    <a:pt x="593" y="227"/>
                  </a:cubicBezTo>
                  <a:cubicBezTo>
                    <a:pt x="599" y="249"/>
                    <a:pt x="604" y="260"/>
                    <a:pt x="604" y="282"/>
                  </a:cubicBezTo>
                  <a:cubicBezTo>
                    <a:pt x="604" y="299"/>
                    <a:pt x="582" y="305"/>
                    <a:pt x="582" y="321"/>
                  </a:cubicBezTo>
                  <a:cubicBezTo>
                    <a:pt x="582" y="377"/>
                    <a:pt x="676" y="360"/>
                    <a:pt x="698" y="415"/>
                  </a:cubicBezTo>
                  <a:cubicBezTo>
                    <a:pt x="720" y="449"/>
                    <a:pt x="748" y="460"/>
                    <a:pt x="765" y="499"/>
                  </a:cubicBezTo>
                  <a:cubicBezTo>
                    <a:pt x="770" y="521"/>
                    <a:pt x="781" y="548"/>
                    <a:pt x="809" y="548"/>
                  </a:cubicBezTo>
                  <a:cubicBezTo>
                    <a:pt x="848" y="548"/>
                    <a:pt x="870" y="515"/>
                    <a:pt x="870" y="593"/>
                  </a:cubicBezTo>
                  <a:cubicBezTo>
                    <a:pt x="870" y="742"/>
                    <a:pt x="804" y="609"/>
                    <a:pt x="804" y="693"/>
                  </a:cubicBezTo>
                  <a:cubicBezTo>
                    <a:pt x="804" y="704"/>
                    <a:pt x="804" y="715"/>
                    <a:pt x="793" y="715"/>
                  </a:cubicBezTo>
                  <a:cubicBezTo>
                    <a:pt x="776" y="715"/>
                    <a:pt x="781" y="687"/>
                    <a:pt x="765" y="681"/>
                  </a:cubicBezTo>
                  <a:cubicBezTo>
                    <a:pt x="748" y="676"/>
                    <a:pt x="737" y="681"/>
                    <a:pt x="720" y="681"/>
                  </a:cubicBezTo>
                  <a:cubicBezTo>
                    <a:pt x="676" y="681"/>
                    <a:pt x="648" y="698"/>
                    <a:pt x="599" y="709"/>
                  </a:cubicBezTo>
                  <a:cubicBezTo>
                    <a:pt x="582" y="715"/>
                    <a:pt x="571" y="715"/>
                    <a:pt x="554" y="720"/>
                  </a:cubicBezTo>
                  <a:cubicBezTo>
                    <a:pt x="543" y="726"/>
                    <a:pt x="543" y="737"/>
                    <a:pt x="532" y="742"/>
                  </a:cubicBezTo>
                  <a:cubicBezTo>
                    <a:pt x="515" y="759"/>
                    <a:pt x="504" y="770"/>
                    <a:pt x="504" y="792"/>
                  </a:cubicBezTo>
                  <a:cubicBezTo>
                    <a:pt x="504" y="820"/>
                    <a:pt x="527" y="831"/>
                    <a:pt x="543" y="848"/>
                  </a:cubicBezTo>
                  <a:cubicBezTo>
                    <a:pt x="521" y="859"/>
                    <a:pt x="504" y="859"/>
                    <a:pt x="477" y="859"/>
                  </a:cubicBezTo>
                  <a:cubicBezTo>
                    <a:pt x="449" y="859"/>
                    <a:pt x="432" y="853"/>
                    <a:pt x="405" y="853"/>
                  </a:cubicBezTo>
                  <a:cubicBezTo>
                    <a:pt x="388" y="853"/>
                    <a:pt x="382" y="859"/>
                    <a:pt x="366" y="859"/>
                  </a:cubicBezTo>
                  <a:cubicBezTo>
                    <a:pt x="349" y="859"/>
                    <a:pt x="344" y="837"/>
                    <a:pt x="327" y="831"/>
                  </a:cubicBezTo>
                  <a:cubicBezTo>
                    <a:pt x="310" y="826"/>
                    <a:pt x="294" y="837"/>
                    <a:pt x="283" y="826"/>
                  </a:cubicBezTo>
                  <a:cubicBezTo>
                    <a:pt x="272" y="814"/>
                    <a:pt x="272" y="803"/>
                    <a:pt x="272" y="787"/>
                  </a:cubicBezTo>
                  <a:cubicBezTo>
                    <a:pt x="266" y="770"/>
                    <a:pt x="266" y="765"/>
                    <a:pt x="266" y="748"/>
                  </a:cubicBezTo>
                  <a:cubicBezTo>
                    <a:pt x="266" y="709"/>
                    <a:pt x="283" y="693"/>
                    <a:pt x="283" y="654"/>
                  </a:cubicBezTo>
                  <a:cubicBezTo>
                    <a:pt x="283" y="609"/>
                    <a:pt x="283" y="609"/>
                    <a:pt x="283" y="609"/>
                  </a:cubicBezTo>
                  <a:cubicBezTo>
                    <a:pt x="310" y="609"/>
                    <a:pt x="321" y="593"/>
                    <a:pt x="333" y="571"/>
                  </a:cubicBezTo>
                  <a:cubicBezTo>
                    <a:pt x="338" y="560"/>
                    <a:pt x="344" y="554"/>
                    <a:pt x="344" y="543"/>
                  </a:cubicBezTo>
                  <a:cubicBezTo>
                    <a:pt x="344" y="526"/>
                    <a:pt x="321" y="532"/>
                    <a:pt x="305" y="526"/>
                  </a:cubicBezTo>
                  <a:cubicBezTo>
                    <a:pt x="288" y="526"/>
                    <a:pt x="272" y="521"/>
                    <a:pt x="261" y="510"/>
                  </a:cubicBezTo>
                  <a:cubicBezTo>
                    <a:pt x="244" y="493"/>
                    <a:pt x="233" y="482"/>
                    <a:pt x="216" y="476"/>
                  </a:cubicBezTo>
                  <a:cubicBezTo>
                    <a:pt x="194" y="471"/>
                    <a:pt x="177" y="471"/>
                    <a:pt x="172" y="454"/>
                  </a:cubicBezTo>
                  <a:cubicBezTo>
                    <a:pt x="155" y="388"/>
                    <a:pt x="94" y="382"/>
                    <a:pt x="39" y="338"/>
                  </a:cubicBezTo>
                  <a:cubicBezTo>
                    <a:pt x="22" y="327"/>
                    <a:pt x="0" y="321"/>
                    <a:pt x="0" y="299"/>
                  </a:cubicBezTo>
                  <a:cubicBezTo>
                    <a:pt x="0" y="266"/>
                    <a:pt x="22" y="255"/>
                    <a:pt x="39" y="227"/>
                  </a:cubicBezTo>
                  <a:cubicBezTo>
                    <a:pt x="50" y="210"/>
                    <a:pt x="50" y="194"/>
                    <a:pt x="67" y="183"/>
                  </a:cubicBezTo>
                  <a:cubicBezTo>
                    <a:pt x="78" y="172"/>
                    <a:pt x="94" y="166"/>
                    <a:pt x="94" y="149"/>
                  </a:cubicBezTo>
                  <a:cubicBezTo>
                    <a:pt x="94" y="100"/>
                    <a:pt x="94" y="100"/>
                    <a:pt x="94" y="100"/>
                  </a:cubicBezTo>
                  <a:cubicBezTo>
                    <a:pt x="94" y="83"/>
                    <a:pt x="100" y="72"/>
                    <a:pt x="100" y="55"/>
                  </a:cubicBezTo>
                  <a:cubicBezTo>
                    <a:pt x="100" y="44"/>
                    <a:pt x="100" y="39"/>
                    <a:pt x="94" y="28"/>
                  </a:cubicBezTo>
                  <a:cubicBezTo>
                    <a:pt x="355" y="66"/>
                    <a:pt x="355" y="66"/>
                    <a:pt x="355" y="66"/>
                  </a:cubicBezTo>
                  <a:cubicBezTo>
                    <a:pt x="344" y="66"/>
                    <a:pt x="338" y="72"/>
                    <a:pt x="327" y="72"/>
                  </a:cubicBezTo>
                  <a:cubicBezTo>
                    <a:pt x="283" y="72"/>
                    <a:pt x="283" y="72"/>
                    <a:pt x="283" y="72"/>
                  </a:cubicBezTo>
                  <a:cubicBezTo>
                    <a:pt x="266" y="72"/>
                    <a:pt x="261" y="66"/>
                    <a:pt x="249" y="55"/>
                  </a:cubicBezTo>
                  <a:cubicBezTo>
                    <a:pt x="238" y="55"/>
                    <a:pt x="233" y="55"/>
                    <a:pt x="222" y="50"/>
                  </a:cubicBezTo>
                  <a:cubicBezTo>
                    <a:pt x="205" y="28"/>
                    <a:pt x="200" y="0"/>
                    <a:pt x="172" y="0"/>
                  </a:cubicBezTo>
                  <a:cubicBezTo>
                    <a:pt x="139" y="0"/>
                    <a:pt x="128" y="11"/>
                    <a:pt x="94" y="28"/>
                  </a:cubicBezTo>
                  <a:close/>
                </a:path>
              </a:pathLst>
            </a:custGeom>
            <a:solidFill>
              <a:schemeClr val="bg1">
                <a:lumMod val="85000"/>
              </a:schemeClr>
            </a:solidFill>
            <a:ln w="9525" cap="flat">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39" name="Freeform 102">
              <a:extLst>
                <a:ext uri="{FF2B5EF4-FFF2-40B4-BE49-F238E27FC236}">
                  <a16:creationId xmlns:a16="http://schemas.microsoft.com/office/drawing/2014/main" id="{F8220E08-D7C6-46D8-9F97-440FA2EB6476}"/>
                </a:ext>
              </a:extLst>
            </p:cNvPr>
            <p:cNvSpPr>
              <a:spLocks noChangeArrowheads="1"/>
            </p:cNvSpPr>
            <p:nvPr/>
          </p:nvSpPr>
          <p:spPr bwMode="auto">
            <a:xfrm>
              <a:off x="9189230" y="2940481"/>
              <a:ext cx="286929" cy="294360"/>
            </a:xfrm>
            <a:custGeom>
              <a:avLst/>
              <a:gdLst>
                <a:gd name="T0" fmla="*/ 909 w 1193"/>
                <a:gd name="T1" fmla="*/ 510 h 1226"/>
                <a:gd name="T2" fmla="*/ 970 w 1193"/>
                <a:gd name="T3" fmla="*/ 609 h 1226"/>
                <a:gd name="T4" fmla="*/ 964 w 1193"/>
                <a:gd name="T5" fmla="*/ 510 h 1226"/>
                <a:gd name="T6" fmla="*/ 443 w 1193"/>
                <a:gd name="T7" fmla="*/ 964 h 1226"/>
                <a:gd name="T8" fmla="*/ 399 w 1193"/>
                <a:gd name="T9" fmla="*/ 1031 h 1226"/>
                <a:gd name="T10" fmla="*/ 443 w 1193"/>
                <a:gd name="T11" fmla="*/ 1097 h 1226"/>
                <a:gd name="T12" fmla="*/ 499 w 1193"/>
                <a:gd name="T13" fmla="*/ 1075 h 1226"/>
                <a:gd name="T14" fmla="*/ 482 w 1193"/>
                <a:gd name="T15" fmla="*/ 975 h 1226"/>
                <a:gd name="T16" fmla="*/ 632 w 1193"/>
                <a:gd name="T17" fmla="*/ 875 h 1226"/>
                <a:gd name="T18" fmla="*/ 615 w 1193"/>
                <a:gd name="T19" fmla="*/ 1036 h 1226"/>
                <a:gd name="T20" fmla="*/ 637 w 1193"/>
                <a:gd name="T21" fmla="*/ 1086 h 1226"/>
                <a:gd name="T22" fmla="*/ 720 w 1193"/>
                <a:gd name="T23" fmla="*/ 1097 h 1226"/>
                <a:gd name="T24" fmla="*/ 754 w 1193"/>
                <a:gd name="T25" fmla="*/ 1031 h 1226"/>
                <a:gd name="T26" fmla="*/ 820 w 1193"/>
                <a:gd name="T27" fmla="*/ 892 h 1226"/>
                <a:gd name="T28" fmla="*/ 765 w 1193"/>
                <a:gd name="T29" fmla="*/ 781 h 1226"/>
                <a:gd name="T30" fmla="*/ 632 w 1193"/>
                <a:gd name="T31" fmla="*/ 875 h 1226"/>
                <a:gd name="T32" fmla="*/ 859 w 1193"/>
                <a:gd name="T33" fmla="*/ 826 h 1226"/>
                <a:gd name="T34" fmla="*/ 826 w 1193"/>
                <a:gd name="T35" fmla="*/ 953 h 1226"/>
                <a:gd name="T36" fmla="*/ 831 w 1193"/>
                <a:gd name="T37" fmla="*/ 1020 h 1226"/>
                <a:gd name="T38" fmla="*/ 732 w 1193"/>
                <a:gd name="T39" fmla="*/ 1158 h 1226"/>
                <a:gd name="T40" fmla="*/ 809 w 1193"/>
                <a:gd name="T41" fmla="*/ 1202 h 1226"/>
                <a:gd name="T42" fmla="*/ 870 w 1193"/>
                <a:gd name="T43" fmla="*/ 1147 h 1226"/>
                <a:gd name="T44" fmla="*/ 931 w 1193"/>
                <a:gd name="T45" fmla="*/ 1103 h 1226"/>
                <a:gd name="T46" fmla="*/ 970 w 1193"/>
                <a:gd name="T47" fmla="*/ 1014 h 1226"/>
                <a:gd name="T48" fmla="*/ 909 w 1193"/>
                <a:gd name="T49" fmla="*/ 992 h 1226"/>
                <a:gd name="T50" fmla="*/ 948 w 1193"/>
                <a:gd name="T51" fmla="*/ 826 h 1226"/>
                <a:gd name="T52" fmla="*/ 1014 w 1193"/>
                <a:gd name="T53" fmla="*/ 853 h 1226"/>
                <a:gd name="T54" fmla="*/ 1003 w 1193"/>
                <a:gd name="T55" fmla="*/ 809 h 1226"/>
                <a:gd name="T56" fmla="*/ 926 w 1193"/>
                <a:gd name="T57" fmla="*/ 676 h 1226"/>
                <a:gd name="T58" fmla="*/ 1136 w 1193"/>
                <a:gd name="T59" fmla="*/ 1047 h 1226"/>
                <a:gd name="T60" fmla="*/ 1192 w 1193"/>
                <a:gd name="T61" fmla="*/ 1064 h 1226"/>
                <a:gd name="T62" fmla="*/ 355 w 1193"/>
                <a:gd name="T63" fmla="*/ 66 h 1226"/>
                <a:gd name="T64" fmla="*/ 604 w 1193"/>
                <a:gd name="T65" fmla="*/ 127 h 1226"/>
                <a:gd name="T66" fmla="*/ 94 w 1193"/>
                <a:gd name="T67" fmla="*/ 28 h 1226"/>
                <a:gd name="T68" fmla="*/ 249 w 1193"/>
                <a:gd name="T69" fmla="*/ 55 h 1226"/>
                <a:gd name="T70" fmla="*/ 355 w 1193"/>
                <a:gd name="T71" fmla="*/ 66 h 1226"/>
                <a:gd name="T72" fmla="*/ 94 w 1193"/>
                <a:gd name="T73" fmla="*/ 100 h 1226"/>
                <a:gd name="T74" fmla="*/ 39 w 1193"/>
                <a:gd name="T75" fmla="*/ 227 h 1226"/>
                <a:gd name="T76" fmla="*/ 172 w 1193"/>
                <a:gd name="T77" fmla="*/ 454 h 1226"/>
                <a:gd name="T78" fmla="*/ 305 w 1193"/>
                <a:gd name="T79" fmla="*/ 526 h 1226"/>
                <a:gd name="T80" fmla="*/ 283 w 1193"/>
                <a:gd name="T81" fmla="*/ 609 h 1226"/>
                <a:gd name="T82" fmla="*/ 272 w 1193"/>
                <a:gd name="T83" fmla="*/ 787 h 1226"/>
                <a:gd name="T84" fmla="*/ 366 w 1193"/>
                <a:gd name="T85" fmla="*/ 859 h 1226"/>
                <a:gd name="T86" fmla="*/ 543 w 1193"/>
                <a:gd name="T87" fmla="*/ 848 h 1226"/>
                <a:gd name="T88" fmla="*/ 554 w 1193"/>
                <a:gd name="T89" fmla="*/ 720 h 1226"/>
                <a:gd name="T90" fmla="*/ 765 w 1193"/>
                <a:gd name="T91" fmla="*/ 681 h 1226"/>
                <a:gd name="T92" fmla="*/ 870 w 1193"/>
                <a:gd name="T93" fmla="*/ 593 h 1226"/>
                <a:gd name="T94" fmla="*/ 698 w 1193"/>
                <a:gd name="T95" fmla="*/ 415 h 1226"/>
                <a:gd name="T96" fmla="*/ 593 w 1193"/>
                <a:gd name="T97" fmla="*/ 227 h 1226"/>
                <a:gd name="T98" fmla="*/ 621 w 1193"/>
                <a:gd name="T99" fmla="*/ 205 h 1226"/>
                <a:gd name="T100" fmla="*/ 660 w 1193"/>
                <a:gd name="T101" fmla="*/ 1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93" h="1226">
                  <a:moveTo>
                    <a:pt x="926" y="499"/>
                  </a:moveTo>
                  <a:lnTo>
                    <a:pt x="926" y="499"/>
                  </a:lnTo>
                  <a:cubicBezTo>
                    <a:pt x="920" y="499"/>
                    <a:pt x="920" y="504"/>
                    <a:pt x="909" y="510"/>
                  </a:cubicBezTo>
                  <a:cubicBezTo>
                    <a:pt x="903" y="515"/>
                    <a:pt x="892" y="521"/>
                    <a:pt x="892" y="526"/>
                  </a:cubicBezTo>
                  <a:cubicBezTo>
                    <a:pt x="892" y="537"/>
                    <a:pt x="903" y="537"/>
                    <a:pt x="909" y="543"/>
                  </a:cubicBezTo>
                  <a:cubicBezTo>
                    <a:pt x="926" y="576"/>
                    <a:pt x="937" y="609"/>
                    <a:pt x="970" y="609"/>
                  </a:cubicBezTo>
                  <a:cubicBezTo>
                    <a:pt x="981" y="609"/>
                    <a:pt x="986" y="598"/>
                    <a:pt x="992" y="593"/>
                  </a:cubicBezTo>
                  <a:cubicBezTo>
                    <a:pt x="1014" y="576"/>
                    <a:pt x="1025" y="560"/>
                    <a:pt x="1025" y="532"/>
                  </a:cubicBezTo>
                  <a:cubicBezTo>
                    <a:pt x="1025" y="504"/>
                    <a:pt x="986" y="510"/>
                    <a:pt x="964" y="510"/>
                  </a:cubicBezTo>
                  <a:cubicBezTo>
                    <a:pt x="948" y="510"/>
                    <a:pt x="942" y="499"/>
                    <a:pt x="926" y="499"/>
                  </a:cubicBezTo>
                  <a:close/>
                  <a:moveTo>
                    <a:pt x="443" y="964"/>
                  </a:moveTo>
                  <a:lnTo>
                    <a:pt x="443" y="964"/>
                  </a:lnTo>
                  <a:cubicBezTo>
                    <a:pt x="432" y="970"/>
                    <a:pt x="432" y="981"/>
                    <a:pt x="432" y="992"/>
                  </a:cubicBezTo>
                  <a:cubicBezTo>
                    <a:pt x="427" y="1003"/>
                    <a:pt x="421" y="997"/>
                    <a:pt x="416" y="997"/>
                  </a:cubicBezTo>
                  <a:cubicBezTo>
                    <a:pt x="405" y="1003"/>
                    <a:pt x="399" y="1014"/>
                    <a:pt x="399" y="1031"/>
                  </a:cubicBezTo>
                  <a:cubicBezTo>
                    <a:pt x="399" y="1042"/>
                    <a:pt x="410" y="1047"/>
                    <a:pt x="416" y="1058"/>
                  </a:cubicBezTo>
                  <a:cubicBezTo>
                    <a:pt x="421" y="1075"/>
                    <a:pt x="416" y="1086"/>
                    <a:pt x="432" y="1097"/>
                  </a:cubicBezTo>
                  <a:cubicBezTo>
                    <a:pt x="432" y="1097"/>
                    <a:pt x="438" y="1097"/>
                    <a:pt x="443" y="1097"/>
                  </a:cubicBezTo>
                  <a:cubicBezTo>
                    <a:pt x="466" y="1108"/>
                    <a:pt x="466" y="1130"/>
                    <a:pt x="488" y="1130"/>
                  </a:cubicBezTo>
                  <a:cubicBezTo>
                    <a:pt x="493" y="1130"/>
                    <a:pt x="499" y="1130"/>
                    <a:pt x="504" y="1130"/>
                  </a:cubicBezTo>
                  <a:cubicBezTo>
                    <a:pt x="504" y="1108"/>
                    <a:pt x="499" y="1097"/>
                    <a:pt x="499" y="1075"/>
                  </a:cubicBezTo>
                  <a:cubicBezTo>
                    <a:pt x="499" y="1058"/>
                    <a:pt x="510" y="1047"/>
                    <a:pt x="510" y="1031"/>
                  </a:cubicBezTo>
                  <a:cubicBezTo>
                    <a:pt x="510" y="1014"/>
                    <a:pt x="493" y="1008"/>
                    <a:pt x="482" y="997"/>
                  </a:cubicBezTo>
                  <a:cubicBezTo>
                    <a:pt x="482" y="992"/>
                    <a:pt x="488" y="981"/>
                    <a:pt x="482" y="975"/>
                  </a:cubicBezTo>
                  <a:cubicBezTo>
                    <a:pt x="471" y="964"/>
                    <a:pt x="454" y="970"/>
                    <a:pt x="443" y="964"/>
                  </a:cubicBezTo>
                  <a:close/>
                  <a:moveTo>
                    <a:pt x="632" y="875"/>
                  </a:moveTo>
                  <a:lnTo>
                    <a:pt x="632" y="875"/>
                  </a:lnTo>
                  <a:cubicBezTo>
                    <a:pt x="632" y="909"/>
                    <a:pt x="648" y="925"/>
                    <a:pt x="648" y="959"/>
                  </a:cubicBezTo>
                  <a:cubicBezTo>
                    <a:pt x="648" y="970"/>
                    <a:pt x="637" y="970"/>
                    <a:pt x="626" y="981"/>
                  </a:cubicBezTo>
                  <a:cubicBezTo>
                    <a:pt x="615" y="997"/>
                    <a:pt x="621" y="1014"/>
                    <a:pt x="615" y="1036"/>
                  </a:cubicBezTo>
                  <a:cubicBezTo>
                    <a:pt x="610" y="1047"/>
                    <a:pt x="599" y="1058"/>
                    <a:pt x="599" y="1075"/>
                  </a:cubicBezTo>
                  <a:cubicBezTo>
                    <a:pt x="599" y="1086"/>
                    <a:pt x="610" y="1097"/>
                    <a:pt x="621" y="1097"/>
                  </a:cubicBezTo>
                  <a:cubicBezTo>
                    <a:pt x="637" y="1086"/>
                    <a:pt x="637" y="1086"/>
                    <a:pt x="637" y="1086"/>
                  </a:cubicBezTo>
                  <a:cubicBezTo>
                    <a:pt x="648" y="1092"/>
                    <a:pt x="654" y="1097"/>
                    <a:pt x="665" y="1097"/>
                  </a:cubicBezTo>
                  <a:cubicBezTo>
                    <a:pt x="682" y="1097"/>
                    <a:pt x="682" y="1069"/>
                    <a:pt x="698" y="1069"/>
                  </a:cubicBezTo>
                  <a:cubicBezTo>
                    <a:pt x="715" y="1069"/>
                    <a:pt x="715" y="1086"/>
                    <a:pt x="720" y="1097"/>
                  </a:cubicBezTo>
                  <a:cubicBezTo>
                    <a:pt x="720" y="1108"/>
                    <a:pt x="732" y="1108"/>
                    <a:pt x="743" y="1108"/>
                  </a:cubicBezTo>
                  <a:cubicBezTo>
                    <a:pt x="748" y="1086"/>
                    <a:pt x="765" y="1075"/>
                    <a:pt x="765" y="1053"/>
                  </a:cubicBezTo>
                  <a:cubicBezTo>
                    <a:pt x="765" y="1042"/>
                    <a:pt x="759" y="1036"/>
                    <a:pt x="754" y="1031"/>
                  </a:cubicBezTo>
                  <a:cubicBezTo>
                    <a:pt x="754" y="986"/>
                    <a:pt x="754" y="986"/>
                    <a:pt x="754" y="986"/>
                  </a:cubicBezTo>
                  <a:cubicBezTo>
                    <a:pt x="776" y="970"/>
                    <a:pt x="776" y="953"/>
                    <a:pt x="793" y="931"/>
                  </a:cubicBezTo>
                  <a:cubicBezTo>
                    <a:pt x="804" y="914"/>
                    <a:pt x="820" y="909"/>
                    <a:pt x="820" y="892"/>
                  </a:cubicBezTo>
                  <a:cubicBezTo>
                    <a:pt x="820" y="859"/>
                    <a:pt x="815" y="842"/>
                    <a:pt x="809" y="809"/>
                  </a:cubicBezTo>
                  <a:cubicBezTo>
                    <a:pt x="804" y="792"/>
                    <a:pt x="809" y="765"/>
                    <a:pt x="793" y="765"/>
                  </a:cubicBezTo>
                  <a:cubicBezTo>
                    <a:pt x="781" y="765"/>
                    <a:pt x="776" y="776"/>
                    <a:pt x="765" y="781"/>
                  </a:cubicBezTo>
                  <a:cubicBezTo>
                    <a:pt x="737" y="798"/>
                    <a:pt x="720" y="803"/>
                    <a:pt x="693" y="814"/>
                  </a:cubicBezTo>
                  <a:cubicBezTo>
                    <a:pt x="671" y="826"/>
                    <a:pt x="660" y="820"/>
                    <a:pt x="643" y="837"/>
                  </a:cubicBezTo>
                  <a:cubicBezTo>
                    <a:pt x="626" y="848"/>
                    <a:pt x="632" y="859"/>
                    <a:pt x="632" y="875"/>
                  </a:cubicBezTo>
                  <a:close/>
                  <a:moveTo>
                    <a:pt x="859" y="787"/>
                  </a:moveTo>
                  <a:lnTo>
                    <a:pt x="859" y="787"/>
                  </a:lnTo>
                  <a:cubicBezTo>
                    <a:pt x="859" y="826"/>
                    <a:pt x="859" y="826"/>
                    <a:pt x="859" y="826"/>
                  </a:cubicBezTo>
                  <a:cubicBezTo>
                    <a:pt x="859" y="848"/>
                    <a:pt x="848" y="859"/>
                    <a:pt x="842" y="881"/>
                  </a:cubicBezTo>
                  <a:cubicBezTo>
                    <a:pt x="837" y="898"/>
                    <a:pt x="848" y="909"/>
                    <a:pt x="837" y="925"/>
                  </a:cubicBezTo>
                  <a:cubicBezTo>
                    <a:pt x="837" y="936"/>
                    <a:pt x="826" y="942"/>
                    <a:pt x="826" y="953"/>
                  </a:cubicBezTo>
                  <a:cubicBezTo>
                    <a:pt x="826" y="959"/>
                    <a:pt x="831" y="964"/>
                    <a:pt x="831" y="975"/>
                  </a:cubicBezTo>
                  <a:cubicBezTo>
                    <a:pt x="831" y="992"/>
                    <a:pt x="815" y="997"/>
                    <a:pt x="815" y="1014"/>
                  </a:cubicBezTo>
                  <a:cubicBezTo>
                    <a:pt x="815" y="1020"/>
                    <a:pt x="826" y="1020"/>
                    <a:pt x="831" y="1020"/>
                  </a:cubicBezTo>
                  <a:cubicBezTo>
                    <a:pt x="820" y="1036"/>
                    <a:pt x="809" y="1042"/>
                    <a:pt x="798" y="1058"/>
                  </a:cubicBezTo>
                  <a:cubicBezTo>
                    <a:pt x="787" y="1075"/>
                    <a:pt x="781" y="1092"/>
                    <a:pt x="770" y="1108"/>
                  </a:cubicBezTo>
                  <a:cubicBezTo>
                    <a:pt x="754" y="1125"/>
                    <a:pt x="732" y="1136"/>
                    <a:pt x="732" y="1158"/>
                  </a:cubicBezTo>
                  <a:cubicBezTo>
                    <a:pt x="732" y="1180"/>
                    <a:pt x="743" y="1186"/>
                    <a:pt x="759" y="1202"/>
                  </a:cubicBezTo>
                  <a:cubicBezTo>
                    <a:pt x="765" y="1213"/>
                    <a:pt x="765" y="1225"/>
                    <a:pt x="776" y="1225"/>
                  </a:cubicBezTo>
                  <a:cubicBezTo>
                    <a:pt x="793" y="1225"/>
                    <a:pt x="798" y="1208"/>
                    <a:pt x="809" y="1202"/>
                  </a:cubicBezTo>
                  <a:cubicBezTo>
                    <a:pt x="820" y="1213"/>
                    <a:pt x="826" y="1219"/>
                    <a:pt x="842" y="1219"/>
                  </a:cubicBezTo>
                  <a:cubicBezTo>
                    <a:pt x="859" y="1219"/>
                    <a:pt x="865" y="1202"/>
                    <a:pt x="865" y="1186"/>
                  </a:cubicBezTo>
                  <a:cubicBezTo>
                    <a:pt x="865" y="1169"/>
                    <a:pt x="870" y="1164"/>
                    <a:pt x="870" y="1147"/>
                  </a:cubicBezTo>
                  <a:cubicBezTo>
                    <a:pt x="870" y="1141"/>
                    <a:pt x="865" y="1136"/>
                    <a:pt x="865" y="1130"/>
                  </a:cubicBezTo>
                  <a:cubicBezTo>
                    <a:pt x="920" y="1092"/>
                    <a:pt x="920" y="1092"/>
                    <a:pt x="920" y="1092"/>
                  </a:cubicBezTo>
                  <a:cubicBezTo>
                    <a:pt x="926" y="1097"/>
                    <a:pt x="926" y="1103"/>
                    <a:pt x="931" y="1103"/>
                  </a:cubicBezTo>
                  <a:cubicBezTo>
                    <a:pt x="942" y="1103"/>
                    <a:pt x="948" y="1086"/>
                    <a:pt x="959" y="1086"/>
                  </a:cubicBezTo>
                  <a:cubicBezTo>
                    <a:pt x="975" y="1075"/>
                    <a:pt x="998" y="1069"/>
                    <a:pt x="998" y="1053"/>
                  </a:cubicBezTo>
                  <a:cubicBezTo>
                    <a:pt x="998" y="1036"/>
                    <a:pt x="981" y="1031"/>
                    <a:pt x="970" y="1014"/>
                  </a:cubicBezTo>
                  <a:cubicBezTo>
                    <a:pt x="964" y="1003"/>
                    <a:pt x="959" y="992"/>
                    <a:pt x="942" y="992"/>
                  </a:cubicBezTo>
                  <a:cubicBezTo>
                    <a:pt x="937" y="992"/>
                    <a:pt x="931" y="992"/>
                    <a:pt x="926" y="992"/>
                  </a:cubicBezTo>
                  <a:cubicBezTo>
                    <a:pt x="909" y="992"/>
                    <a:pt x="909" y="992"/>
                    <a:pt x="909" y="992"/>
                  </a:cubicBezTo>
                  <a:cubicBezTo>
                    <a:pt x="909" y="975"/>
                    <a:pt x="909" y="959"/>
                    <a:pt x="909" y="942"/>
                  </a:cubicBezTo>
                  <a:cubicBezTo>
                    <a:pt x="909" y="914"/>
                    <a:pt x="926" y="903"/>
                    <a:pt x="926" y="875"/>
                  </a:cubicBezTo>
                  <a:cubicBezTo>
                    <a:pt x="931" y="853"/>
                    <a:pt x="926" y="826"/>
                    <a:pt x="948" y="826"/>
                  </a:cubicBezTo>
                  <a:cubicBezTo>
                    <a:pt x="953" y="826"/>
                    <a:pt x="959" y="831"/>
                    <a:pt x="964" y="831"/>
                  </a:cubicBezTo>
                  <a:cubicBezTo>
                    <a:pt x="970" y="831"/>
                    <a:pt x="970" y="814"/>
                    <a:pt x="981" y="814"/>
                  </a:cubicBezTo>
                  <a:cubicBezTo>
                    <a:pt x="998" y="814"/>
                    <a:pt x="998" y="842"/>
                    <a:pt x="1014" y="853"/>
                  </a:cubicBezTo>
                  <a:cubicBezTo>
                    <a:pt x="1020" y="848"/>
                    <a:pt x="1020" y="848"/>
                    <a:pt x="1020" y="848"/>
                  </a:cubicBezTo>
                  <a:lnTo>
                    <a:pt x="1020" y="842"/>
                  </a:lnTo>
                  <a:cubicBezTo>
                    <a:pt x="1020" y="826"/>
                    <a:pt x="1009" y="820"/>
                    <a:pt x="1003" y="809"/>
                  </a:cubicBezTo>
                  <a:cubicBezTo>
                    <a:pt x="992" y="787"/>
                    <a:pt x="998" y="776"/>
                    <a:pt x="998" y="759"/>
                  </a:cubicBezTo>
                  <a:cubicBezTo>
                    <a:pt x="998" y="737"/>
                    <a:pt x="975" y="731"/>
                    <a:pt x="964" y="715"/>
                  </a:cubicBezTo>
                  <a:cubicBezTo>
                    <a:pt x="948" y="698"/>
                    <a:pt x="942" y="665"/>
                    <a:pt x="926" y="676"/>
                  </a:cubicBezTo>
                  <a:cubicBezTo>
                    <a:pt x="881" y="698"/>
                    <a:pt x="859" y="737"/>
                    <a:pt x="859" y="787"/>
                  </a:cubicBezTo>
                  <a:close/>
                  <a:moveTo>
                    <a:pt x="1136" y="1047"/>
                  </a:moveTo>
                  <a:lnTo>
                    <a:pt x="1136" y="1047"/>
                  </a:lnTo>
                  <a:cubicBezTo>
                    <a:pt x="1147" y="1058"/>
                    <a:pt x="1142" y="1075"/>
                    <a:pt x="1153" y="1086"/>
                  </a:cubicBezTo>
                  <a:cubicBezTo>
                    <a:pt x="1158" y="1092"/>
                    <a:pt x="1169" y="1092"/>
                    <a:pt x="1180" y="1097"/>
                  </a:cubicBezTo>
                  <a:cubicBezTo>
                    <a:pt x="1192" y="1086"/>
                    <a:pt x="1192" y="1080"/>
                    <a:pt x="1192" y="1064"/>
                  </a:cubicBezTo>
                  <a:cubicBezTo>
                    <a:pt x="1192" y="1053"/>
                    <a:pt x="1192" y="1047"/>
                    <a:pt x="1180" y="1042"/>
                  </a:cubicBezTo>
                  <a:cubicBezTo>
                    <a:pt x="1169" y="1031"/>
                    <a:pt x="1153" y="1042"/>
                    <a:pt x="1136" y="1047"/>
                  </a:cubicBezTo>
                  <a:close/>
                  <a:moveTo>
                    <a:pt x="355" y="66"/>
                  </a:moveTo>
                  <a:lnTo>
                    <a:pt x="355" y="66"/>
                  </a:lnTo>
                  <a:cubicBezTo>
                    <a:pt x="399" y="83"/>
                    <a:pt x="432" y="72"/>
                    <a:pt x="477" y="83"/>
                  </a:cubicBezTo>
                  <a:cubicBezTo>
                    <a:pt x="527" y="94"/>
                    <a:pt x="549" y="127"/>
                    <a:pt x="604" y="127"/>
                  </a:cubicBezTo>
                  <a:cubicBezTo>
                    <a:pt x="610" y="127"/>
                    <a:pt x="610" y="122"/>
                    <a:pt x="621" y="116"/>
                  </a:cubicBezTo>
                  <a:lnTo>
                    <a:pt x="94" y="28"/>
                  </a:lnTo>
                  <a:lnTo>
                    <a:pt x="94" y="28"/>
                  </a:lnTo>
                  <a:cubicBezTo>
                    <a:pt x="128" y="11"/>
                    <a:pt x="139" y="0"/>
                    <a:pt x="172" y="0"/>
                  </a:cubicBezTo>
                  <a:cubicBezTo>
                    <a:pt x="200" y="0"/>
                    <a:pt x="205" y="28"/>
                    <a:pt x="222" y="50"/>
                  </a:cubicBezTo>
                  <a:cubicBezTo>
                    <a:pt x="233" y="55"/>
                    <a:pt x="238" y="55"/>
                    <a:pt x="249" y="55"/>
                  </a:cubicBezTo>
                  <a:cubicBezTo>
                    <a:pt x="261" y="66"/>
                    <a:pt x="266" y="72"/>
                    <a:pt x="283" y="72"/>
                  </a:cubicBezTo>
                  <a:cubicBezTo>
                    <a:pt x="327" y="72"/>
                    <a:pt x="327" y="72"/>
                    <a:pt x="327" y="72"/>
                  </a:cubicBezTo>
                  <a:cubicBezTo>
                    <a:pt x="338" y="72"/>
                    <a:pt x="344" y="66"/>
                    <a:pt x="355" y="66"/>
                  </a:cubicBezTo>
                  <a:cubicBezTo>
                    <a:pt x="94" y="28"/>
                    <a:pt x="94" y="28"/>
                    <a:pt x="94" y="28"/>
                  </a:cubicBezTo>
                  <a:cubicBezTo>
                    <a:pt x="100" y="39"/>
                    <a:pt x="100" y="44"/>
                    <a:pt x="100" y="55"/>
                  </a:cubicBezTo>
                  <a:cubicBezTo>
                    <a:pt x="100" y="72"/>
                    <a:pt x="94" y="83"/>
                    <a:pt x="94" y="100"/>
                  </a:cubicBezTo>
                  <a:cubicBezTo>
                    <a:pt x="94" y="149"/>
                    <a:pt x="94" y="149"/>
                    <a:pt x="94" y="149"/>
                  </a:cubicBezTo>
                  <a:cubicBezTo>
                    <a:pt x="94" y="166"/>
                    <a:pt x="78" y="172"/>
                    <a:pt x="67" y="183"/>
                  </a:cubicBezTo>
                  <a:cubicBezTo>
                    <a:pt x="50" y="194"/>
                    <a:pt x="50" y="210"/>
                    <a:pt x="39" y="227"/>
                  </a:cubicBezTo>
                  <a:cubicBezTo>
                    <a:pt x="22" y="255"/>
                    <a:pt x="0" y="266"/>
                    <a:pt x="0" y="299"/>
                  </a:cubicBezTo>
                  <a:cubicBezTo>
                    <a:pt x="0" y="321"/>
                    <a:pt x="22" y="327"/>
                    <a:pt x="39" y="338"/>
                  </a:cubicBezTo>
                  <a:cubicBezTo>
                    <a:pt x="94" y="382"/>
                    <a:pt x="155" y="388"/>
                    <a:pt x="172" y="454"/>
                  </a:cubicBezTo>
                  <a:cubicBezTo>
                    <a:pt x="177" y="471"/>
                    <a:pt x="194" y="471"/>
                    <a:pt x="216" y="476"/>
                  </a:cubicBezTo>
                  <a:cubicBezTo>
                    <a:pt x="233" y="482"/>
                    <a:pt x="244" y="493"/>
                    <a:pt x="261" y="510"/>
                  </a:cubicBezTo>
                  <a:cubicBezTo>
                    <a:pt x="272" y="521"/>
                    <a:pt x="288" y="526"/>
                    <a:pt x="305" y="526"/>
                  </a:cubicBezTo>
                  <a:cubicBezTo>
                    <a:pt x="321" y="532"/>
                    <a:pt x="344" y="526"/>
                    <a:pt x="344" y="543"/>
                  </a:cubicBezTo>
                  <a:cubicBezTo>
                    <a:pt x="344" y="554"/>
                    <a:pt x="338" y="560"/>
                    <a:pt x="333" y="571"/>
                  </a:cubicBezTo>
                  <a:cubicBezTo>
                    <a:pt x="321" y="593"/>
                    <a:pt x="310" y="609"/>
                    <a:pt x="283" y="609"/>
                  </a:cubicBezTo>
                  <a:cubicBezTo>
                    <a:pt x="283" y="654"/>
                    <a:pt x="283" y="654"/>
                    <a:pt x="283" y="654"/>
                  </a:cubicBezTo>
                  <a:cubicBezTo>
                    <a:pt x="283" y="693"/>
                    <a:pt x="266" y="709"/>
                    <a:pt x="266" y="748"/>
                  </a:cubicBezTo>
                  <a:cubicBezTo>
                    <a:pt x="266" y="765"/>
                    <a:pt x="266" y="770"/>
                    <a:pt x="272" y="787"/>
                  </a:cubicBezTo>
                  <a:cubicBezTo>
                    <a:pt x="272" y="803"/>
                    <a:pt x="272" y="814"/>
                    <a:pt x="283" y="826"/>
                  </a:cubicBezTo>
                  <a:cubicBezTo>
                    <a:pt x="294" y="837"/>
                    <a:pt x="310" y="826"/>
                    <a:pt x="327" y="831"/>
                  </a:cubicBezTo>
                  <a:cubicBezTo>
                    <a:pt x="344" y="837"/>
                    <a:pt x="349" y="859"/>
                    <a:pt x="366" y="859"/>
                  </a:cubicBezTo>
                  <a:cubicBezTo>
                    <a:pt x="382" y="859"/>
                    <a:pt x="388" y="853"/>
                    <a:pt x="405" y="853"/>
                  </a:cubicBezTo>
                  <a:cubicBezTo>
                    <a:pt x="432" y="853"/>
                    <a:pt x="449" y="859"/>
                    <a:pt x="477" y="859"/>
                  </a:cubicBezTo>
                  <a:cubicBezTo>
                    <a:pt x="504" y="859"/>
                    <a:pt x="521" y="859"/>
                    <a:pt x="543" y="848"/>
                  </a:cubicBezTo>
                  <a:cubicBezTo>
                    <a:pt x="527" y="831"/>
                    <a:pt x="504" y="820"/>
                    <a:pt x="504" y="792"/>
                  </a:cubicBezTo>
                  <a:cubicBezTo>
                    <a:pt x="504" y="770"/>
                    <a:pt x="515" y="759"/>
                    <a:pt x="532" y="742"/>
                  </a:cubicBezTo>
                  <a:cubicBezTo>
                    <a:pt x="543" y="737"/>
                    <a:pt x="543" y="726"/>
                    <a:pt x="554" y="720"/>
                  </a:cubicBezTo>
                  <a:cubicBezTo>
                    <a:pt x="571" y="715"/>
                    <a:pt x="582" y="715"/>
                    <a:pt x="599" y="709"/>
                  </a:cubicBezTo>
                  <a:cubicBezTo>
                    <a:pt x="648" y="698"/>
                    <a:pt x="676" y="681"/>
                    <a:pt x="720" y="681"/>
                  </a:cubicBezTo>
                  <a:cubicBezTo>
                    <a:pt x="737" y="681"/>
                    <a:pt x="748" y="676"/>
                    <a:pt x="765" y="681"/>
                  </a:cubicBezTo>
                  <a:cubicBezTo>
                    <a:pt x="781" y="687"/>
                    <a:pt x="776" y="715"/>
                    <a:pt x="793" y="715"/>
                  </a:cubicBezTo>
                  <a:cubicBezTo>
                    <a:pt x="804" y="715"/>
                    <a:pt x="804" y="704"/>
                    <a:pt x="804" y="693"/>
                  </a:cubicBezTo>
                  <a:cubicBezTo>
                    <a:pt x="804" y="609"/>
                    <a:pt x="870" y="742"/>
                    <a:pt x="870" y="593"/>
                  </a:cubicBezTo>
                  <a:cubicBezTo>
                    <a:pt x="870" y="515"/>
                    <a:pt x="848" y="548"/>
                    <a:pt x="809" y="548"/>
                  </a:cubicBezTo>
                  <a:cubicBezTo>
                    <a:pt x="781" y="548"/>
                    <a:pt x="770" y="521"/>
                    <a:pt x="765" y="499"/>
                  </a:cubicBezTo>
                  <a:cubicBezTo>
                    <a:pt x="748" y="460"/>
                    <a:pt x="720" y="449"/>
                    <a:pt x="698" y="415"/>
                  </a:cubicBezTo>
                  <a:cubicBezTo>
                    <a:pt x="676" y="360"/>
                    <a:pt x="582" y="377"/>
                    <a:pt x="582" y="321"/>
                  </a:cubicBezTo>
                  <a:cubicBezTo>
                    <a:pt x="582" y="305"/>
                    <a:pt x="604" y="299"/>
                    <a:pt x="604" y="282"/>
                  </a:cubicBezTo>
                  <a:cubicBezTo>
                    <a:pt x="604" y="260"/>
                    <a:pt x="599" y="249"/>
                    <a:pt x="593" y="227"/>
                  </a:cubicBezTo>
                  <a:cubicBezTo>
                    <a:pt x="599" y="227"/>
                    <a:pt x="604" y="227"/>
                    <a:pt x="604" y="227"/>
                  </a:cubicBezTo>
                  <a:cubicBezTo>
                    <a:pt x="615" y="227"/>
                    <a:pt x="621" y="238"/>
                    <a:pt x="626" y="244"/>
                  </a:cubicBezTo>
                  <a:cubicBezTo>
                    <a:pt x="665" y="288"/>
                    <a:pt x="621" y="210"/>
                    <a:pt x="621" y="205"/>
                  </a:cubicBezTo>
                  <a:cubicBezTo>
                    <a:pt x="621" y="199"/>
                    <a:pt x="632" y="194"/>
                    <a:pt x="643" y="194"/>
                  </a:cubicBezTo>
                  <a:cubicBezTo>
                    <a:pt x="660" y="183"/>
                    <a:pt x="676" y="177"/>
                    <a:pt x="676" y="161"/>
                  </a:cubicBezTo>
                  <a:cubicBezTo>
                    <a:pt x="676" y="144"/>
                    <a:pt x="676" y="122"/>
                    <a:pt x="660" y="122"/>
                  </a:cubicBezTo>
                  <a:cubicBezTo>
                    <a:pt x="643" y="116"/>
                    <a:pt x="637" y="122"/>
                    <a:pt x="621" y="116"/>
                  </a:cubicBezTo>
                  <a:lnTo>
                    <a:pt x="355" y="66"/>
                  </a:ln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0" name="Freeform 103">
              <a:extLst>
                <a:ext uri="{FF2B5EF4-FFF2-40B4-BE49-F238E27FC236}">
                  <a16:creationId xmlns:a16="http://schemas.microsoft.com/office/drawing/2014/main" id="{72BF396C-1BC6-4CDE-823B-B75504001B24}"/>
                </a:ext>
              </a:extLst>
            </p:cNvPr>
            <p:cNvSpPr>
              <a:spLocks noChangeArrowheads="1"/>
            </p:cNvSpPr>
            <p:nvPr/>
          </p:nvSpPr>
          <p:spPr bwMode="auto">
            <a:xfrm>
              <a:off x="9034648" y="2839889"/>
              <a:ext cx="254107" cy="555897"/>
            </a:xfrm>
            <a:custGeom>
              <a:avLst/>
              <a:gdLst>
                <a:gd name="T0" fmla="*/ 482 w 1060"/>
                <a:gd name="T1" fmla="*/ 1700 h 2316"/>
                <a:gd name="T2" fmla="*/ 471 w 1060"/>
                <a:gd name="T3" fmla="*/ 1750 h 2316"/>
                <a:gd name="T4" fmla="*/ 455 w 1060"/>
                <a:gd name="T5" fmla="*/ 1861 h 2316"/>
                <a:gd name="T6" fmla="*/ 471 w 1060"/>
                <a:gd name="T7" fmla="*/ 1938 h 2316"/>
                <a:gd name="T8" fmla="*/ 505 w 1060"/>
                <a:gd name="T9" fmla="*/ 1861 h 2316"/>
                <a:gd name="T10" fmla="*/ 499 w 1060"/>
                <a:gd name="T11" fmla="*/ 1772 h 2316"/>
                <a:gd name="T12" fmla="*/ 482 w 1060"/>
                <a:gd name="T13" fmla="*/ 1706 h 2316"/>
                <a:gd name="T14" fmla="*/ 571 w 1060"/>
                <a:gd name="T15" fmla="*/ 2221 h 2316"/>
                <a:gd name="T16" fmla="*/ 543 w 1060"/>
                <a:gd name="T17" fmla="*/ 2210 h 2316"/>
                <a:gd name="T18" fmla="*/ 571 w 1060"/>
                <a:gd name="T19" fmla="*/ 2265 h 2316"/>
                <a:gd name="T20" fmla="*/ 571 w 1060"/>
                <a:gd name="T21" fmla="*/ 2221 h 2316"/>
                <a:gd name="T22" fmla="*/ 687 w 1060"/>
                <a:gd name="T23" fmla="*/ 2265 h 2316"/>
                <a:gd name="T24" fmla="*/ 682 w 1060"/>
                <a:gd name="T25" fmla="*/ 2298 h 2316"/>
                <a:gd name="T26" fmla="*/ 715 w 1060"/>
                <a:gd name="T27" fmla="*/ 2271 h 2316"/>
                <a:gd name="T28" fmla="*/ 743 w 1060"/>
                <a:gd name="T29" fmla="*/ 2282 h 2316"/>
                <a:gd name="T30" fmla="*/ 737 w 1060"/>
                <a:gd name="T31" fmla="*/ 2287 h 2316"/>
                <a:gd name="T32" fmla="*/ 765 w 1060"/>
                <a:gd name="T33" fmla="*/ 2304 h 2316"/>
                <a:gd name="T34" fmla="*/ 737 w 1060"/>
                <a:gd name="T35" fmla="*/ 448 h 2316"/>
                <a:gd name="T36" fmla="*/ 815 w 1060"/>
                <a:gd name="T37" fmla="*/ 420 h 2316"/>
                <a:gd name="T38" fmla="*/ 892 w 1060"/>
                <a:gd name="T39" fmla="*/ 475 h 2316"/>
                <a:gd name="T40" fmla="*/ 970 w 1060"/>
                <a:gd name="T41" fmla="*/ 492 h 2316"/>
                <a:gd name="T42" fmla="*/ 998 w 1060"/>
                <a:gd name="T43" fmla="*/ 486 h 2316"/>
                <a:gd name="T44" fmla="*/ 1059 w 1060"/>
                <a:gd name="T45" fmla="*/ 353 h 2316"/>
                <a:gd name="T46" fmla="*/ 915 w 1060"/>
                <a:gd name="T47" fmla="*/ 221 h 2316"/>
                <a:gd name="T48" fmla="*/ 732 w 1060"/>
                <a:gd name="T49" fmla="*/ 205 h 2316"/>
                <a:gd name="T50" fmla="*/ 532 w 1060"/>
                <a:gd name="T51" fmla="*/ 50 h 2316"/>
                <a:gd name="T52" fmla="*/ 372 w 1060"/>
                <a:gd name="T53" fmla="*/ 83 h 2316"/>
                <a:gd name="T54" fmla="*/ 266 w 1060"/>
                <a:gd name="T55" fmla="*/ 44 h 2316"/>
                <a:gd name="T56" fmla="*/ 250 w 1060"/>
                <a:gd name="T57" fmla="*/ 155 h 2316"/>
                <a:gd name="T58" fmla="*/ 288 w 1060"/>
                <a:gd name="T59" fmla="*/ 364 h 2316"/>
                <a:gd name="T60" fmla="*/ 183 w 1060"/>
                <a:gd name="T61" fmla="*/ 414 h 2316"/>
                <a:gd name="T62" fmla="*/ 94 w 1060"/>
                <a:gd name="T63" fmla="*/ 503 h 2316"/>
                <a:gd name="T64" fmla="*/ 61 w 1060"/>
                <a:gd name="T65" fmla="*/ 697 h 2316"/>
                <a:gd name="T66" fmla="*/ 22 w 1060"/>
                <a:gd name="T67" fmla="*/ 752 h 2316"/>
                <a:gd name="T68" fmla="*/ 72 w 1060"/>
                <a:gd name="T69" fmla="*/ 869 h 2316"/>
                <a:gd name="T70" fmla="*/ 111 w 1060"/>
                <a:gd name="T71" fmla="*/ 1029 h 2316"/>
                <a:gd name="T72" fmla="*/ 89 w 1060"/>
                <a:gd name="T73" fmla="*/ 1135 h 2316"/>
                <a:gd name="T74" fmla="*/ 50 w 1060"/>
                <a:gd name="T75" fmla="*/ 1262 h 2316"/>
                <a:gd name="T76" fmla="*/ 67 w 1060"/>
                <a:gd name="T77" fmla="*/ 1312 h 2316"/>
                <a:gd name="T78" fmla="*/ 0 w 1060"/>
                <a:gd name="T79" fmla="*/ 1528 h 2316"/>
                <a:gd name="T80" fmla="*/ 61 w 1060"/>
                <a:gd name="T81" fmla="*/ 1589 h 2316"/>
                <a:gd name="T82" fmla="*/ 106 w 1060"/>
                <a:gd name="T83" fmla="*/ 1617 h 2316"/>
                <a:gd name="T84" fmla="*/ 172 w 1060"/>
                <a:gd name="T85" fmla="*/ 1650 h 2316"/>
                <a:gd name="T86" fmla="*/ 250 w 1060"/>
                <a:gd name="T87" fmla="*/ 1595 h 2316"/>
                <a:gd name="T88" fmla="*/ 410 w 1060"/>
                <a:gd name="T89" fmla="*/ 1578 h 2316"/>
                <a:gd name="T90" fmla="*/ 471 w 1060"/>
                <a:gd name="T91" fmla="*/ 1606 h 2316"/>
                <a:gd name="T92" fmla="*/ 432 w 1060"/>
                <a:gd name="T93" fmla="*/ 1512 h 2316"/>
                <a:gd name="T94" fmla="*/ 399 w 1060"/>
                <a:gd name="T95" fmla="*/ 1351 h 2316"/>
                <a:gd name="T96" fmla="*/ 444 w 1060"/>
                <a:gd name="T97" fmla="*/ 1273 h 2316"/>
                <a:gd name="T98" fmla="*/ 460 w 1060"/>
                <a:gd name="T99" fmla="*/ 1207 h 2316"/>
                <a:gd name="T100" fmla="*/ 432 w 1060"/>
                <a:gd name="T101" fmla="*/ 1113 h 2316"/>
                <a:gd name="T102" fmla="*/ 432 w 1060"/>
                <a:gd name="T103" fmla="*/ 1046 h 2316"/>
                <a:gd name="T104" fmla="*/ 421 w 1060"/>
                <a:gd name="T105" fmla="*/ 930 h 2316"/>
                <a:gd name="T106" fmla="*/ 471 w 1060"/>
                <a:gd name="T107" fmla="*/ 813 h 2316"/>
                <a:gd name="T108" fmla="*/ 460 w 1060"/>
                <a:gd name="T109" fmla="*/ 719 h 2316"/>
                <a:gd name="T110" fmla="*/ 444 w 1060"/>
                <a:gd name="T111" fmla="*/ 614 h 2316"/>
                <a:gd name="T112" fmla="*/ 405 w 1060"/>
                <a:gd name="T113" fmla="*/ 569 h 2316"/>
                <a:gd name="T114" fmla="*/ 377 w 1060"/>
                <a:gd name="T115" fmla="*/ 475 h 2316"/>
                <a:gd name="T116" fmla="*/ 460 w 1060"/>
                <a:gd name="T117" fmla="*/ 431 h 2316"/>
                <a:gd name="T118" fmla="*/ 549 w 1060"/>
                <a:gd name="T119" fmla="*/ 353 h 2316"/>
                <a:gd name="T120" fmla="*/ 682 w 1060"/>
                <a:gd name="T121" fmla="*/ 359 h 2316"/>
                <a:gd name="T122" fmla="*/ 721 w 1060"/>
                <a:gd name="T123" fmla="*/ 420 h 2316"/>
                <a:gd name="T124" fmla="*/ 737 w 1060"/>
                <a:gd name="T125" fmla="*/ 448 h 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0" h="2316">
                  <a:moveTo>
                    <a:pt x="482" y="1700"/>
                  </a:moveTo>
                  <a:lnTo>
                    <a:pt x="482" y="1700"/>
                  </a:lnTo>
                  <a:cubicBezTo>
                    <a:pt x="466" y="1672"/>
                    <a:pt x="455" y="1683"/>
                    <a:pt x="455" y="1706"/>
                  </a:cubicBezTo>
                  <a:cubicBezTo>
                    <a:pt x="455" y="1722"/>
                    <a:pt x="471" y="1733"/>
                    <a:pt x="471" y="1750"/>
                  </a:cubicBezTo>
                  <a:cubicBezTo>
                    <a:pt x="471" y="1800"/>
                    <a:pt x="471" y="1800"/>
                    <a:pt x="471" y="1800"/>
                  </a:cubicBezTo>
                  <a:cubicBezTo>
                    <a:pt x="471" y="1822"/>
                    <a:pt x="455" y="1833"/>
                    <a:pt x="455" y="1861"/>
                  </a:cubicBezTo>
                  <a:cubicBezTo>
                    <a:pt x="455" y="1872"/>
                    <a:pt x="471" y="1883"/>
                    <a:pt x="471" y="1894"/>
                  </a:cubicBezTo>
                  <a:cubicBezTo>
                    <a:pt x="471" y="1938"/>
                    <a:pt x="471" y="1938"/>
                    <a:pt x="471" y="1938"/>
                  </a:cubicBezTo>
                  <a:cubicBezTo>
                    <a:pt x="499" y="2027"/>
                    <a:pt x="488" y="1922"/>
                    <a:pt x="493" y="1894"/>
                  </a:cubicBezTo>
                  <a:cubicBezTo>
                    <a:pt x="493" y="1877"/>
                    <a:pt x="505" y="1872"/>
                    <a:pt x="505" y="1861"/>
                  </a:cubicBezTo>
                  <a:cubicBezTo>
                    <a:pt x="505" y="1844"/>
                    <a:pt x="488" y="1839"/>
                    <a:pt x="488" y="1827"/>
                  </a:cubicBezTo>
                  <a:cubicBezTo>
                    <a:pt x="488" y="1805"/>
                    <a:pt x="499" y="1794"/>
                    <a:pt x="499" y="1772"/>
                  </a:cubicBezTo>
                  <a:cubicBezTo>
                    <a:pt x="499" y="1728"/>
                    <a:pt x="499" y="1728"/>
                    <a:pt x="499" y="1728"/>
                  </a:cubicBezTo>
                  <a:cubicBezTo>
                    <a:pt x="493" y="1722"/>
                    <a:pt x="482" y="1717"/>
                    <a:pt x="482" y="1706"/>
                  </a:cubicBezTo>
                  <a:cubicBezTo>
                    <a:pt x="482" y="1700"/>
                    <a:pt x="482" y="1700"/>
                    <a:pt x="482" y="1700"/>
                  </a:cubicBezTo>
                  <a:close/>
                  <a:moveTo>
                    <a:pt x="571" y="2221"/>
                  </a:moveTo>
                  <a:lnTo>
                    <a:pt x="571" y="2221"/>
                  </a:lnTo>
                  <a:cubicBezTo>
                    <a:pt x="560" y="2221"/>
                    <a:pt x="554" y="2215"/>
                    <a:pt x="543" y="2210"/>
                  </a:cubicBezTo>
                  <a:cubicBezTo>
                    <a:pt x="543" y="2210"/>
                    <a:pt x="538" y="2215"/>
                    <a:pt x="538" y="2221"/>
                  </a:cubicBezTo>
                  <a:cubicBezTo>
                    <a:pt x="538" y="2243"/>
                    <a:pt x="549" y="2265"/>
                    <a:pt x="571" y="2265"/>
                  </a:cubicBezTo>
                  <a:cubicBezTo>
                    <a:pt x="588" y="2265"/>
                    <a:pt x="599" y="2249"/>
                    <a:pt x="610" y="2232"/>
                  </a:cubicBezTo>
                  <a:cubicBezTo>
                    <a:pt x="593" y="2226"/>
                    <a:pt x="588" y="2221"/>
                    <a:pt x="571" y="2221"/>
                  </a:cubicBezTo>
                  <a:close/>
                  <a:moveTo>
                    <a:pt x="687" y="2265"/>
                  </a:moveTo>
                  <a:lnTo>
                    <a:pt x="687" y="2265"/>
                  </a:lnTo>
                  <a:cubicBezTo>
                    <a:pt x="671" y="2265"/>
                    <a:pt x="649" y="2271"/>
                    <a:pt x="649" y="2287"/>
                  </a:cubicBezTo>
                  <a:cubicBezTo>
                    <a:pt x="649" y="2298"/>
                    <a:pt x="665" y="2298"/>
                    <a:pt x="682" y="2298"/>
                  </a:cubicBezTo>
                  <a:cubicBezTo>
                    <a:pt x="693" y="2298"/>
                    <a:pt x="698" y="2293"/>
                    <a:pt x="715" y="2293"/>
                  </a:cubicBezTo>
                  <a:cubicBezTo>
                    <a:pt x="715" y="2271"/>
                    <a:pt x="715" y="2271"/>
                    <a:pt x="715" y="2271"/>
                  </a:cubicBezTo>
                  <a:cubicBezTo>
                    <a:pt x="704" y="2271"/>
                    <a:pt x="698" y="2265"/>
                    <a:pt x="687" y="2265"/>
                  </a:cubicBezTo>
                  <a:close/>
                  <a:moveTo>
                    <a:pt x="743" y="2282"/>
                  </a:moveTo>
                  <a:lnTo>
                    <a:pt x="743" y="2282"/>
                  </a:lnTo>
                  <a:cubicBezTo>
                    <a:pt x="743" y="2287"/>
                    <a:pt x="737" y="2287"/>
                    <a:pt x="737" y="2287"/>
                  </a:cubicBezTo>
                  <a:cubicBezTo>
                    <a:pt x="737" y="2298"/>
                    <a:pt x="748" y="2304"/>
                    <a:pt x="754" y="2315"/>
                  </a:cubicBezTo>
                  <a:cubicBezTo>
                    <a:pt x="759" y="2310"/>
                    <a:pt x="765" y="2310"/>
                    <a:pt x="765" y="2304"/>
                  </a:cubicBezTo>
                  <a:cubicBezTo>
                    <a:pt x="765" y="2293"/>
                    <a:pt x="754" y="2287"/>
                    <a:pt x="743" y="2282"/>
                  </a:cubicBezTo>
                  <a:close/>
                  <a:moveTo>
                    <a:pt x="737" y="448"/>
                  </a:moveTo>
                  <a:lnTo>
                    <a:pt x="737" y="448"/>
                  </a:lnTo>
                  <a:cubicBezTo>
                    <a:pt x="771" y="431"/>
                    <a:pt x="782" y="420"/>
                    <a:pt x="815" y="420"/>
                  </a:cubicBezTo>
                  <a:cubicBezTo>
                    <a:pt x="843" y="420"/>
                    <a:pt x="848" y="448"/>
                    <a:pt x="865" y="470"/>
                  </a:cubicBezTo>
                  <a:cubicBezTo>
                    <a:pt x="876" y="475"/>
                    <a:pt x="881" y="475"/>
                    <a:pt x="892" y="475"/>
                  </a:cubicBezTo>
                  <a:cubicBezTo>
                    <a:pt x="904" y="486"/>
                    <a:pt x="909" y="492"/>
                    <a:pt x="926" y="492"/>
                  </a:cubicBezTo>
                  <a:cubicBezTo>
                    <a:pt x="970" y="492"/>
                    <a:pt x="970" y="492"/>
                    <a:pt x="970" y="492"/>
                  </a:cubicBezTo>
                  <a:cubicBezTo>
                    <a:pt x="981" y="492"/>
                    <a:pt x="987" y="486"/>
                    <a:pt x="998" y="486"/>
                  </a:cubicBezTo>
                  <a:lnTo>
                    <a:pt x="998" y="486"/>
                  </a:lnTo>
                  <a:cubicBezTo>
                    <a:pt x="1014" y="453"/>
                    <a:pt x="1020" y="431"/>
                    <a:pt x="1037" y="398"/>
                  </a:cubicBezTo>
                  <a:cubicBezTo>
                    <a:pt x="1048" y="381"/>
                    <a:pt x="1059" y="370"/>
                    <a:pt x="1059" y="353"/>
                  </a:cubicBezTo>
                  <a:cubicBezTo>
                    <a:pt x="1059" y="309"/>
                    <a:pt x="1025" y="292"/>
                    <a:pt x="987" y="271"/>
                  </a:cubicBezTo>
                  <a:cubicBezTo>
                    <a:pt x="959" y="249"/>
                    <a:pt x="948" y="238"/>
                    <a:pt x="915" y="221"/>
                  </a:cubicBezTo>
                  <a:cubicBezTo>
                    <a:pt x="904" y="216"/>
                    <a:pt x="904" y="205"/>
                    <a:pt x="892" y="205"/>
                  </a:cubicBezTo>
                  <a:cubicBezTo>
                    <a:pt x="732" y="205"/>
                    <a:pt x="732" y="205"/>
                    <a:pt x="732" y="205"/>
                  </a:cubicBezTo>
                  <a:cubicBezTo>
                    <a:pt x="671" y="205"/>
                    <a:pt x="632" y="183"/>
                    <a:pt x="593" y="138"/>
                  </a:cubicBezTo>
                  <a:cubicBezTo>
                    <a:pt x="565" y="110"/>
                    <a:pt x="554" y="83"/>
                    <a:pt x="532" y="50"/>
                  </a:cubicBezTo>
                  <a:cubicBezTo>
                    <a:pt x="516" y="27"/>
                    <a:pt x="510" y="0"/>
                    <a:pt x="488" y="0"/>
                  </a:cubicBezTo>
                  <a:cubicBezTo>
                    <a:pt x="432" y="0"/>
                    <a:pt x="427" y="83"/>
                    <a:pt x="372" y="83"/>
                  </a:cubicBezTo>
                  <a:cubicBezTo>
                    <a:pt x="333" y="83"/>
                    <a:pt x="299" y="83"/>
                    <a:pt x="277" y="50"/>
                  </a:cubicBezTo>
                  <a:cubicBezTo>
                    <a:pt x="272" y="50"/>
                    <a:pt x="272" y="44"/>
                    <a:pt x="266" y="44"/>
                  </a:cubicBezTo>
                  <a:lnTo>
                    <a:pt x="266" y="44"/>
                  </a:lnTo>
                  <a:cubicBezTo>
                    <a:pt x="255" y="83"/>
                    <a:pt x="250" y="110"/>
                    <a:pt x="250" y="155"/>
                  </a:cubicBezTo>
                  <a:cubicBezTo>
                    <a:pt x="250" y="199"/>
                    <a:pt x="250" y="227"/>
                    <a:pt x="261" y="271"/>
                  </a:cubicBezTo>
                  <a:cubicBezTo>
                    <a:pt x="272" y="309"/>
                    <a:pt x="288" y="326"/>
                    <a:pt x="288" y="364"/>
                  </a:cubicBezTo>
                  <a:cubicBezTo>
                    <a:pt x="288" y="398"/>
                    <a:pt x="244" y="398"/>
                    <a:pt x="211" y="403"/>
                  </a:cubicBezTo>
                  <a:cubicBezTo>
                    <a:pt x="200" y="409"/>
                    <a:pt x="189" y="414"/>
                    <a:pt x="183" y="414"/>
                  </a:cubicBezTo>
                  <a:cubicBezTo>
                    <a:pt x="150" y="425"/>
                    <a:pt x="128" y="420"/>
                    <a:pt x="111" y="442"/>
                  </a:cubicBezTo>
                  <a:cubicBezTo>
                    <a:pt x="94" y="464"/>
                    <a:pt x="94" y="481"/>
                    <a:pt x="94" y="503"/>
                  </a:cubicBezTo>
                  <a:cubicBezTo>
                    <a:pt x="83" y="542"/>
                    <a:pt x="83" y="569"/>
                    <a:pt x="72" y="614"/>
                  </a:cubicBezTo>
                  <a:cubicBezTo>
                    <a:pt x="72" y="647"/>
                    <a:pt x="78" y="669"/>
                    <a:pt x="61" y="697"/>
                  </a:cubicBezTo>
                  <a:cubicBezTo>
                    <a:pt x="50" y="719"/>
                    <a:pt x="39" y="730"/>
                    <a:pt x="22" y="752"/>
                  </a:cubicBezTo>
                  <a:lnTo>
                    <a:pt x="22" y="752"/>
                  </a:lnTo>
                  <a:cubicBezTo>
                    <a:pt x="39" y="763"/>
                    <a:pt x="50" y="780"/>
                    <a:pt x="56" y="808"/>
                  </a:cubicBezTo>
                  <a:cubicBezTo>
                    <a:pt x="67" y="830"/>
                    <a:pt x="67" y="847"/>
                    <a:pt x="72" y="869"/>
                  </a:cubicBezTo>
                  <a:cubicBezTo>
                    <a:pt x="78" y="891"/>
                    <a:pt x="89" y="902"/>
                    <a:pt x="94" y="924"/>
                  </a:cubicBezTo>
                  <a:cubicBezTo>
                    <a:pt x="111" y="963"/>
                    <a:pt x="111" y="991"/>
                    <a:pt x="111" y="1029"/>
                  </a:cubicBezTo>
                  <a:cubicBezTo>
                    <a:pt x="111" y="1041"/>
                    <a:pt x="117" y="1046"/>
                    <a:pt x="117" y="1057"/>
                  </a:cubicBezTo>
                  <a:cubicBezTo>
                    <a:pt x="117" y="1090"/>
                    <a:pt x="94" y="1101"/>
                    <a:pt x="89" y="1135"/>
                  </a:cubicBezTo>
                  <a:cubicBezTo>
                    <a:pt x="89" y="1162"/>
                    <a:pt x="89" y="1179"/>
                    <a:pt x="83" y="1212"/>
                  </a:cubicBezTo>
                  <a:cubicBezTo>
                    <a:pt x="78" y="1234"/>
                    <a:pt x="50" y="1240"/>
                    <a:pt x="50" y="1262"/>
                  </a:cubicBezTo>
                  <a:cubicBezTo>
                    <a:pt x="50" y="1273"/>
                    <a:pt x="61" y="1279"/>
                    <a:pt x="61" y="1284"/>
                  </a:cubicBezTo>
                  <a:cubicBezTo>
                    <a:pt x="67" y="1312"/>
                    <a:pt x="67" y="1312"/>
                    <a:pt x="67" y="1312"/>
                  </a:cubicBezTo>
                  <a:cubicBezTo>
                    <a:pt x="33" y="1367"/>
                    <a:pt x="39" y="1412"/>
                    <a:pt x="22" y="1473"/>
                  </a:cubicBezTo>
                  <a:cubicBezTo>
                    <a:pt x="17" y="1495"/>
                    <a:pt x="0" y="1506"/>
                    <a:pt x="0" y="1528"/>
                  </a:cubicBezTo>
                  <a:cubicBezTo>
                    <a:pt x="0" y="1561"/>
                    <a:pt x="17" y="1573"/>
                    <a:pt x="28" y="1600"/>
                  </a:cubicBezTo>
                  <a:cubicBezTo>
                    <a:pt x="45" y="1600"/>
                    <a:pt x="50" y="1589"/>
                    <a:pt x="61" y="1589"/>
                  </a:cubicBezTo>
                  <a:cubicBezTo>
                    <a:pt x="78" y="1589"/>
                    <a:pt x="72" y="1622"/>
                    <a:pt x="89" y="1622"/>
                  </a:cubicBezTo>
                  <a:cubicBezTo>
                    <a:pt x="94" y="1622"/>
                    <a:pt x="100" y="1622"/>
                    <a:pt x="106" y="1617"/>
                  </a:cubicBezTo>
                  <a:cubicBezTo>
                    <a:pt x="117" y="1628"/>
                    <a:pt x="117" y="1633"/>
                    <a:pt x="128" y="1645"/>
                  </a:cubicBezTo>
                  <a:cubicBezTo>
                    <a:pt x="144" y="1656"/>
                    <a:pt x="155" y="1650"/>
                    <a:pt x="172" y="1650"/>
                  </a:cubicBezTo>
                  <a:cubicBezTo>
                    <a:pt x="194" y="1650"/>
                    <a:pt x="205" y="1645"/>
                    <a:pt x="216" y="1628"/>
                  </a:cubicBezTo>
                  <a:cubicBezTo>
                    <a:pt x="227" y="1617"/>
                    <a:pt x="233" y="1595"/>
                    <a:pt x="250" y="1595"/>
                  </a:cubicBezTo>
                  <a:cubicBezTo>
                    <a:pt x="272" y="1595"/>
                    <a:pt x="283" y="1606"/>
                    <a:pt x="305" y="1606"/>
                  </a:cubicBezTo>
                  <a:cubicBezTo>
                    <a:pt x="349" y="1606"/>
                    <a:pt x="372" y="1578"/>
                    <a:pt x="410" y="1578"/>
                  </a:cubicBezTo>
                  <a:cubicBezTo>
                    <a:pt x="427" y="1578"/>
                    <a:pt x="432" y="1595"/>
                    <a:pt x="444" y="1606"/>
                  </a:cubicBezTo>
                  <a:cubicBezTo>
                    <a:pt x="471" y="1606"/>
                    <a:pt x="471" y="1606"/>
                    <a:pt x="471" y="1606"/>
                  </a:cubicBezTo>
                  <a:cubicBezTo>
                    <a:pt x="471" y="1595"/>
                    <a:pt x="471" y="1595"/>
                    <a:pt x="471" y="1595"/>
                  </a:cubicBezTo>
                  <a:cubicBezTo>
                    <a:pt x="444" y="1573"/>
                    <a:pt x="444" y="1545"/>
                    <a:pt x="432" y="1512"/>
                  </a:cubicBezTo>
                  <a:cubicBezTo>
                    <a:pt x="410" y="1467"/>
                    <a:pt x="394" y="1440"/>
                    <a:pt x="394" y="1395"/>
                  </a:cubicBezTo>
                  <a:cubicBezTo>
                    <a:pt x="394" y="1379"/>
                    <a:pt x="399" y="1367"/>
                    <a:pt x="399" y="1351"/>
                  </a:cubicBezTo>
                  <a:cubicBezTo>
                    <a:pt x="399" y="1307"/>
                    <a:pt x="399" y="1307"/>
                    <a:pt x="399" y="1307"/>
                  </a:cubicBezTo>
                  <a:cubicBezTo>
                    <a:pt x="399" y="1284"/>
                    <a:pt x="432" y="1290"/>
                    <a:pt x="444" y="1273"/>
                  </a:cubicBezTo>
                  <a:cubicBezTo>
                    <a:pt x="449" y="1257"/>
                    <a:pt x="438" y="1246"/>
                    <a:pt x="444" y="1234"/>
                  </a:cubicBezTo>
                  <a:cubicBezTo>
                    <a:pt x="449" y="1223"/>
                    <a:pt x="460" y="1218"/>
                    <a:pt x="460" y="1207"/>
                  </a:cubicBezTo>
                  <a:cubicBezTo>
                    <a:pt x="460" y="1190"/>
                    <a:pt x="449" y="1185"/>
                    <a:pt x="438" y="1168"/>
                  </a:cubicBezTo>
                  <a:cubicBezTo>
                    <a:pt x="432" y="1146"/>
                    <a:pt x="432" y="1135"/>
                    <a:pt x="432" y="1113"/>
                  </a:cubicBezTo>
                  <a:cubicBezTo>
                    <a:pt x="432" y="1101"/>
                    <a:pt x="427" y="1096"/>
                    <a:pt x="427" y="1085"/>
                  </a:cubicBezTo>
                  <a:cubicBezTo>
                    <a:pt x="427" y="1068"/>
                    <a:pt x="432" y="1063"/>
                    <a:pt x="432" y="1046"/>
                  </a:cubicBezTo>
                  <a:cubicBezTo>
                    <a:pt x="432" y="1018"/>
                    <a:pt x="421" y="1002"/>
                    <a:pt x="421" y="974"/>
                  </a:cubicBezTo>
                  <a:cubicBezTo>
                    <a:pt x="421" y="930"/>
                    <a:pt x="421" y="930"/>
                    <a:pt x="421" y="930"/>
                  </a:cubicBezTo>
                  <a:cubicBezTo>
                    <a:pt x="421" y="908"/>
                    <a:pt x="421" y="891"/>
                    <a:pt x="432" y="874"/>
                  </a:cubicBezTo>
                  <a:cubicBezTo>
                    <a:pt x="455" y="852"/>
                    <a:pt x="471" y="841"/>
                    <a:pt x="471" y="813"/>
                  </a:cubicBezTo>
                  <a:cubicBezTo>
                    <a:pt x="471" y="791"/>
                    <a:pt x="460" y="786"/>
                    <a:pt x="460" y="763"/>
                  </a:cubicBezTo>
                  <a:cubicBezTo>
                    <a:pt x="455" y="747"/>
                    <a:pt x="460" y="736"/>
                    <a:pt x="460" y="719"/>
                  </a:cubicBezTo>
                  <a:cubicBezTo>
                    <a:pt x="460" y="664"/>
                    <a:pt x="460" y="664"/>
                    <a:pt x="460" y="664"/>
                  </a:cubicBezTo>
                  <a:cubicBezTo>
                    <a:pt x="460" y="641"/>
                    <a:pt x="449" y="630"/>
                    <a:pt x="444" y="614"/>
                  </a:cubicBezTo>
                  <a:cubicBezTo>
                    <a:pt x="444" y="608"/>
                    <a:pt x="444" y="597"/>
                    <a:pt x="438" y="592"/>
                  </a:cubicBezTo>
                  <a:cubicBezTo>
                    <a:pt x="432" y="581"/>
                    <a:pt x="416" y="581"/>
                    <a:pt x="405" y="569"/>
                  </a:cubicBezTo>
                  <a:cubicBezTo>
                    <a:pt x="399" y="558"/>
                    <a:pt x="405" y="547"/>
                    <a:pt x="399" y="536"/>
                  </a:cubicBezTo>
                  <a:cubicBezTo>
                    <a:pt x="394" y="514"/>
                    <a:pt x="377" y="503"/>
                    <a:pt x="377" y="475"/>
                  </a:cubicBezTo>
                  <a:cubicBezTo>
                    <a:pt x="377" y="464"/>
                    <a:pt x="394" y="464"/>
                    <a:pt x="399" y="459"/>
                  </a:cubicBezTo>
                  <a:cubicBezTo>
                    <a:pt x="421" y="448"/>
                    <a:pt x="438" y="442"/>
                    <a:pt x="460" y="431"/>
                  </a:cubicBezTo>
                  <a:cubicBezTo>
                    <a:pt x="477" y="420"/>
                    <a:pt x="488" y="409"/>
                    <a:pt x="505" y="398"/>
                  </a:cubicBezTo>
                  <a:cubicBezTo>
                    <a:pt x="521" y="376"/>
                    <a:pt x="527" y="359"/>
                    <a:pt x="549" y="353"/>
                  </a:cubicBezTo>
                  <a:cubicBezTo>
                    <a:pt x="577" y="342"/>
                    <a:pt x="593" y="342"/>
                    <a:pt x="621" y="342"/>
                  </a:cubicBezTo>
                  <a:cubicBezTo>
                    <a:pt x="649" y="342"/>
                    <a:pt x="654" y="353"/>
                    <a:pt x="682" y="359"/>
                  </a:cubicBezTo>
                  <a:cubicBezTo>
                    <a:pt x="704" y="364"/>
                    <a:pt x="737" y="364"/>
                    <a:pt x="737" y="392"/>
                  </a:cubicBezTo>
                  <a:cubicBezTo>
                    <a:pt x="737" y="403"/>
                    <a:pt x="721" y="409"/>
                    <a:pt x="721" y="420"/>
                  </a:cubicBezTo>
                  <a:cubicBezTo>
                    <a:pt x="721" y="431"/>
                    <a:pt x="732" y="431"/>
                    <a:pt x="737" y="436"/>
                  </a:cubicBezTo>
                  <a:cubicBezTo>
                    <a:pt x="737" y="442"/>
                    <a:pt x="737" y="442"/>
                    <a:pt x="737" y="44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1" name="Freeform 104">
              <a:extLst>
                <a:ext uri="{FF2B5EF4-FFF2-40B4-BE49-F238E27FC236}">
                  <a16:creationId xmlns:a16="http://schemas.microsoft.com/office/drawing/2014/main" id="{A27074FC-79D0-410E-BA4A-4495888C3ECC}"/>
                </a:ext>
              </a:extLst>
            </p:cNvPr>
            <p:cNvSpPr>
              <a:spLocks noChangeArrowheads="1"/>
            </p:cNvSpPr>
            <p:nvPr/>
          </p:nvSpPr>
          <p:spPr bwMode="auto">
            <a:xfrm>
              <a:off x="8976415" y="2731887"/>
              <a:ext cx="128113" cy="291184"/>
            </a:xfrm>
            <a:custGeom>
              <a:avLst/>
              <a:gdLst>
                <a:gd name="T0" fmla="*/ 266 w 533"/>
                <a:gd name="T1" fmla="*/ 1201 h 1213"/>
                <a:gd name="T2" fmla="*/ 266 w 533"/>
                <a:gd name="T3" fmla="*/ 1201 h 1213"/>
                <a:gd name="T4" fmla="*/ 305 w 533"/>
                <a:gd name="T5" fmla="*/ 1146 h 1213"/>
                <a:gd name="T6" fmla="*/ 316 w 533"/>
                <a:gd name="T7" fmla="*/ 1063 h 1213"/>
                <a:gd name="T8" fmla="*/ 338 w 533"/>
                <a:gd name="T9" fmla="*/ 952 h 1213"/>
                <a:gd name="T10" fmla="*/ 355 w 533"/>
                <a:gd name="T11" fmla="*/ 891 h 1213"/>
                <a:gd name="T12" fmla="*/ 427 w 533"/>
                <a:gd name="T13" fmla="*/ 863 h 1213"/>
                <a:gd name="T14" fmla="*/ 455 w 533"/>
                <a:gd name="T15" fmla="*/ 852 h 1213"/>
                <a:gd name="T16" fmla="*/ 532 w 533"/>
                <a:gd name="T17" fmla="*/ 813 h 1213"/>
                <a:gd name="T18" fmla="*/ 505 w 533"/>
                <a:gd name="T19" fmla="*/ 720 h 1213"/>
                <a:gd name="T20" fmla="*/ 494 w 533"/>
                <a:gd name="T21" fmla="*/ 604 h 1213"/>
                <a:gd name="T22" fmla="*/ 510 w 533"/>
                <a:gd name="T23" fmla="*/ 493 h 1213"/>
                <a:gd name="T24" fmla="*/ 510 w 533"/>
                <a:gd name="T25" fmla="*/ 493 h 1213"/>
                <a:gd name="T26" fmla="*/ 471 w 533"/>
                <a:gd name="T27" fmla="*/ 415 h 1213"/>
                <a:gd name="T28" fmla="*/ 405 w 533"/>
                <a:gd name="T29" fmla="*/ 316 h 1213"/>
                <a:gd name="T30" fmla="*/ 366 w 533"/>
                <a:gd name="T31" fmla="*/ 255 h 1213"/>
                <a:gd name="T32" fmla="*/ 344 w 533"/>
                <a:gd name="T33" fmla="*/ 227 h 1213"/>
                <a:gd name="T34" fmla="*/ 361 w 533"/>
                <a:gd name="T35" fmla="*/ 172 h 1213"/>
                <a:gd name="T36" fmla="*/ 372 w 533"/>
                <a:gd name="T37" fmla="*/ 100 h 1213"/>
                <a:gd name="T38" fmla="*/ 361 w 533"/>
                <a:gd name="T39" fmla="*/ 0 h 1213"/>
                <a:gd name="T40" fmla="*/ 361 w 533"/>
                <a:gd name="T41" fmla="*/ 0 h 1213"/>
                <a:gd name="T42" fmla="*/ 289 w 533"/>
                <a:gd name="T43" fmla="*/ 100 h 1213"/>
                <a:gd name="T44" fmla="*/ 266 w 533"/>
                <a:gd name="T45" fmla="*/ 161 h 1213"/>
                <a:gd name="T46" fmla="*/ 228 w 533"/>
                <a:gd name="T47" fmla="*/ 210 h 1213"/>
                <a:gd name="T48" fmla="*/ 239 w 533"/>
                <a:gd name="T49" fmla="*/ 238 h 1213"/>
                <a:gd name="T50" fmla="*/ 217 w 533"/>
                <a:gd name="T51" fmla="*/ 294 h 1213"/>
                <a:gd name="T52" fmla="*/ 222 w 533"/>
                <a:gd name="T53" fmla="*/ 305 h 1213"/>
                <a:gd name="T54" fmla="*/ 239 w 533"/>
                <a:gd name="T55" fmla="*/ 360 h 1213"/>
                <a:gd name="T56" fmla="*/ 228 w 533"/>
                <a:gd name="T57" fmla="*/ 404 h 1213"/>
                <a:gd name="T58" fmla="*/ 250 w 533"/>
                <a:gd name="T59" fmla="*/ 454 h 1213"/>
                <a:gd name="T60" fmla="*/ 250 w 533"/>
                <a:gd name="T61" fmla="*/ 504 h 1213"/>
                <a:gd name="T62" fmla="*/ 217 w 533"/>
                <a:gd name="T63" fmla="*/ 504 h 1213"/>
                <a:gd name="T64" fmla="*/ 194 w 533"/>
                <a:gd name="T65" fmla="*/ 526 h 1213"/>
                <a:gd name="T66" fmla="*/ 172 w 533"/>
                <a:gd name="T67" fmla="*/ 571 h 1213"/>
                <a:gd name="T68" fmla="*/ 144 w 533"/>
                <a:gd name="T69" fmla="*/ 648 h 1213"/>
                <a:gd name="T70" fmla="*/ 156 w 533"/>
                <a:gd name="T71" fmla="*/ 698 h 1213"/>
                <a:gd name="T72" fmla="*/ 156 w 533"/>
                <a:gd name="T73" fmla="*/ 731 h 1213"/>
                <a:gd name="T74" fmla="*/ 50 w 533"/>
                <a:gd name="T75" fmla="*/ 797 h 1213"/>
                <a:gd name="T76" fmla="*/ 23 w 533"/>
                <a:gd name="T77" fmla="*/ 797 h 1213"/>
                <a:gd name="T78" fmla="*/ 6 w 533"/>
                <a:gd name="T79" fmla="*/ 797 h 1213"/>
                <a:gd name="T80" fmla="*/ 6 w 533"/>
                <a:gd name="T81" fmla="*/ 825 h 1213"/>
                <a:gd name="T82" fmla="*/ 0 w 533"/>
                <a:gd name="T83" fmla="*/ 874 h 1213"/>
                <a:gd name="T84" fmla="*/ 0 w 533"/>
                <a:gd name="T85" fmla="*/ 885 h 1213"/>
                <a:gd name="T86" fmla="*/ 23 w 533"/>
                <a:gd name="T87" fmla="*/ 880 h 1213"/>
                <a:gd name="T88" fmla="*/ 45 w 533"/>
                <a:gd name="T89" fmla="*/ 880 h 1213"/>
                <a:gd name="T90" fmla="*/ 45 w 533"/>
                <a:gd name="T91" fmla="*/ 930 h 1213"/>
                <a:gd name="T92" fmla="*/ 39 w 533"/>
                <a:gd name="T93" fmla="*/ 952 h 1213"/>
                <a:gd name="T94" fmla="*/ 34 w 533"/>
                <a:gd name="T95" fmla="*/ 974 h 1213"/>
                <a:gd name="T96" fmla="*/ 6 w 533"/>
                <a:gd name="T97" fmla="*/ 985 h 1213"/>
                <a:gd name="T98" fmla="*/ 0 w 533"/>
                <a:gd name="T99" fmla="*/ 1013 h 1213"/>
                <a:gd name="T100" fmla="*/ 6 w 533"/>
                <a:gd name="T101" fmla="*/ 1041 h 1213"/>
                <a:gd name="T102" fmla="*/ 23 w 533"/>
                <a:gd name="T103" fmla="*/ 1118 h 1213"/>
                <a:gd name="T104" fmla="*/ 50 w 533"/>
                <a:gd name="T105" fmla="*/ 1151 h 1213"/>
                <a:gd name="T106" fmla="*/ 78 w 533"/>
                <a:gd name="T107" fmla="*/ 1196 h 1213"/>
                <a:gd name="T108" fmla="*/ 100 w 533"/>
                <a:gd name="T109" fmla="*/ 1190 h 1213"/>
                <a:gd name="T110" fmla="*/ 117 w 533"/>
                <a:gd name="T111" fmla="*/ 1212 h 1213"/>
                <a:gd name="T112" fmla="*/ 205 w 533"/>
                <a:gd name="T113" fmla="*/ 1179 h 1213"/>
                <a:gd name="T114" fmla="*/ 266 w 533"/>
                <a:gd name="T115" fmla="*/ 1201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3" h="1213">
                  <a:moveTo>
                    <a:pt x="266" y="1201"/>
                  </a:moveTo>
                  <a:lnTo>
                    <a:pt x="266" y="1201"/>
                  </a:lnTo>
                  <a:cubicBezTo>
                    <a:pt x="283" y="1179"/>
                    <a:pt x="294" y="1168"/>
                    <a:pt x="305" y="1146"/>
                  </a:cubicBezTo>
                  <a:cubicBezTo>
                    <a:pt x="322" y="1118"/>
                    <a:pt x="316" y="1096"/>
                    <a:pt x="316" y="1063"/>
                  </a:cubicBezTo>
                  <a:cubicBezTo>
                    <a:pt x="327" y="1018"/>
                    <a:pt x="327" y="991"/>
                    <a:pt x="338" y="952"/>
                  </a:cubicBezTo>
                  <a:cubicBezTo>
                    <a:pt x="338" y="930"/>
                    <a:pt x="338" y="913"/>
                    <a:pt x="355" y="891"/>
                  </a:cubicBezTo>
                  <a:cubicBezTo>
                    <a:pt x="372" y="869"/>
                    <a:pt x="394" y="874"/>
                    <a:pt x="427" y="863"/>
                  </a:cubicBezTo>
                  <a:cubicBezTo>
                    <a:pt x="433" y="863"/>
                    <a:pt x="444" y="858"/>
                    <a:pt x="455" y="852"/>
                  </a:cubicBezTo>
                  <a:cubicBezTo>
                    <a:pt x="488" y="847"/>
                    <a:pt x="532" y="847"/>
                    <a:pt x="532" y="813"/>
                  </a:cubicBezTo>
                  <a:cubicBezTo>
                    <a:pt x="532" y="775"/>
                    <a:pt x="516" y="758"/>
                    <a:pt x="505" y="720"/>
                  </a:cubicBezTo>
                  <a:cubicBezTo>
                    <a:pt x="494" y="676"/>
                    <a:pt x="494" y="648"/>
                    <a:pt x="494" y="604"/>
                  </a:cubicBezTo>
                  <a:cubicBezTo>
                    <a:pt x="494" y="559"/>
                    <a:pt x="499" y="532"/>
                    <a:pt x="510" y="493"/>
                  </a:cubicBezTo>
                  <a:lnTo>
                    <a:pt x="510" y="493"/>
                  </a:lnTo>
                  <a:cubicBezTo>
                    <a:pt x="494" y="465"/>
                    <a:pt x="488" y="443"/>
                    <a:pt x="471" y="415"/>
                  </a:cubicBezTo>
                  <a:cubicBezTo>
                    <a:pt x="449" y="377"/>
                    <a:pt x="433" y="354"/>
                    <a:pt x="405" y="316"/>
                  </a:cubicBezTo>
                  <a:cubicBezTo>
                    <a:pt x="394" y="294"/>
                    <a:pt x="383" y="282"/>
                    <a:pt x="366" y="255"/>
                  </a:cubicBezTo>
                  <a:cubicBezTo>
                    <a:pt x="361" y="244"/>
                    <a:pt x="344" y="238"/>
                    <a:pt x="344" y="227"/>
                  </a:cubicBezTo>
                  <a:cubicBezTo>
                    <a:pt x="344" y="205"/>
                    <a:pt x="355" y="194"/>
                    <a:pt x="361" y="172"/>
                  </a:cubicBezTo>
                  <a:cubicBezTo>
                    <a:pt x="372" y="144"/>
                    <a:pt x="372" y="127"/>
                    <a:pt x="372" y="100"/>
                  </a:cubicBezTo>
                  <a:cubicBezTo>
                    <a:pt x="372" y="61"/>
                    <a:pt x="372" y="39"/>
                    <a:pt x="361" y="0"/>
                  </a:cubicBezTo>
                  <a:lnTo>
                    <a:pt x="361" y="0"/>
                  </a:lnTo>
                  <a:cubicBezTo>
                    <a:pt x="333" y="33"/>
                    <a:pt x="305" y="55"/>
                    <a:pt x="289" y="100"/>
                  </a:cubicBezTo>
                  <a:cubicBezTo>
                    <a:pt x="283" y="122"/>
                    <a:pt x="277" y="138"/>
                    <a:pt x="266" y="161"/>
                  </a:cubicBezTo>
                  <a:cubicBezTo>
                    <a:pt x="250" y="177"/>
                    <a:pt x="228" y="188"/>
                    <a:pt x="228" y="210"/>
                  </a:cubicBezTo>
                  <a:cubicBezTo>
                    <a:pt x="228" y="221"/>
                    <a:pt x="239" y="227"/>
                    <a:pt x="239" y="238"/>
                  </a:cubicBezTo>
                  <a:cubicBezTo>
                    <a:pt x="239" y="260"/>
                    <a:pt x="217" y="271"/>
                    <a:pt x="217" y="294"/>
                  </a:cubicBezTo>
                  <a:cubicBezTo>
                    <a:pt x="217" y="294"/>
                    <a:pt x="222" y="299"/>
                    <a:pt x="222" y="305"/>
                  </a:cubicBezTo>
                  <a:cubicBezTo>
                    <a:pt x="228" y="327"/>
                    <a:pt x="239" y="338"/>
                    <a:pt x="239" y="360"/>
                  </a:cubicBezTo>
                  <a:cubicBezTo>
                    <a:pt x="239" y="377"/>
                    <a:pt x="228" y="388"/>
                    <a:pt x="228" y="404"/>
                  </a:cubicBezTo>
                  <a:cubicBezTo>
                    <a:pt x="228" y="421"/>
                    <a:pt x="250" y="432"/>
                    <a:pt x="250" y="454"/>
                  </a:cubicBezTo>
                  <a:cubicBezTo>
                    <a:pt x="250" y="504"/>
                    <a:pt x="250" y="504"/>
                    <a:pt x="250" y="504"/>
                  </a:cubicBezTo>
                  <a:cubicBezTo>
                    <a:pt x="239" y="504"/>
                    <a:pt x="228" y="504"/>
                    <a:pt x="217" y="504"/>
                  </a:cubicBezTo>
                  <a:cubicBezTo>
                    <a:pt x="205" y="504"/>
                    <a:pt x="200" y="515"/>
                    <a:pt x="194" y="526"/>
                  </a:cubicBezTo>
                  <a:cubicBezTo>
                    <a:pt x="183" y="543"/>
                    <a:pt x="178" y="548"/>
                    <a:pt x="172" y="571"/>
                  </a:cubicBezTo>
                  <a:cubicBezTo>
                    <a:pt x="161" y="598"/>
                    <a:pt x="144" y="615"/>
                    <a:pt x="144" y="648"/>
                  </a:cubicBezTo>
                  <a:cubicBezTo>
                    <a:pt x="144" y="665"/>
                    <a:pt x="156" y="676"/>
                    <a:pt x="156" y="698"/>
                  </a:cubicBezTo>
                  <a:cubicBezTo>
                    <a:pt x="156" y="731"/>
                    <a:pt x="156" y="731"/>
                    <a:pt x="156" y="731"/>
                  </a:cubicBezTo>
                  <a:cubicBezTo>
                    <a:pt x="106" y="741"/>
                    <a:pt x="100" y="797"/>
                    <a:pt x="50" y="797"/>
                  </a:cubicBezTo>
                  <a:cubicBezTo>
                    <a:pt x="39" y="797"/>
                    <a:pt x="34" y="797"/>
                    <a:pt x="23" y="797"/>
                  </a:cubicBezTo>
                  <a:cubicBezTo>
                    <a:pt x="6" y="797"/>
                    <a:pt x="6" y="797"/>
                    <a:pt x="6" y="797"/>
                  </a:cubicBezTo>
                  <a:cubicBezTo>
                    <a:pt x="6" y="825"/>
                    <a:pt x="6" y="825"/>
                    <a:pt x="6" y="825"/>
                  </a:cubicBezTo>
                  <a:cubicBezTo>
                    <a:pt x="6" y="847"/>
                    <a:pt x="0" y="858"/>
                    <a:pt x="0" y="874"/>
                  </a:cubicBezTo>
                  <a:cubicBezTo>
                    <a:pt x="0" y="880"/>
                    <a:pt x="0" y="880"/>
                    <a:pt x="0" y="885"/>
                  </a:cubicBezTo>
                  <a:cubicBezTo>
                    <a:pt x="11" y="885"/>
                    <a:pt x="17" y="880"/>
                    <a:pt x="23" y="880"/>
                  </a:cubicBezTo>
                  <a:cubicBezTo>
                    <a:pt x="34" y="880"/>
                    <a:pt x="34" y="880"/>
                    <a:pt x="45" y="880"/>
                  </a:cubicBezTo>
                  <a:cubicBezTo>
                    <a:pt x="45" y="930"/>
                    <a:pt x="45" y="930"/>
                    <a:pt x="45" y="930"/>
                  </a:cubicBezTo>
                  <a:cubicBezTo>
                    <a:pt x="45" y="935"/>
                    <a:pt x="39" y="941"/>
                    <a:pt x="39" y="952"/>
                  </a:cubicBezTo>
                  <a:cubicBezTo>
                    <a:pt x="34" y="958"/>
                    <a:pt x="39" y="969"/>
                    <a:pt x="34" y="974"/>
                  </a:cubicBezTo>
                  <a:cubicBezTo>
                    <a:pt x="23" y="980"/>
                    <a:pt x="11" y="980"/>
                    <a:pt x="6" y="985"/>
                  </a:cubicBezTo>
                  <a:cubicBezTo>
                    <a:pt x="0" y="996"/>
                    <a:pt x="0" y="1002"/>
                    <a:pt x="0" y="1013"/>
                  </a:cubicBezTo>
                  <a:cubicBezTo>
                    <a:pt x="0" y="1024"/>
                    <a:pt x="6" y="1030"/>
                    <a:pt x="6" y="1041"/>
                  </a:cubicBezTo>
                  <a:cubicBezTo>
                    <a:pt x="17" y="1068"/>
                    <a:pt x="17" y="1085"/>
                    <a:pt x="23" y="1118"/>
                  </a:cubicBezTo>
                  <a:cubicBezTo>
                    <a:pt x="23" y="1135"/>
                    <a:pt x="45" y="1135"/>
                    <a:pt x="50" y="1151"/>
                  </a:cubicBezTo>
                  <a:cubicBezTo>
                    <a:pt x="56" y="1174"/>
                    <a:pt x="61" y="1196"/>
                    <a:pt x="78" y="1196"/>
                  </a:cubicBezTo>
                  <a:cubicBezTo>
                    <a:pt x="89" y="1196"/>
                    <a:pt x="95" y="1190"/>
                    <a:pt x="100" y="1190"/>
                  </a:cubicBezTo>
                  <a:cubicBezTo>
                    <a:pt x="106" y="1201"/>
                    <a:pt x="111" y="1212"/>
                    <a:pt x="117" y="1212"/>
                  </a:cubicBezTo>
                  <a:cubicBezTo>
                    <a:pt x="156" y="1212"/>
                    <a:pt x="172" y="1179"/>
                    <a:pt x="205" y="1179"/>
                  </a:cubicBezTo>
                  <a:cubicBezTo>
                    <a:pt x="228" y="1179"/>
                    <a:pt x="250" y="1190"/>
                    <a:pt x="266" y="120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2" name="Freeform 105">
              <a:extLst>
                <a:ext uri="{FF2B5EF4-FFF2-40B4-BE49-F238E27FC236}">
                  <a16:creationId xmlns:a16="http://schemas.microsoft.com/office/drawing/2014/main" id="{524F5199-DAAE-44E3-AA95-6F8221E01061}"/>
                </a:ext>
              </a:extLst>
            </p:cNvPr>
            <p:cNvSpPr>
              <a:spLocks noChangeArrowheads="1"/>
            </p:cNvSpPr>
            <p:nvPr/>
          </p:nvSpPr>
          <p:spPr bwMode="auto">
            <a:xfrm>
              <a:off x="9059000" y="2514822"/>
              <a:ext cx="405513" cy="456364"/>
            </a:xfrm>
            <a:custGeom>
              <a:avLst/>
              <a:gdLst>
                <a:gd name="T0" fmla="*/ 1552 w 1691"/>
                <a:gd name="T1" fmla="*/ 1075 h 1900"/>
                <a:gd name="T2" fmla="*/ 1408 w 1691"/>
                <a:gd name="T3" fmla="*/ 1080 h 1900"/>
                <a:gd name="T4" fmla="*/ 1402 w 1691"/>
                <a:gd name="T5" fmla="*/ 1163 h 1900"/>
                <a:gd name="T6" fmla="*/ 1452 w 1691"/>
                <a:gd name="T7" fmla="*/ 1197 h 1900"/>
                <a:gd name="T8" fmla="*/ 1541 w 1691"/>
                <a:gd name="T9" fmla="*/ 1202 h 1900"/>
                <a:gd name="T10" fmla="*/ 1585 w 1691"/>
                <a:gd name="T11" fmla="*/ 1252 h 1900"/>
                <a:gd name="T12" fmla="*/ 1685 w 1691"/>
                <a:gd name="T13" fmla="*/ 1097 h 1900"/>
                <a:gd name="T14" fmla="*/ 1563 w 1691"/>
                <a:gd name="T15" fmla="*/ 1141 h 1900"/>
                <a:gd name="T16" fmla="*/ 1164 w 1691"/>
                <a:gd name="T17" fmla="*/ 1888 h 1900"/>
                <a:gd name="T18" fmla="*/ 898 w 1691"/>
                <a:gd name="T19" fmla="*/ 1838 h 1900"/>
                <a:gd name="T20" fmla="*/ 959 w 1691"/>
                <a:gd name="T21" fmla="*/ 1705 h 1900"/>
                <a:gd name="T22" fmla="*/ 792 w 1691"/>
                <a:gd name="T23" fmla="*/ 1557 h 1900"/>
                <a:gd name="T24" fmla="*/ 432 w 1691"/>
                <a:gd name="T25" fmla="*/ 1402 h 1900"/>
                <a:gd name="T26" fmla="*/ 177 w 1691"/>
                <a:gd name="T27" fmla="*/ 1402 h 1900"/>
                <a:gd name="T28" fmla="*/ 127 w 1691"/>
                <a:gd name="T29" fmla="*/ 1318 h 1900"/>
                <a:gd name="T30" fmla="*/ 0 w 1691"/>
                <a:gd name="T31" fmla="*/ 1130 h 1900"/>
                <a:gd name="T32" fmla="*/ 17 w 1691"/>
                <a:gd name="T33" fmla="*/ 903 h 1900"/>
                <a:gd name="T34" fmla="*/ 66 w 1691"/>
                <a:gd name="T35" fmla="*/ 759 h 1900"/>
                <a:gd name="T36" fmla="*/ 33 w 1691"/>
                <a:gd name="T37" fmla="*/ 604 h 1900"/>
                <a:gd name="T38" fmla="*/ 100 w 1691"/>
                <a:gd name="T39" fmla="*/ 598 h 1900"/>
                <a:gd name="T40" fmla="*/ 116 w 1691"/>
                <a:gd name="T41" fmla="*/ 581 h 1900"/>
                <a:gd name="T42" fmla="*/ 122 w 1691"/>
                <a:gd name="T43" fmla="*/ 437 h 1900"/>
                <a:gd name="T44" fmla="*/ 194 w 1691"/>
                <a:gd name="T45" fmla="*/ 332 h 1900"/>
                <a:gd name="T46" fmla="*/ 260 w 1691"/>
                <a:gd name="T47" fmla="*/ 232 h 1900"/>
                <a:gd name="T48" fmla="*/ 332 w 1691"/>
                <a:gd name="T49" fmla="*/ 216 h 1900"/>
                <a:gd name="T50" fmla="*/ 410 w 1691"/>
                <a:gd name="T51" fmla="*/ 238 h 1900"/>
                <a:gd name="T52" fmla="*/ 499 w 1691"/>
                <a:gd name="T53" fmla="*/ 138 h 1900"/>
                <a:gd name="T54" fmla="*/ 526 w 1691"/>
                <a:gd name="T55" fmla="*/ 11 h 1900"/>
                <a:gd name="T56" fmla="*/ 671 w 1691"/>
                <a:gd name="T57" fmla="*/ 27 h 1900"/>
                <a:gd name="T58" fmla="*/ 804 w 1691"/>
                <a:gd name="T59" fmla="*/ 27 h 1900"/>
                <a:gd name="T60" fmla="*/ 864 w 1691"/>
                <a:gd name="T61" fmla="*/ 121 h 1900"/>
                <a:gd name="T62" fmla="*/ 1031 w 1691"/>
                <a:gd name="T63" fmla="*/ 144 h 1900"/>
                <a:gd name="T64" fmla="*/ 1103 w 1691"/>
                <a:gd name="T65" fmla="*/ 127 h 1900"/>
                <a:gd name="T66" fmla="*/ 937 w 1691"/>
                <a:gd name="T67" fmla="*/ 188 h 1900"/>
                <a:gd name="T68" fmla="*/ 665 w 1691"/>
                <a:gd name="T69" fmla="*/ 244 h 1900"/>
                <a:gd name="T70" fmla="*/ 731 w 1691"/>
                <a:gd name="T71" fmla="*/ 371 h 1900"/>
                <a:gd name="T72" fmla="*/ 632 w 1691"/>
                <a:gd name="T73" fmla="*/ 399 h 1900"/>
                <a:gd name="T74" fmla="*/ 549 w 1691"/>
                <a:gd name="T75" fmla="*/ 382 h 1900"/>
                <a:gd name="T76" fmla="*/ 299 w 1691"/>
                <a:gd name="T77" fmla="*/ 410 h 1900"/>
                <a:gd name="T78" fmla="*/ 183 w 1691"/>
                <a:gd name="T79" fmla="*/ 709 h 1900"/>
                <a:gd name="T80" fmla="*/ 260 w 1691"/>
                <a:gd name="T81" fmla="*/ 919 h 1900"/>
                <a:gd name="T82" fmla="*/ 377 w 1691"/>
                <a:gd name="T83" fmla="*/ 986 h 1900"/>
                <a:gd name="T84" fmla="*/ 460 w 1691"/>
                <a:gd name="T85" fmla="*/ 1124 h 1900"/>
                <a:gd name="T86" fmla="*/ 571 w 1691"/>
                <a:gd name="T87" fmla="*/ 1174 h 1900"/>
                <a:gd name="T88" fmla="*/ 687 w 1691"/>
                <a:gd name="T89" fmla="*/ 1097 h 1900"/>
                <a:gd name="T90" fmla="*/ 964 w 1691"/>
                <a:gd name="T91" fmla="*/ 969 h 1900"/>
                <a:gd name="T92" fmla="*/ 1075 w 1691"/>
                <a:gd name="T93" fmla="*/ 964 h 1900"/>
                <a:gd name="T94" fmla="*/ 1258 w 1691"/>
                <a:gd name="T95" fmla="*/ 886 h 1900"/>
                <a:gd name="T96" fmla="*/ 1419 w 1691"/>
                <a:gd name="T97" fmla="*/ 875 h 1900"/>
                <a:gd name="T98" fmla="*/ 1590 w 1691"/>
                <a:gd name="T99" fmla="*/ 820 h 1900"/>
                <a:gd name="T100" fmla="*/ 1635 w 1691"/>
                <a:gd name="T101" fmla="*/ 953 h 1900"/>
                <a:gd name="T102" fmla="*/ 1552 w 1691"/>
                <a:gd name="T103" fmla="*/ 991 h 1900"/>
                <a:gd name="T104" fmla="*/ 1463 w 1691"/>
                <a:gd name="T105" fmla="*/ 953 h 1900"/>
                <a:gd name="T106" fmla="*/ 1197 w 1691"/>
                <a:gd name="T107" fmla="*/ 1219 h 1900"/>
                <a:gd name="T108" fmla="*/ 1025 w 1691"/>
                <a:gd name="T109" fmla="*/ 1318 h 1900"/>
                <a:gd name="T110" fmla="*/ 876 w 1691"/>
                <a:gd name="T111" fmla="*/ 1468 h 1900"/>
                <a:gd name="T112" fmla="*/ 986 w 1691"/>
                <a:gd name="T113" fmla="*/ 1601 h 1900"/>
                <a:gd name="T114" fmla="*/ 1042 w 1691"/>
                <a:gd name="T115" fmla="*/ 1728 h 1900"/>
                <a:gd name="T116" fmla="*/ 1142 w 1691"/>
                <a:gd name="T117" fmla="*/ 1794 h 1900"/>
                <a:gd name="T118" fmla="*/ 1147 w 1691"/>
                <a:gd name="T119" fmla="*/ 1844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1" h="1900">
                  <a:moveTo>
                    <a:pt x="1563" y="1141"/>
                  </a:moveTo>
                  <a:lnTo>
                    <a:pt x="1563" y="1141"/>
                  </a:lnTo>
                  <a:cubicBezTo>
                    <a:pt x="1552" y="1113"/>
                    <a:pt x="1552" y="1102"/>
                    <a:pt x="1552" y="1075"/>
                  </a:cubicBezTo>
                  <a:cubicBezTo>
                    <a:pt x="1541" y="1069"/>
                    <a:pt x="1541" y="1069"/>
                    <a:pt x="1529" y="1069"/>
                  </a:cubicBezTo>
                  <a:cubicBezTo>
                    <a:pt x="1507" y="1069"/>
                    <a:pt x="1491" y="1080"/>
                    <a:pt x="1469" y="1080"/>
                  </a:cubicBezTo>
                  <a:cubicBezTo>
                    <a:pt x="1408" y="1080"/>
                    <a:pt x="1408" y="1080"/>
                    <a:pt x="1408" y="1080"/>
                  </a:cubicBezTo>
                  <a:cubicBezTo>
                    <a:pt x="1391" y="1102"/>
                    <a:pt x="1391" y="1124"/>
                    <a:pt x="1380" y="1152"/>
                  </a:cubicBezTo>
                  <a:cubicBezTo>
                    <a:pt x="1380" y="1163"/>
                    <a:pt x="1380" y="1163"/>
                    <a:pt x="1380" y="1163"/>
                  </a:cubicBezTo>
                  <a:cubicBezTo>
                    <a:pt x="1391" y="1163"/>
                    <a:pt x="1396" y="1163"/>
                    <a:pt x="1402" y="1163"/>
                  </a:cubicBezTo>
                  <a:cubicBezTo>
                    <a:pt x="1402" y="1185"/>
                    <a:pt x="1402" y="1202"/>
                    <a:pt x="1402" y="1224"/>
                  </a:cubicBezTo>
                  <a:cubicBezTo>
                    <a:pt x="1408" y="1224"/>
                    <a:pt x="1413" y="1230"/>
                    <a:pt x="1413" y="1230"/>
                  </a:cubicBezTo>
                  <a:cubicBezTo>
                    <a:pt x="1435" y="1230"/>
                    <a:pt x="1441" y="1208"/>
                    <a:pt x="1452" y="1197"/>
                  </a:cubicBezTo>
                  <a:cubicBezTo>
                    <a:pt x="1480" y="1169"/>
                    <a:pt x="1496" y="1152"/>
                    <a:pt x="1535" y="1141"/>
                  </a:cubicBezTo>
                  <a:cubicBezTo>
                    <a:pt x="1535" y="1147"/>
                    <a:pt x="1541" y="1147"/>
                    <a:pt x="1541" y="1158"/>
                  </a:cubicBezTo>
                  <a:cubicBezTo>
                    <a:pt x="1541" y="1202"/>
                    <a:pt x="1541" y="1202"/>
                    <a:pt x="1541" y="1202"/>
                  </a:cubicBezTo>
                  <a:cubicBezTo>
                    <a:pt x="1541" y="1213"/>
                    <a:pt x="1557" y="1213"/>
                    <a:pt x="1563" y="1224"/>
                  </a:cubicBezTo>
                  <a:cubicBezTo>
                    <a:pt x="1568" y="1230"/>
                    <a:pt x="1563" y="1241"/>
                    <a:pt x="1563" y="1252"/>
                  </a:cubicBezTo>
                  <a:cubicBezTo>
                    <a:pt x="1585" y="1252"/>
                    <a:pt x="1585" y="1252"/>
                    <a:pt x="1585" y="1252"/>
                  </a:cubicBezTo>
                  <a:cubicBezTo>
                    <a:pt x="1613" y="1252"/>
                    <a:pt x="1613" y="1219"/>
                    <a:pt x="1635" y="1208"/>
                  </a:cubicBezTo>
                  <a:cubicBezTo>
                    <a:pt x="1651" y="1197"/>
                    <a:pt x="1674" y="1197"/>
                    <a:pt x="1679" y="1174"/>
                  </a:cubicBezTo>
                  <a:cubicBezTo>
                    <a:pt x="1690" y="1147"/>
                    <a:pt x="1685" y="1130"/>
                    <a:pt x="1685" y="1097"/>
                  </a:cubicBezTo>
                  <a:cubicBezTo>
                    <a:pt x="1662" y="1091"/>
                    <a:pt x="1651" y="1086"/>
                    <a:pt x="1629" y="1086"/>
                  </a:cubicBezTo>
                  <a:cubicBezTo>
                    <a:pt x="1618" y="1086"/>
                    <a:pt x="1613" y="1102"/>
                    <a:pt x="1607" y="1108"/>
                  </a:cubicBezTo>
                  <a:cubicBezTo>
                    <a:pt x="1596" y="1130"/>
                    <a:pt x="1585" y="1136"/>
                    <a:pt x="1563" y="1141"/>
                  </a:cubicBezTo>
                  <a:close/>
                  <a:moveTo>
                    <a:pt x="1164" y="1888"/>
                  </a:moveTo>
                  <a:lnTo>
                    <a:pt x="1164" y="1888"/>
                  </a:lnTo>
                  <a:lnTo>
                    <a:pt x="1164" y="1888"/>
                  </a:lnTo>
                  <a:cubicBezTo>
                    <a:pt x="1153" y="1894"/>
                    <a:pt x="1153" y="1899"/>
                    <a:pt x="1147" y="1899"/>
                  </a:cubicBezTo>
                  <a:cubicBezTo>
                    <a:pt x="1092" y="1899"/>
                    <a:pt x="1070" y="1866"/>
                    <a:pt x="1020" y="1855"/>
                  </a:cubicBezTo>
                  <a:cubicBezTo>
                    <a:pt x="975" y="1844"/>
                    <a:pt x="942" y="1855"/>
                    <a:pt x="898" y="1838"/>
                  </a:cubicBezTo>
                  <a:lnTo>
                    <a:pt x="898" y="1838"/>
                  </a:lnTo>
                  <a:cubicBezTo>
                    <a:pt x="914" y="1805"/>
                    <a:pt x="920" y="1783"/>
                    <a:pt x="937" y="1750"/>
                  </a:cubicBezTo>
                  <a:cubicBezTo>
                    <a:pt x="948" y="1733"/>
                    <a:pt x="959" y="1722"/>
                    <a:pt x="959" y="1705"/>
                  </a:cubicBezTo>
                  <a:cubicBezTo>
                    <a:pt x="959" y="1661"/>
                    <a:pt x="925" y="1644"/>
                    <a:pt x="887" y="1623"/>
                  </a:cubicBezTo>
                  <a:cubicBezTo>
                    <a:pt x="859" y="1601"/>
                    <a:pt x="848" y="1590"/>
                    <a:pt x="815" y="1573"/>
                  </a:cubicBezTo>
                  <a:cubicBezTo>
                    <a:pt x="804" y="1568"/>
                    <a:pt x="804" y="1557"/>
                    <a:pt x="792" y="1557"/>
                  </a:cubicBezTo>
                  <a:cubicBezTo>
                    <a:pt x="632" y="1557"/>
                    <a:pt x="632" y="1557"/>
                    <a:pt x="632" y="1557"/>
                  </a:cubicBezTo>
                  <a:cubicBezTo>
                    <a:pt x="571" y="1557"/>
                    <a:pt x="532" y="1535"/>
                    <a:pt x="493" y="1490"/>
                  </a:cubicBezTo>
                  <a:cubicBezTo>
                    <a:pt x="465" y="1462"/>
                    <a:pt x="454" y="1435"/>
                    <a:pt x="432" y="1402"/>
                  </a:cubicBezTo>
                  <a:cubicBezTo>
                    <a:pt x="416" y="1379"/>
                    <a:pt x="410" y="1352"/>
                    <a:pt x="388" y="1352"/>
                  </a:cubicBezTo>
                  <a:cubicBezTo>
                    <a:pt x="332" y="1352"/>
                    <a:pt x="327" y="1435"/>
                    <a:pt x="272" y="1435"/>
                  </a:cubicBezTo>
                  <a:cubicBezTo>
                    <a:pt x="233" y="1435"/>
                    <a:pt x="199" y="1435"/>
                    <a:pt x="177" y="1402"/>
                  </a:cubicBezTo>
                  <a:cubicBezTo>
                    <a:pt x="172" y="1402"/>
                    <a:pt x="172" y="1396"/>
                    <a:pt x="166" y="1396"/>
                  </a:cubicBezTo>
                  <a:lnTo>
                    <a:pt x="166" y="1396"/>
                  </a:lnTo>
                  <a:cubicBezTo>
                    <a:pt x="150" y="1368"/>
                    <a:pt x="144" y="1346"/>
                    <a:pt x="127" y="1318"/>
                  </a:cubicBezTo>
                  <a:cubicBezTo>
                    <a:pt x="105" y="1280"/>
                    <a:pt x="89" y="1257"/>
                    <a:pt x="61" y="1219"/>
                  </a:cubicBezTo>
                  <a:cubicBezTo>
                    <a:pt x="50" y="1197"/>
                    <a:pt x="39" y="1185"/>
                    <a:pt x="22" y="1158"/>
                  </a:cubicBezTo>
                  <a:cubicBezTo>
                    <a:pt x="17" y="1147"/>
                    <a:pt x="0" y="1141"/>
                    <a:pt x="0" y="1130"/>
                  </a:cubicBezTo>
                  <a:cubicBezTo>
                    <a:pt x="0" y="1108"/>
                    <a:pt x="11" y="1097"/>
                    <a:pt x="17" y="1075"/>
                  </a:cubicBezTo>
                  <a:cubicBezTo>
                    <a:pt x="28" y="1047"/>
                    <a:pt x="28" y="1030"/>
                    <a:pt x="28" y="1003"/>
                  </a:cubicBezTo>
                  <a:cubicBezTo>
                    <a:pt x="28" y="964"/>
                    <a:pt x="28" y="942"/>
                    <a:pt x="17" y="903"/>
                  </a:cubicBezTo>
                  <a:lnTo>
                    <a:pt x="17" y="903"/>
                  </a:lnTo>
                  <a:cubicBezTo>
                    <a:pt x="22" y="903"/>
                    <a:pt x="22" y="897"/>
                    <a:pt x="28" y="892"/>
                  </a:cubicBezTo>
                  <a:cubicBezTo>
                    <a:pt x="61" y="853"/>
                    <a:pt x="50" y="814"/>
                    <a:pt x="66" y="759"/>
                  </a:cubicBezTo>
                  <a:cubicBezTo>
                    <a:pt x="78" y="725"/>
                    <a:pt x="72" y="703"/>
                    <a:pt x="83" y="670"/>
                  </a:cubicBezTo>
                  <a:cubicBezTo>
                    <a:pt x="89" y="653"/>
                    <a:pt x="100" y="648"/>
                    <a:pt x="100" y="637"/>
                  </a:cubicBezTo>
                  <a:cubicBezTo>
                    <a:pt x="100" y="604"/>
                    <a:pt x="61" y="609"/>
                    <a:pt x="33" y="604"/>
                  </a:cubicBezTo>
                  <a:cubicBezTo>
                    <a:pt x="33" y="592"/>
                    <a:pt x="33" y="592"/>
                    <a:pt x="33" y="592"/>
                  </a:cubicBezTo>
                  <a:cubicBezTo>
                    <a:pt x="39" y="581"/>
                    <a:pt x="39" y="570"/>
                    <a:pt x="55" y="570"/>
                  </a:cubicBezTo>
                  <a:cubicBezTo>
                    <a:pt x="72" y="570"/>
                    <a:pt x="78" y="587"/>
                    <a:pt x="100" y="598"/>
                  </a:cubicBezTo>
                  <a:cubicBezTo>
                    <a:pt x="100" y="604"/>
                    <a:pt x="100" y="609"/>
                    <a:pt x="105" y="609"/>
                  </a:cubicBezTo>
                  <a:cubicBezTo>
                    <a:pt x="105" y="609"/>
                    <a:pt x="105" y="604"/>
                    <a:pt x="111" y="604"/>
                  </a:cubicBezTo>
                  <a:cubicBezTo>
                    <a:pt x="111" y="592"/>
                    <a:pt x="116" y="592"/>
                    <a:pt x="116" y="581"/>
                  </a:cubicBezTo>
                  <a:cubicBezTo>
                    <a:pt x="116" y="532"/>
                    <a:pt x="116" y="532"/>
                    <a:pt x="116" y="532"/>
                  </a:cubicBezTo>
                  <a:cubicBezTo>
                    <a:pt x="116" y="509"/>
                    <a:pt x="89" y="504"/>
                    <a:pt x="89" y="476"/>
                  </a:cubicBezTo>
                  <a:cubicBezTo>
                    <a:pt x="89" y="459"/>
                    <a:pt x="122" y="459"/>
                    <a:pt x="122" y="437"/>
                  </a:cubicBezTo>
                  <a:cubicBezTo>
                    <a:pt x="116" y="415"/>
                    <a:pt x="127" y="393"/>
                    <a:pt x="144" y="377"/>
                  </a:cubicBezTo>
                  <a:cubicBezTo>
                    <a:pt x="150" y="371"/>
                    <a:pt x="155" y="360"/>
                    <a:pt x="166" y="354"/>
                  </a:cubicBezTo>
                  <a:cubicBezTo>
                    <a:pt x="177" y="349"/>
                    <a:pt x="194" y="349"/>
                    <a:pt x="194" y="332"/>
                  </a:cubicBezTo>
                  <a:cubicBezTo>
                    <a:pt x="194" y="315"/>
                    <a:pt x="188" y="304"/>
                    <a:pt x="188" y="288"/>
                  </a:cubicBezTo>
                  <a:cubicBezTo>
                    <a:pt x="188" y="271"/>
                    <a:pt x="199" y="271"/>
                    <a:pt x="211" y="266"/>
                  </a:cubicBezTo>
                  <a:cubicBezTo>
                    <a:pt x="233" y="254"/>
                    <a:pt x="238" y="244"/>
                    <a:pt x="260" y="232"/>
                  </a:cubicBezTo>
                  <a:cubicBezTo>
                    <a:pt x="277" y="227"/>
                    <a:pt x="277" y="210"/>
                    <a:pt x="288" y="188"/>
                  </a:cubicBezTo>
                  <a:cubicBezTo>
                    <a:pt x="294" y="177"/>
                    <a:pt x="332" y="99"/>
                    <a:pt x="332" y="155"/>
                  </a:cubicBezTo>
                  <a:cubicBezTo>
                    <a:pt x="332" y="216"/>
                    <a:pt x="332" y="216"/>
                    <a:pt x="332" y="216"/>
                  </a:cubicBezTo>
                  <a:cubicBezTo>
                    <a:pt x="332" y="221"/>
                    <a:pt x="338" y="221"/>
                    <a:pt x="344" y="227"/>
                  </a:cubicBezTo>
                  <a:cubicBezTo>
                    <a:pt x="382" y="227"/>
                    <a:pt x="382" y="227"/>
                    <a:pt x="382" y="227"/>
                  </a:cubicBezTo>
                  <a:cubicBezTo>
                    <a:pt x="393" y="227"/>
                    <a:pt x="399" y="238"/>
                    <a:pt x="410" y="238"/>
                  </a:cubicBezTo>
                  <a:cubicBezTo>
                    <a:pt x="421" y="238"/>
                    <a:pt x="421" y="227"/>
                    <a:pt x="421" y="216"/>
                  </a:cubicBezTo>
                  <a:cubicBezTo>
                    <a:pt x="432" y="199"/>
                    <a:pt x="443" y="188"/>
                    <a:pt x="454" y="171"/>
                  </a:cubicBezTo>
                  <a:cubicBezTo>
                    <a:pt x="465" y="155"/>
                    <a:pt x="482" y="149"/>
                    <a:pt x="499" y="138"/>
                  </a:cubicBezTo>
                  <a:cubicBezTo>
                    <a:pt x="510" y="133"/>
                    <a:pt x="515" y="127"/>
                    <a:pt x="515" y="121"/>
                  </a:cubicBezTo>
                  <a:cubicBezTo>
                    <a:pt x="515" y="99"/>
                    <a:pt x="526" y="88"/>
                    <a:pt x="526" y="66"/>
                  </a:cubicBezTo>
                  <a:cubicBezTo>
                    <a:pt x="526" y="11"/>
                    <a:pt x="526" y="11"/>
                    <a:pt x="526" y="11"/>
                  </a:cubicBezTo>
                  <a:cubicBezTo>
                    <a:pt x="549" y="11"/>
                    <a:pt x="560" y="22"/>
                    <a:pt x="582" y="22"/>
                  </a:cubicBezTo>
                  <a:cubicBezTo>
                    <a:pt x="604" y="22"/>
                    <a:pt x="615" y="0"/>
                    <a:pt x="643" y="0"/>
                  </a:cubicBezTo>
                  <a:cubicBezTo>
                    <a:pt x="654" y="0"/>
                    <a:pt x="659" y="16"/>
                    <a:pt x="671" y="27"/>
                  </a:cubicBezTo>
                  <a:cubicBezTo>
                    <a:pt x="687" y="38"/>
                    <a:pt x="698" y="44"/>
                    <a:pt x="720" y="44"/>
                  </a:cubicBezTo>
                  <a:cubicBezTo>
                    <a:pt x="748" y="44"/>
                    <a:pt x="759" y="16"/>
                    <a:pt x="787" y="16"/>
                  </a:cubicBezTo>
                  <a:cubicBezTo>
                    <a:pt x="792" y="16"/>
                    <a:pt x="804" y="16"/>
                    <a:pt x="804" y="27"/>
                  </a:cubicBezTo>
                  <a:cubicBezTo>
                    <a:pt x="804" y="38"/>
                    <a:pt x="792" y="49"/>
                    <a:pt x="792" y="66"/>
                  </a:cubicBezTo>
                  <a:cubicBezTo>
                    <a:pt x="792" y="88"/>
                    <a:pt x="798" y="121"/>
                    <a:pt x="820" y="121"/>
                  </a:cubicBezTo>
                  <a:cubicBezTo>
                    <a:pt x="864" y="121"/>
                    <a:pt x="864" y="121"/>
                    <a:pt x="864" y="121"/>
                  </a:cubicBezTo>
                  <a:cubicBezTo>
                    <a:pt x="914" y="121"/>
                    <a:pt x="937" y="99"/>
                    <a:pt x="986" y="99"/>
                  </a:cubicBezTo>
                  <a:cubicBezTo>
                    <a:pt x="1009" y="99"/>
                    <a:pt x="1020" y="121"/>
                    <a:pt x="1020" y="138"/>
                  </a:cubicBezTo>
                  <a:cubicBezTo>
                    <a:pt x="1025" y="138"/>
                    <a:pt x="1025" y="144"/>
                    <a:pt x="1031" y="144"/>
                  </a:cubicBezTo>
                  <a:cubicBezTo>
                    <a:pt x="1047" y="144"/>
                    <a:pt x="1053" y="121"/>
                    <a:pt x="1070" y="111"/>
                  </a:cubicBezTo>
                  <a:cubicBezTo>
                    <a:pt x="1081" y="116"/>
                    <a:pt x="1092" y="127"/>
                    <a:pt x="1103" y="127"/>
                  </a:cubicBezTo>
                  <a:lnTo>
                    <a:pt x="1103" y="127"/>
                  </a:lnTo>
                  <a:cubicBezTo>
                    <a:pt x="1103" y="155"/>
                    <a:pt x="1097" y="182"/>
                    <a:pt x="1075" y="182"/>
                  </a:cubicBezTo>
                  <a:cubicBezTo>
                    <a:pt x="970" y="182"/>
                    <a:pt x="970" y="182"/>
                    <a:pt x="970" y="182"/>
                  </a:cubicBezTo>
                  <a:cubicBezTo>
                    <a:pt x="953" y="182"/>
                    <a:pt x="948" y="188"/>
                    <a:pt x="937" y="188"/>
                  </a:cubicBezTo>
                  <a:cubicBezTo>
                    <a:pt x="903" y="188"/>
                    <a:pt x="903" y="188"/>
                    <a:pt x="903" y="188"/>
                  </a:cubicBezTo>
                  <a:cubicBezTo>
                    <a:pt x="853" y="188"/>
                    <a:pt x="826" y="182"/>
                    <a:pt x="781" y="182"/>
                  </a:cubicBezTo>
                  <a:cubicBezTo>
                    <a:pt x="731" y="182"/>
                    <a:pt x="665" y="188"/>
                    <a:pt x="665" y="244"/>
                  </a:cubicBezTo>
                  <a:cubicBezTo>
                    <a:pt x="665" y="249"/>
                    <a:pt x="676" y="249"/>
                    <a:pt x="682" y="260"/>
                  </a:cubicBezTo>
                  <a:cubicBezTo>
                    <a:pt x="687" y="271"/>
                    <a:pt x="693" y="277"/>
                    <a:pt x="698" y="293"/>
                  </a:cubicBezTo>
                  <a:cubicBezTo>
                    <a:pt x="709" y="321"/>
                    <a:pt x="709" y="343"/>
                    <a:pt x="731" y="371"/>
                  </a:cubicBezTo>
                  <a:lnTo>
                    <a:pt x="731" y="371"/>
                  </a:lnTo>
                  <a:cubicBezTo>
                    <a:pt x="682" y="371"/>
                    <a:pt x="682" y="371"/>
                    <a:pt x="682" y="371"/>
                  </a:cubicBezTo>
                  <a:cubicBezTo>
                    <a:pt x="659" y="371"/>
                    <a:pt x="654" y="399"/>
                    <a:pt x="632" y="399"/>
                  </a:cubicBezTo>
                  <a:cubicBezTo>
                    <a:pt x="626" y="399"/>
                    <a:pt x="621" y="393"/>
                    <a:pt x="610" y="393"/>
                  </a:cubicBezTo>
                  <a:cubicBezTo>
                    <a:pt x="598" y="393"/>
                    <a:pt x="593" y="399"/>
                    <a:pt x="582" y="399"/>
                  </a:cubicBezTo>
                  <a:cubicBezTo>
                    <a:pt x="565" y="399"/>
                    <a:pt x="560" y="387"/>
                    <a:pt x="549" y="382"/>
                  </a:cubicBezTo>
                  <a:cubicBezTo>
                    <a:pt x="526" y="365"/>
                    <a:pt x="510" y="365"/>
                    <a:pt x="482" y="354"/>
                  </a:cubicBezTo>
                  <a:cubicBezTo>
                    <a:pt x="465" y="349"/>
                    <a:pt x="454" y="338"/>
                    <a:pt x="438" y="338"/>
                  </a:cubicBezTo>
                  <a:cubicBezTo>
                    <a:pt x="382" y="338"/>
                    <a:pt x="349" y="371"/>
                    <a:pt x="299" y="410"/>
                  </a:cubicBezTo>
                  <a:cubicBezTo>
                    <a:pt x="249" y="454"/>
                    <a:pt x="227" y="498"/>
                    <a:pt x="216" y="565"/>
                  </a:cubicBezTo>
                  <a:cubicBezTo>
                    <a:pt x="211" y="604"/>
                    <a:pt x="183" y="615"/>
                    <a:pt x="183" y="648"/>
                  </a:cubicBezTo>
                  <a:cubicBezTo>
                    <a:pt x="183" y="709"/>
                    <a:pt x="183" y="709"/>
                    <a:pt x="183" y="709"/>
                  </a:cubicBezTo>
                  <a:cubicBezTo>
                    <a:pt x="183" y="725"/>
                    <a:pt x="194" y="731"/>
                    <a:pt x="199" y="742"/>
                  </a:cubicBezTo>
                  <a:cubicBezTo>
                    <a:pt x="211" y="786"/>
                    <a:pt x="211" y="809"/>
                    <a:pt x="227" y="853"/>
                  </a:cubicBezTo>
                  <a:cubicBezTo>
                    <a:pt x="238" y="881"/>
                    <a:pt x="238" y="897"/>
                    <a:pt x="260" y="919"/>
                  </a:cubicBezTo>
                  <a:cubicBezTo>
                    <a:pt x="277" y="947"/>
                    <a:pt x="288" y="969"/>
                    <a:pt x="321" y="969"/>
                  </a:cubicBezTo>
                  <a:cubicBezTo>
                    <a:pt x="332" y="969"/>
                    <a:pt x="338" y="964"/>
                    <a:pt x="344" y="964"/>
                  </a:cubicBezTo>
                  <a:cubicBezTo>
                    <a:pt x="360" y="964"/>
                    <a:pt x="366" y="975"/>
                    <a:pt x="377" y="986"/>
                  </a:cubicBezTo>
                  <a:cubicBezTo>
                    <a:pt x="388" y="991"/>
                    <a:pt x="399" y="991"/>
                    <a:pt x="405" y="1003"/>
                  </a:cubicBezTo>
                  <a:cubicBezTo>
                    <a:pt x="416" y="1025"/>
                    <a:pt x="405" y="1036"/>
                    <a:pt x="410" y="1052"/>
                  </a:cubicBezTo>
                  <a:cubicBezTo>
                    <a:pt x="416" y="1086"/>
                    <a:pt x="438" y="1097"/>
                    <a:pt x="460" y="1124"/>
                  </a:cubicBezTo>
                  <a:cubicBezTo>
                    <a:pt x="471" y="1136"/>
                    <a:pt x="471" y="1158"/>
                    <a:pt x="493" y="1158"/>
                  </a:cubicBezTo>
                  <a:cubicBezTo>
                    <a:pt x="504" y="1158"/>
                    <a:pt x="515" y="1152"/>
                    <a:pt x="526" y="1152"/>
                  </a:cubicBezTo>
                  <a:cubicBezTo>
                    <a:pt x="543" y="1152"/>
                    <a:pt x="549" y="1174"/>
                    <a:pt x="571" y="1174"/>
                  </a:cubicBezTo>
                  <a:cubicBezTo>
                    <a:pt x="593" y="1174"/>
                    <a:pt x="604" y="1174"/>
                    <a:pt x="626" y="1174"/>
                  </a:cubicBezTo>
                  <a:cubicBezTo>
                    <a:pt x="648" y="1174"/>
                    <a:pt x="643" y="1152"/>
                    <a:pt x="654" y="1141"/>
                  </a:cubicBezTo>
                  <a:cubicBezTo>
                    <a:pt x="665" y="1119"/>
                    <a:pt x="671" y="1108"/>
                    <a:pt x="687" y="1097"/>
                  </a:cubicBezTo>
                  <a:cubicBezTo>
                    <a:pt x="715" y="1069"/>
                    <a:pt x="726" y="1052"/>
                    <a:pt x="748" y="1025"/>
                  </a:cubicBezTo>
                  <a:cubicBezTo>
                    <a:pt x="898" y="853"/>
                    <a:pt x="831" y="975"/>
                    <a:pt x="937" y="975"/>
                  </a:cubicBezTo>
                  <a:cubicBezTo>
                    <a:pt x="948" y="975"/>
                    <a:pt x="953" y="969"/>
                    <a:pt x="964" y="969"/>
                  </a:cubicBezTo>
                  <a:cubicBezTo>
                    <a:pt x="981" y="969"/>
                    <a:pt x="986" y="975"/>
                    <a:pt x="997" y="975"/>
                  </a:cubicBezTo>
                  <a:cubicBezTo>
                    <a:pt x="1014" y="975"/>
                    <a:pt x="1020" y="969"/>
                    <a:pt x="1031" y="964"/>
                  </a:cubicBezTo>
                  <a:cubicBezTo>
                    <a:pt x="1047" y="958"/>
                    <a:pt x="1058" y="969"/>
                    <a:pt x="1075" y="964"/>
                  </a:cubicBezTo>
                  <a:cubicBezTo>
                    <a:pt x="1103" y="953"/>
                    <a:pt x="1092" y="914"/>
                    <a:pt x="1119" y="903"/>
                  </a:cubicBezTo>
                  <a:cubicBezTo>
                    <a:pt x="1153" y="892"/>
                    <a:pt x="1169" y="897"/>
                    <a:pt x="1203" y="897"/>
                  </a:cubicBezTo>
                  <a:cubicBezTo>
                    <a:pt x="1225" y="892"/>
                    <a:pt x="1236" y="886"/>
                    <a:pt x="1258" y="886"/>
                  </a:cubicBezTo>
                  <a:cubicBezTo>
                    <a:pt x="1297" y="886"/>
                    <a:pt x="1313" y="908"/>
                    <a:pt x="1352" y="908"/>
                  </a:cubicBezTo>
                  <a:cubicBezTo>
                    <a:pt x="1396" y="908"/>
                    <a:pt x="1396" y="908"/>
                    <a:pt x="1396" y="908"/>
                  </a:cubicBezTo>
                  <a:cubicBezTo>
                    <a:pt x="1413" y="908"/>
                    <a:pt x="1419" y="892"/>
                    <a:pt x="1419" y="875"/>
                  </a:cubicBezTo>
                  <a:cubicBezTo>
                    <a:pt x="1308" y="831"/>
                    <a:pt x="1380" y="831"/>
                    <a:pt x="1457" y="825"/>
                  </a:cubicBezTo>
                  <a:cubicBezTo>
                    <a:pt x="1491" y="825"/>
                    <a:pt x="1502" y="803"/>
                    <a:pt x="1535" y="803"/>
                  </a:cubicBezTo>
                  <a:cubicBezTo>
                    <a:pt x="1552" y="803"/>
                    <a:pt x="1568" y="809"/>
                    <a:pt x="1590" y="820"/>
                  </a:cubicBezTo>
                  <a:cubicBezTo>
                    <a:pt x="1613" y="831"/>
                    <a:pt x="1618" y="842"/>
                    <a:pt x="1640" y="858"/>
                  </a:cubicBezTo>
                  <a:cubicBezTo>
                    <a:pt x="1646" y="864"/>
                    <a:pt x="1662" y="870"/>
                    <a:pt x="1662" y="881"/>
                  </a:cubicBezTo>
                  <a:cubicBezTo>
                    <a:pt x="1662" y="914"/>
                    <a:pt x="1646" y="925"/>
                    <a:pt x="1635" y="953"/>
                  </a:cubicBezTo>
                  <a:cubicBezTo>
                    <a:pt x="1635" y="969"/>
                    <a:pt x="1629" y="975"/>
                    <a:pt x="1624" y="991"/>
                  </a:cubicBezTo>
                  <a:cubicBezTo>
                    <a:pt x="1624" y="1008"/>
                    <a:pt x="1618" y="1025"/>
                    <a:pt x="1602" y="1025"/>
                  </a:cubicBezTo>
                  <a:cubicBezTo>
                    <a:pt x="1579" y="1025"/>
                    <a:pt x="1568" y="1003"/>
                    <a:pt x="1552" y="991"/>
                  </a:cubicBezTo>
                  <a:cubicBezTo>
                    <a:pt x="1541" y="986"/>
                    <a:pt x="1535" y="980"/>
                    <a:pt x="1524" y="969"/>
                  </a:cubicBezTo>
                  <a:cubicBezTo>
                    <a:pt x="1513" y="958"/>
                    <a:pt x="1513" y="942"/>
                    <a:pt x="1491" y="942"/>
                  </a:cubicBezTo>
                  <a:cubicBezTo>
                    <a:pt x="1480" y="942"/>
                    <a:pt x="1474" y="953"/>
                    <a:pt x="1463" y="953"/>
                  </a:cubicBezTo>
                  <a:cubicBezTo>
                    <a:pt x="1396" y="964"/>
                    <a:pt x="1363" y="997"/>
                    <a:pt x="1336" y="1052"/>
                  </a:cubicBezTo>
                  <a:cubicBezTo>
                    <a:pt x="1319" y="1080"/>
                    <a:pt x="1297" y="1086"/>
                    <a:pt x="1275" y="1113"/>
                  </a:cubicBezTo>
                  <a:cubicBezTo>
                    <a:pt x="1241" y="1152"/>
                    <a:pt x="1230" y="1174"/>
                    <a:pt x="1197" y="1219"/>
                  </a:cubicBezTo>
                  <a:cubicBezTo>
                    <a:pt x="1175" y="1252"/>
                    <a:pt x="1153" y="1269"/>
                    <a:pt x="1114" y="1291"/>
                  </a:cubicBezTo>
                  <a:cubicBezTo>
                    <a:pt x="1097" y="1296"/>
                    <a:pt x="1086" y="1307"/>
                    <a:pt x="1070" y="1313"/>
                  </a:cubicBezTo>
                  <a:cubicBezTo>
                    <a:pt x="1053" y="1318"/>
                    <a:pt x="1042" y="1307"/>
                    <a:pt x="1025" y="1318"/>
                  </a:cubicBezTo>
                  <a:cubicBezTo>
                    <a:pt x="1003" y="1330"/>
                    <a:pt x="997" y="1352"/>
                    <a:pt x="975" y="1363"/>
                  </a:cubicBezTo>
                  <a:cubicBezTo>
                    <a:pt x="931" y="1390"/>
                    <a:pt x="903" y="1396"/>
                    <a:pt x="859" y="1402"/>
                  </a:cubicBezTo>
                  <a:cubicBezTo>
                    <a:pt x="870" y="1429"/>
                    <a:pt x="864" y="1446"/>
                    <a:pt x="876" y="1468"/>
                  </a:cubicBezTo>
                  <a:cubicBezTo>
                    <a:pt x="892" y="1490"/>
                    <a:pt x="920" y="1496"/>
                    <a:pt x="920" y="1529"/>
                  </a:cubicBezTo>
                  <a:cubicBezTo>
                    <a:pt x="920" y="1535"/>
                    <a:pt x="920" y="1540"/>
                    <a:pt x="920" y="1551"/>
                  </a:cubicBezTo>
                  <a:cubicBezTo>
                    <a:pt x="920" y="1584"/>
                    <a:pt x="981" y="1568"/>
                    <a:pt x="986" y="1601"/>
                  </a:cubicBezTo>
                  <a:cubicBezTo>
                    <a:pt x="992" y="1612"/>
                    <a:pt x="986" y="1618"/>
                    <a:pt x="986" y="1629"/>
                  </a:cubicBezTo>
                  <a:cubicBezTo>
                    <a:pt x="1003" y="1644"/>
                    <a:pt x="1025" y="1644"/>
                    <a:pt x="1031" y="1667"/>
                  </a:cubicBezTo>
                  <a:cubicBezTo>
                    <a:pt x="1036" y="1689"/>
                    <a:pt x="1031" y="1705"/>
                    <a:pt x="1042" y="1728"/>
                  </a:cubicBezTo>
                  <a:cubicBezTo>
                    <a:pt x="1047" y="1750"/>
                    <a:pt x="1081" y="1733"/>
                    <a:pt x="1092" y="1755"/>
                  </a:cubicBezTo>
                  <a:cubicBezTo>
                    <a:pt x="1097" y="1772"/>
                    <a:pt x="1103" y="1800"/>
                    <a:pt x="1125" y="1800"/>
                  </a:cubicBezTo>
                  <a:cubicBezTo>
                    <a:pt x="1130" y="1800"/>
                    <a:pt x="1136" y="1794"/>
                    <a:pt x="1142" y="1794"/>
                  </a:cubicBezTo>
                  <a:cubicBezTo>
                    <a:pt x="1158" y="1794"/>
                    <a:pt x="1158" y="1794"/>
                    <a:pt x="1158" y="1794"/>
                  </a:cubicBezTo>
                  <a:cubicBezTo>
                    <a:pt x="1158" y="1805"/>
                    <a:pt x="1158" y="1805"/>
                    <a:pt x="1158" y="1805"/>
                  </a:cubicBezTo>
                  <a:cubicBezTo>
                    <a:pt x="1158" y="1822"/>
                    <a:pt x="1147" y="1827"/>
                    <a:pt x="1147" y="1844"/>
                  </a:cubicBezTo>
                  <a:cubicBezTo>
                    <a:pt x="1147" y="1861"/>
                    <a:pt x="1147" y="1883"/>
                    <a:pt x="1164" y="18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3" name="Freeform 106">
              <a:extLst>
                <a:ext uri="{FF2B5EF4-FFF2-40B4-BE49-F238E27FC236}">
                  <a16:creationId xmlns:a16="http://schemas.microsoft.com/office/drawing/2014/main" id="{330AB520-40E9-42CA-8BEF-A78B4BEE4B2B}"/>
                </a:ext>
              </a:extLst>
            </p:cNvPr>
            <p:cNvSpPr>
              <a:spLocks noChangeArrowheads="1"/>
            </p:cNvSpPr>
            <p:nvPr/>
          </p:nvSpPr>
          <p:spPr bwMode="auto">
            <a:xfrm>
              <a:off x="9218876" y="2545528"/>
              <a:ext cx="237167" cy="76237"/>
            </a:xfrm>
            <a:custGeom>
              <a:avLst/>
              <a:gdLst>
                <a:gd name="T0" fmla="*/ 438 w 987"/>
                <a:gd name="T1" fmla="*/ 0 h 317"/>
                <a:gd name="T2" fmla="*/ 438 w 987"/>
                <a:gd name="T3" fmla="*/ 0 h 317"/>
                <a:gd name="T4" fmla="*/ 410 w 987"/>
                <a:gd name="T5" fmla="*/ 55 h 317"/>
                <a:gd name="T6" fmla="*/ 305 w 987"/>
                <a:gd name="T7" fmla="*/ 55 h 317"/>
                <a:gd name="T8" fmla="*/ 272 w 987"/>
                <a:gd name="T9" fmla="*/ 61 h 317"/>
                <a:gd name="T10" fmla="*/ 238 w 987"/>
                <a:gd name="T11" fmla="*/ 61 h 317"/>
                <a:gd name="T12" fmla="*/ 116 w 987"/>
                <a:gd name="T13" fmla="*/ 55 h 317"/>
                <a:gd name="T14" fmla="*/ 0 w 987"/>
                <a:gd name="T15" fmla="*/ 117 h 317"/>
                <a:gd name="T16" fmla="*/ 17 w 987"/>
                <a:gd name="T17" fmla="*/ 133 h 317"/>
                <a:gd name="T18" fmla="*/ 33 w 987"/>
                <a:gd name="T19" fmla="*/ 166 h 317"/>
                <a:gd name="T20" fmla="*/ 66 w 987"/>
                <a:gd name="T21" fmla="*/ 244 h 317"/>
                <a:gd name="T22" fmla="*/ 66 w 987"/>
                <a:gd name="T23" fmla="*/ 244 h 317"/>
                <a:gd name="T24" fmla="*/ 66 w 987"/>
                <a:gd name="T25" fmla="*/ 244 h 317"/>
                <a:gd name="T26" fmla="*/ 111 w 987"/>
                <a:gd name="T27" fmla="*/ 238 h 317"/>
                <a:gd name="T28" fmla="*/ 155 w 987"/>
                <a:gd name="T29" fmla="*/ 238 h 317"/>
                <a:gd name="T30" fmla="*/ 194 w 987"/>
                <a:gd name="T31" fmla="*/ 205 h 317"/>
                <a:gd name="T32" fmla="*/ 327 w 987"/>
                <a:gd name="T33" fmla="*/ 260 h 317"/>
                <a:gd name="T34" fmla="*/ 410 w 987"/>
                <a:gd name="T35" fmla="*/ 233 h 317"/>
                <a:gd name="T36" fmla="*/ 421 w 987"/>
                <a:gd name="T37" fmla="*/ 238 h 317"/>
                <a:gd name="T38" fmla="*/ 454 w 987"/>
                <a:gd name="T39" fmla="*/ 244 h 317"/>
                <a:gd name="T40" fmla="*/ 482 w 987"/>
                <a:gd name="T41" fmla="*/ 238 h 317"/>
                <a:gd name="T42" fmla="*/ 504 w 987"/>
                <a:gd name="T43" fmla="*/ 244 h 317"/>
                <a:gd name="T44" fmla="*/ 593 w 987"/>
                <a:gd name="T45" fmla="*/ 227 h 317"/>
                <a:gd name="T46" fmla="*/ 770 w 987"/>
                <a:gd name="T47" fmla="*/ 244 h 317"/>
                <a:gd name="T48" fmla="*/ 837 w 987"/>
                <a:gd name="T49" fmla="*/ 255 h 317"/>
                <a:gd name="T50" fmla="*/ 942 w 987"/>
                <a:gd name="T51" fmla="*/ 316 h 317"/>
                <a:gd name="T52" fmla="*/ 970 w 987"/>
                <a:gd name="T53" fmla="*/ 310 h 317"/>
                <a:gd name="T54" fmla="*/ 970 w 987"/>
                <a:gd name="T55" fmla="*/ 310 h 317"/>
                <a:gd name="T56" fmla="*/ 970 w 987"/>
                <a:gd name="T57" fmla="*/ 294 h 317"/>
                <a:gd name="T58" fmla="*/ 986 w 987"/>
                <a:gd name="T59" fmla="*/ 211 h 317"/>
                <a:gd name="T60" fmla="*/ 903 w 987"/>
                <a:gd name="T61" fmla="*/ 105 h 317"/>
                <a:gd name="T62" fmla="*/ 815 w 987"/>
                <a:gd name="T63" fmla="*/ 39 h 317"/>
                <a:gd name="T64" fmla="*/ 815 w 987"/>
                <a:gd name="T65" fmla="*/ 39 h 317"/>
                <a:gd name="T66" fmla="*/ 798 w 987"/>
                <a:gd name="T67" fmla="*/ 33 h 317"/>
                <a:gd name="T68" fmla="*/ 770 w 987"/>
                <a:gd name="T69" fmla="*/ 61 h 317"/>
                <a:gd name="T70" fmla="*/ 743 w 987"/>
                <a:gd name="T71" fmla="*/ 89 h 317"/>
                <a:gd name="T72" fmla="*/ 610 w 987"/>
                <a:gd name="T73" fmla="*/ 17 h 317"/>
                <a:gd name="T74" fmla="*/ 587 w 987"/>
                <a:gd name="T75" fmla="*/ 22 h 317"/>
                <a:gd name="T76" fmla="*/ 510 w 987"/>
                <a:gd name="T77" fmla="*/ 6 h 317"/>
                <a:gd name="T78" fmla="*/ 443 w 987"/>
                <a:gd name="T79" fmla="*/ 6 h 317"/>
                <a:gd name="T80" fmla="*/ 438 w 987"/>
                <a:gd name="T81"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7" h="317">
                  <a:moveTo>
                    <a:pt x="438" y="0"/>
                  </a:moveTo>
                  <a:lnTo>
                    <a:pt x="438" y="0"/>
                  </a:lnTo>
                  <a:cubicBezTo>
                    <a:pt x="438" y="28"/>
                    <a:pt x="432" y="55"/>
                    <a:pt x="410" y="55"/>
                  </a:cubicBezTo>
                  <a:cubicBezTo>
                    <a:pt x="305" y="55"/>
                    <a:pt x="305" y="55"/>
                    <a:pt x="305" y="55"/>
                  </a:cubicBezTo>
                  <a:cubicBezTo>
                    <a:pt x="288" y="55"/>
                    <a:pt x="283" y="61"/>
                    <a:pt x="272" y="61"/>
                  </a:cubicBezTo>
                  <a:cubicBezTo>
                    <a:pt x="238" y="61"/>
                    <a:pt x="238" y="61"/>
                    <a:pt x="238" y="61"/>
                  </a:cubicBezTo>
                  <a:cubicBezTo>
                    <a:pt x="188" y="61"/>
                    <a:pt x="161" y="55"/>
                    <a:pt x="116" y="55"/>
                  </a:cubicBezTo>
                  <a:cubicBezTo>
                    <a:pt x="66" y="55"/>
                    <a:pt x="0" y="61"/>
                    <a:pt x="0" y="117"/>
                  </a:cubicBezTo>
                  <a:cubicBezTo>
                    <a:pt x="0" y="122"/>
                    <a:pt x="11" y="122"/>
                    <a:pt x="17" y="133"/>
                  </a:cubicBezTo>
                  <a:cubicBezTo>
                    <a:pt x="22" y="144"/>
                    <a:pt x="28" y="150"/>
                    <a:pt x="33" y="166"/>
                  </a:cubicBezTo>
                  <a:cubicBezTo>
                    <a:pt x="44" y="194"/>
                    <a:pt x="44" y="216"/>
                    <a:pt x="66" y="244"/>
                  </a:cubicBezTo>
                  <a:lnTo>
                    <a:pt x="66" y="244"/>
                  </a:lnTo>
                  <a:lnTo>
                    <a:pt x="66" y="244"/>
                  </a:lnTo>
                  <a:cubicBezTo>
                    <a:pt x="83" y="244"/>
                    <a:pt x="94" y="238"/>
                    <a:pt x="111" y="238"/>
                  </a:cubicBezTo>
                  <a:cubicBezTo>
                    <a:pt x="155" y="238"/>
                    <a:pt x="155" y="238"/>
                    <a:pt x="155" y="238"/>
                  </a:cubicBezTo>
                  <a:cubicBezTo>
                    <a:pt x="177" y="238"/>
                    <a:pt x="172" y="205"/>
                    <a:pt x="194" y="205"/>
                  </a:cubicBezTo>
                  <a:cubicBezTo>
                    <a:pt x="249" y="205"/>
                    <a:pt x="272" y="260"/>
                    <a:pt x="327" y="260"/>
                  </a:cubicBezTo>
                  <a:cubicBezTo>
                    <a:pt x="360" y="260"/>
                    <a:pt x="377" y="233"/>
                    <a:pt x="410" y="233"/>
                  </a:cubicBezTo>
                  <a:cubicBezTo>
                    <a:pt x="416" y="233"/>
                    <a:pt x="416" y="238"/>
                    <a:pt x="421" y="238"/>
                  </a:cubicBezTo>
                  <a:cubicBezTo>
                    <a:pt x="432" y="244"/>
                    <a:pt x="443" y="238"/>
                    <a:pt x="454" y="244"/>
                  </a:cubicBezTo>
                  <a:cubicBezTo>
                    <a:pt x="465" y="244"/>
                    <a:pt x="471" y="238"/>
                    <a:pt x="482" y="238"/>
                  </a:cubicBezTo>
                  <a:cubicBezTo>
                    <a:pt x="488" y="238"/>
                    <a:pt x="493" y="244"/>
                    <a:pt x="504" y="244"/>
                  </a:cubicBezTo>
                  <a:cubicBezTo>
                    <a:pt x="538" y="244"/>
                    <a:pt x="560" y="227"/>
                    <a:pt x="593" y="227"/>
                  </a:cubicBezTo>
                  <a:cubicBezTo>
                    <a:pt x="665" y="227"/>
                    <a:pt x="704" y="233"/>
                    <a:pt x="770" y="244"/>
                  </a:cubicBezTo>
                  <a:cubicBezTo>
                    <a:pt x="792" y="250"/>
                    <a:pt x="815" y="244"/>
                    <a:pt x="837" y="255"/>
                  </a:cubicBezTo>
                  <a:cubicBezTo>
                    <a:pt x="876" y="277"/>
                    <a:pt x="892" y="316"/>
                    <a:pt x="942" y="316"/>
                  </a:cubicBezTo>
                  <a:cubicBezTo>
                    <a:pt x="953" y="316"/>
                    <a:pt x="964" y="310"/>
                    <a:pt x="970" y="310"/>
                  </a:cubicBezTo>
                  <a:lnTo>
                    <a:pt x="970" y="310"/>
                  </a:lnTo>
                  <a:cubicBezTo>
                    <a:pt x="970" y="305"/>
                    <a:pt x="970" y="299"/>
                    <a:pt x="970" y="294"/>
                  </a:cubicBezTo>
                  <a:cubicBezTo>
                    <a:pt x="970" y="260"/>
                    <a:pt x="986" y="244"/>
                    <a:pt x="986" y="211"/>
                  </a:cubicBezTo>
                  <a:cubicBezTo>
                    <a:pt x="986" y="155"/>
                    <a:pt x="948" y="127"/>
                    <a:pt x="903" y="105"/>
                  </a:cubicBezTo>
                  <a:cubicBezTo>
                    <a:pt x="864" y="89"/>
                    <a:pt x="826" y="78"/>
                    <a:pt x="815" y="39"/>
                  </a:cubicBezTo>
                  <a:lnTo>
                    <a:pt x="815" y="39"/>
                  </a:lnTo>
                  <a:cubicBezTo>
                    <a:pt x="809" y="33"/>
                    <a:pt x="804" y="33"/>
                    <a:pt x="798" y="33"/>
                  </a:cubicBezTo>
                  <a:cubicBezTo>
                    <a:pt x="787" y="44"/>
                    <a:pt x="781" y="50"/>
                    <a:pt x="770" y="61"/>
                  </a:cubicBezTo>
                  <a:cubicBezTo>
                    <a:pt x="759" y="72"/>
                    <a:pt x="754" y="89"/>
                    <a:pt x="743" y="89"/>
                  </a:cubicBezTo>
                  <a:cubicBezTo>
                    <a:pt x="682" y="89"/>
                    <a:pt x="671" y="17"/>
                    <a:pt x="610" y="17"/>
                  </a:cubicBezTo>
                  <a:cubicBezTo>
                    <a:pt x="604" y="17"/>
                    <a:pt x="598" y="22"/>
                    <a:pt x="587" y="22"/>
                  </a:cubicBezTo>
                  <a:cubicBezTo>
                    <a:pt x="554" y="22"/>
                    <a:pt x="543" y="6"/>
                    <a:pt x="510" y="6"/>
                  </a:cubicBezTo>
                  <a:cubicBezTo>
                    <a:pt x="443" y="6"/>
                    <a:pt x="443" y="6"/>
                    <a:pt x="443" y="6"/>
                  </a:cubicBezTo>
                  <a:cubicBezTo>
                    <a:pt x="443" y="6"/>
                    <a:pt x="438" y="6"/>
                    <a:pt x="438" y="0"/>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4" name="Freeform 107">
              <a:extLst>
                <a:ext uri="{FF2B5EF4-FFF2-40B4-BE49-F238E27FC236}">
                  <a16:creationId xmlns:a16="http://schemas.microsoft.com/office/drawing/2014/main" id="{46991386-06B4-4108-AD4B-8FCB7ADA8822}"/>
                </a:ext>
              </a:extLst>
            </p:cNvPr>
            <p:cNvSpPr>
              <a:spLocks noChangeArrowheads="1"/>
            </p:cNvSpPr>
            <p:nvPr/>
          </p:nvSpPr>
          <p:spPr bwMode="auto">
            <a:xfrm>
              <a:off x="8477729" y="2203521"/>
              <a:ext cx="523038" cy="684017"/>
            </a:xfrm>
            <a:custGeom>
              <a:avLst/>
              <a:gdLst>
                <a:gd name="T0" fmla="*/ 1652 w 2178"/>
                <a:gd name="T1" fmla="*/ 111 h 2849"/>
                <a:gd name="T2" fmla="*/ 1646 w 2178"/>
                <a:gd name="T3" fmla="*/ 55 h 2849"/>
                <a:gd name="T4" fmla="*/ 1618 w 2178"/>
                <a:gd name="T5" fmla="*/ 111 h 2849"/>
                <a:gd name="T6" fmla="*/ 1596 w 2178"/>
                <a:gd name="T7" fmla="*/ 100 h 2849"/>
                <a:gd name="T8" fmla="*/ 1674 w 2178"/>
                <a:gd name="T9" fmla="*/ 354 h 2849"/>
                <a:gd name="T10" fmla="*/ 1546 w 2178"/>
                <a:gd name="T11" fmla="*/ 404 h 2849"/>
                <a:gd name="T12" fmla="*/ 1607 w 2178"/>
                <a:gd name="T13" fmla="*/ 477 h 2849"/>
                <a:gd name="T14" fmla="*/ 1474 w 2178"/>
                <a:gd name="T15" fmla="*/ 349 h 2849"/>
                <a:gd name="T16" fmla="*/ 1485 w 2178"/>
                <a:gd name="T17" fmla="*/ 371 h 2849"/>
                <a:gd name="T18" fmla="*/ 1519 w 2178"/>
                <a:gd name="T19" fmla="*/ 366 h 2849"/>
                <a:gd name="T20" fmla="*/ 843 w 2178"/>
                <a:gd name="T21" fmla="*/ 2416 h 2849"/>
                <a:gd name="T22" fmla="*/ 554 w 2178"/>
                <a:gd name="T23" fmla="*/ 1945 h 2849"/>
                <a:gd name="T24" fmla="*/ 510 w 2178"/>
                <a:gd name="T25" fmla="*/ 1712 h 2849"/>
                <a:gd name="T26" fmla="*/ 111 w 2178"/>
                <a:gd name="T27" fmla="*/ 1623 h 2849"/>
                <a:gd name="T28" fmla="*/ 0 w 2178"/>
                <a:gd name="T29" fmla="*/ 1518 h 2849"/>
                <a:gd name="T30" fmla="*/ 128 w 2178"/>
                <a:gd name="T31" fmla="*/ 1308 h 2849"/>
                <a:gd name="T32" fmla="*/ 216 w 2178"/>
                <a:gd name="T33" fmla="*/ 1224 h 2849"/>
                <a:gd name="T34" fmla="*/ 333 w 2178"/>
                <a:gd name="T35" fmla="*/ 1142 h 2849"/>
                <a:gd name="T36" fmla="*/ 399 w 2178"/>
                <a:gd name="T37" fmla="*/ 925 h 2849"/>
                <a:gd name="T38" fmla="*/ 505 w 2178"/>
                <a:gd name="T39" fmla="*/ 748 h 2849"/>
                <a:gd name="T40" fmla="*/ 560 w 2178"/>
                <a:gd name="T41" fmla="*/ 582 h 2849"/>
                <a:gd name="T42" fmla="*/ 699 w 2178"/>
                <a:gd name="T43" fmla="*/ 537 h 2849"/>
                <a:gd name="T44" fmla="*/ 715 w 2178"/>
                <a:gd name="T45" fmla="*/ 305 h 2849"/>
                <a:gd name="T46" fmla="*/ 804 w 2178"/>
                <a:gd name="T47" fmla="*/ 55 h 2849"/>
                <a:gd name="T48" fmla="*/ 1092 w 2178"/>
                <a:gd name="T49" fmla="*/ 22 h 2849"/>
                <a:gd name="T50" fmla="*/ 1480 w 2178"/>
                <a:gd name="T51" fmla="*/ 50 h 2849"/>
                <a:gd name="T52" fmla="*/ 1502 w 2178"/>
                <a:gd name="T53" fmla="*/ 116 h 2849"/>
                <a:gd name="T54" fmla="*/ 1607 w 2178"/>
                <a:gd name="T55" fmla="*/ 211 h 2849"/>
                <a:gd name="T56" fmla="*/ 1652 w 2178"/>
                <a:gd name="T57" fmla="*/ 316 h 2849"/>
                <a:gd name="T58" fmla="*/ 1474 w 2178"/>
                <a:gd name="T59" fmla="*/ 310 h 2849"/>
                <a:gd name="T60" fmla="*/ 1458 w 2178"/>
                <a:gd name="T61" fmla="*/ 404 h 2849"/>
                <a:gd name="T62" fmla="*/ 1474 w 2178"/>
                <a:gd name="T63" fmla="*/ 482 h 2849"/>
                <a:gd name="T64" fmla="*/ 1557 w 2178"/>
                <a:gd name="T65" fmla="*/ 543 h 2849"/>
                <a:gd name="T66" fmla="*/ 1652 w 2178"/>
                <a:gd name="T67" fmla="*/ 687 h 2849"/>
                <a:gd name="T68" fmla="*/ 1729 w 2178"/>
                <a:gd name="T69" fmla="*/ 936 h 2849"/>
                <a:gd name="T70" fmla="*/ 1834 w 2178"/>
                <a:gd name="T71" fmla="*/ 1191 h 2849"/>
                <a:gd name="T72" fmla="*/ 2050 w 2178"/>
                <a:gd name="T73" fmla="*/ 1335 h 2849"/>
                <a:gd name="T74" fmla="*/ 2133 w 2178"/>
                <a:gd name="T75" fmla="*/ 1496 h 2849"/>
                <a:gd name="T76" fmla="*/ 1944 w 2178"/>
                <a:gd name="T77" fmla="*/ 1518 h 2849"/>
                <a:gd name="T78" fmla="*/ 1729 w 2178"/>
                <a:gd name="T79" fmla="*/ 1396 h 2849"/>
                <a:gd name="T80" fmla="*/ 1768 w 2178"/>
                <a:gd name="T81" fmla="*/ 1524 h 2849"/>
                <a:gd name="T82" fmla="*/ 1585 w 2178"/>
                <a:gd name="T83" fmla="*/ 1701 h 2849"/>
                <a:gd name="T84" fmla="*/ 1513 w 2178"/>
                <a:gd name="T85" fmla="*/ 1906 h 2849"/>
                <a:gd name="T86" fmla="*/ 1535 w 2178"/>
                <a:gd name="T87" fmla="*/ 2078 h 2849"/>
                <a:gd name="T88" fmla="*/ 1546 w 2178"/>
                <a:gd name="T89" fmla="*/ 2167 h 2849"/>
                <a:gd name="T90" fmla="*/ 1491 w 2178"/>
                <a:gd name="T91" fmla="*/ 2250 h 2849"/>
                <a:gd name="T92" fmla="*/ 1369 w 2178"/>
                <a:gd name="T93" fmla="*/ 2316 h 2849"/>
                <a:gd name="T94" fmla="*/ 1247 w 2178"/>
                <a:gd name="T95" fmla="*/ 2421 h 2849"/>
                <a:gd name="T96" fmla="*/ 1081 w 2178"/>
                <a:gd name="T97" fmla="*/ 2721 h 2849"/>
                <a:gd name="T98" fmla="*/ 1081 w 2178"/>
                <a:gd name="T99" fmla="*/ 2815 h 2849"/>
                <a:gd name="T100" fmla="*/ 1147 w 2178"/>
                <a:gd name="T101" fmla="*/ 2848 h 2849"/>
                <a:gd name="T102" fmla="*/ 931 w 2178"/>
                <a:gd name="T103" fmla="*/ 2687 h 2849"/>
                <a:gd name="T104" fmla="*/ 843 w 2178"/>
                <a:gd name="T105" fmla="*/ 2416 h 2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8" h="2849">
                  <a:moveTo>
                    <a:pt x="1596" y="72"/>
                  </a:moveTo>
                  <a:lnTo>
                    <a:pt x="1596" y="72"/>
                  </a:lnTo>
                  <a:cubicBezTo>
                    <a:pt x="1596" y="78"/>
                    <a:pt x="1613" y="83"/>
                    <a:pt x="1618" y="83"/>
                  </a:cubicBezTo>
                  <a:cubicBezTo>
                    <a:pt x="1630" y="94"/>
                    <a:pt x="1641" y="100"/>
                    <a:pt x="1652" y="111"/>
                  </a:cubicBezTo>
                  <a:cubicBezTo>
                    <a:pt x="1668" y="133"/>
                    <a:pt x="1679" y="144"/>
                    <a:pt x="1702" y="155"/>
                  </a:cubicBezTo>
                  <a:cubicBezTo>
                    <a:pt x="1707" y="144"/>
                    <a:pt x="1713" y="138"/>
                    <a:pt x="1713" y="127"/>
                  </a:cubicBezTo>
                  <a:cubicBezTo>
                    <a:pt x="1713" y="83"/>
                    <a:pt x="1713" y="83"/>
                    <a:pt x="1713" y="83"/>
                  </a:cubicBezTo>
                  <a:cubicBezTo>
                    <a:pt x="1685" y="83"/>
                    <a:pt x="1674" y="61"/>
                    <a:pt x="1646" y="55"/>
                  </a:cubicBezTo>
                  <a:cubicBezTo>
                    <a:pt x="1635" y="50"/>
                    <a:pt x="1630" y="55"/>
                    <a:pt x="1618" y="61"/>
                  </a:cubicBezTo>
                  <a:cubicBezTo>
                    <a:pt x="1607" y="61"/>
                    <a:pt x="1596" y="61"/>
                    <a:pt x="1596" y="72"/>
                  </a:cubicBezTo>
                  <a:close/>
                  <a:moveTo>
                    <a:pt x="1618" y="111"/>
                  </a:moveTo>
                  <a:lnTo>
                    <a:pt x="1618" y="111"/>
                  </a:lnTo>
                  <a:cubicBezTo>
                    <a:pt x="1630" y="116"/>
                    <a:pt x="1646" y="133"/>
                    <a:pt x="1646" y="150"/>
                  </a:cubicBezTo>
                  <a:cubicBezTo>
                    <a:pt x="1646" y="160"/>
                    <a:pt x="1635" y="166"/>
                    <a:pt x="1618" y="166"/>
                  </a:cubicBezTo>
                  <a:cubicBezTo>
                    <a:pt x="1602" y="166"/>
                    <a:pt x="1580" y="155"/>
                    <a:pt x="1580" y="138"/>
                  </a:cubicBezTo>
                  <a:cubicBezTo>
                    <a:pt x="1580" y="122"/>
                    <a:pt x="1591" y="116"/>
                    <a:pt x="1596" y="100"/>
                  </a:cubicBezTo>
                  <a:cubicBezTo>
                    <a:pt x="1607" y="100"/>
                    <a:pt x="1607" y="105"/>
                    <a:pt x="1618" y="111"/>
                  </a:cubicBezTo>
                  <a:close/>
                  <a:moveTo>
                    <a:pt x="1679" y="344"/>
                  </a:moveTo>
                  <a:lnTo>
                    <a:pt x="1679" y="344"/>
                  </a:lnTo>
                  <a:cubicBezTo>
                    <a:pt x="1674" y="354"/>
                    <a:pt x="1674" y="354"/>
                    <a:pt x="1674" y="354"/>
                  </a:cubicBezTo>
                  <a:cubicBezTo>
                    <a:pt x="1718" y="410"/>
                    <a:pt x="1746" y="354"/>
                    <a:pt x="1679" y="344"/>
                  </a:cubicBezTo>
                  <a:close/>
                  <a:moveTo>
                    <a:pt x="1591" y="404"/>
                  </a:moveTo>
                  <a:lnTo>
                    <a:pt x="1591" y="404"/>
                  </a:lnTo>
                  <a:cubicBezTo>
                    <a:pt x="1574" y="404"/>
                    <a:pt x="1563" y="410"/>
                    <a:pt x="1546" y="404"/>
                  </a:cubicBezTo>
                  <a:cubicBezTo>
                    <a:pt x="1546" y="421"/>
                    <a:pt x="1546" y="421"/>
                    <a:pt x="1546" y="421"/>
                  </a:cubicBezTo>
                  <a:cubicBezTo>
                    <a:pt x="1546" y="432"/>
                    <a:pt x="1557" y="438"/>
                    <a:pt x="1563" y="443"/>
                  </a:cubicBezTo>
                  <a:cubicBezTo>
                    <a:pt x="1574" y="454"/>
                    <a:pt x="1580" y="471"/>
                    <a:pt x="1596" y="477"/>
                  </a:cubicBezTo>
                  <a:cubicBezTo>
                    <a:pt x="1607" y="477"/>
                    <a:pt x="1607" y="477"/>
                    <a:pt x="1607" y="477"/>
                  </a:cubicBezTo>
                  <a:cubicBezTo>
                    <a:pt x="1607" y="454"/>
                    <a:pt x="1613" y="443"/>
                    <a:pt x="1613" y="426"/>
                  </a:cubicBezTo>
                  <a:cubicBezTo>
                    <a:pt x="1613" y="410"/>
                    <a:pt x="1602" y="404"/>
                    <a:pt x="1591" y="404"/>
                  </a:cubicBezTo>
                  <a:close/>
                  <a:moveTo>
                    <a:pt x="1474" y="349"/>
                  </a:moveTo>
                  <a:lnTo>
                    <a:pt x="1474" y="349"/>
                  </a:lnTo>
                  <a:cubicBezTo>
                    <a:pt x="1458" y="344"/>
                    <a:pt x="1452" y="338"/>
                    <a:pt x="1436" y="338"/>
                  </a:cubicBezTo>
                  <a:cubicBezTo>
                    <a:pt x="1419" y="338"/>
                    <a:pt x="1419" y="338"/>
                    <a:pt x="1419" y="338"/>
                  </a:cubicBezTo>
                  <a:cubicBezTo>
                    <a:pt x="1419" y="349"/>
                    <a:pt x="1419" y="349"/>
                    <a:pt x="1419" y="349"/>
                  </a:cubicBezTo>
                  <a:cubicBezTo>
                    <a:pt x="1436" y="371"/>
                    <a:pt x="1458" y="371"/>
                    <a:pt x="1485" y="371"/>
                  </a:cubicBezTo>
                  <a:cubicBezTo>
                    <a:pt x="1502" y="377"/>
                    <a:pt x="1508" y="388"/>
                    <a:pt x="1524" y="388"/>
                  </a:cubicBezTo>
                  <a:cubicBezTo>
                    <a:pt x="1530" y="388"/>
                    <a:pt x="1535" y="388"/>
                    <a:pt x="1546" y="388"/>
                  </a:cubicBezTo>
                  <a:cubicBezTo>
                    <a:pt x="1546" y="377"/>
                    <a:pt x="1546" y="377"/>
                    <a:pt x="1546" y="377"/>
                  </a:cubicBezTo>
                  <a:cubicBezTo>
                    <a:pt x="1541" y="371"/>
                    <a:pt x="1530" y="366"/>
                    <a:pt x="1519" y="366"/>
                  </a:cubicBezTo>
                  <a:cubicBezTo>
                    <a:pt x="1502" y="360"/>
                    <a:pt x="1497" y="349"/>
                    <a:pt x="1474" y="349"/>
                  </a:cubicBezTo>
                  <a:close/>
                  <a:moveTo>
                    <a:pt x="843" y="2416"/>
                  </a:moveTo>
                  <a:lnTo>
                    <a:pt x="843" y="2416"/>
                  </a:lnTo>
                  <a:lnTo>
                    <a:pt x="843" y="2416"/>
                  </a:lnTo>
                  <a:cubicBezTo>
                    <a:pt x="837" y="2405"/>
                    <a:pt x="832" y="2399"/>
                    <a:pt x="832" y="2383"/>
                  </a:cubicBezTo>
                  <a:cubicBezTo>
                    <a:pt x="815" y="2288"/>
                    <a:pt x="743" y="2261"/>
                    <a:pt x="665" y="2205"/>
                  </a:cubicBezTo>
                  <a:cubicBezTo>
                    <a:pt x="626" y="2178"/>
                    <a:pt x="632" y="2144"/>
                    <a:pt x="621" y="2100"/>
                  </a:cubicBezTo>
                  <a:cubicBezTo>
                    <a:pt x="610" y="2034"/>
                    <a:pt x="604" y="1989"/>
                    <a:pt x="554" y="1945"/>
                  </a:cubicBezTo>
                  <a:cubicBezTo>
                    <a:pt x="543" y="1934"/>
                    <a:pt x="527" y="1939"/>
                    <a:pt x="516" y="1928"/>
                  </a:cubicBezTo>
                  <a:cubicBezTo>
                    <a:pt x="499" y="1906"/>
                    <a:pt x="516" y="1884"/>
                    <a:pt x="505" y="1856"/>
                  </a:cubicBezTo>
                  <a:cubicBezTo>
                    <a:pt x="493" y="1840"/>
                    <a:pt x="477" y="1829"/>
                    <a:pt x="477" y="1812"/>
                  </a:cubicBezTo>
                  <a:cubicBezTo>
                    <a:pt x="477" y="1768"/>
                    <a:pt x="510" y="1751"/>
                    <a:pt x="510" y="1712"/>
                  </a:cubicBezTo>
                  <a:cubicBezTo>
                    <a:pt x="510" y="1684"/>
                    <a:pt x="493" y="1674"/>
                    <a:pt x="488" y="1646"/>
                  </a:cubicBezTo>
                  <a:cubicBezTo>
                    <a:pt x="477" y="1618"/>
                    <a:pt x="460" y="1590"/>
                    <a:pt x="433" y="1590"/>
                  </a:cubicBezTo>
                  <a:cubicBezTo>
                    <a:pt x="383" y="1590"/>
                    <a:pt x="383" y="1590"/>
                    <a:pt x="383" y="1590"/>
                  </a:cubicBezTo>
                  <a:cubicBezTo>
                    <a:pt x="277" y="1590"/>
                    <a:pt x="216" y="1623"/>
                    <a:pt x="111" y="1623"/>
                  </a:cubicBezTo>
                  <a:cubicBezTo>
                    <a:pt x="78" y="1623"/>
                    <a:pt x="78" y="1623"/>
                    <a:pt x="78" y="1623"/>
                  </a:cubicBezTo>
                  <a:cubicBezTo>
                    <a:pt x="50" y="1623"/>
                    <a:pt x="39" y="1607"/>
                    <a:pt x="11" y="1607"/>
                  </a:cubicBezTo>
                  <a:lnTo>
                    <a:pt x="11" y="1607"/>
                  </a:lnTo>
                  <a:cubicBezTo>
                    <a:pt x="11" y="1574"/>
                    <a:pt x="0" y="1551"/>
                    <a:pt x="0" y="1518"/>
                  </a:cubicBezTo>
                  <a:cubicBezTo>
                    <a:pt x="0" y="1474"/>
                    <a:pt x="0" y="1474"/>
                    <a:pt x="0" y="1474"/>
                  </a:cubicBezTo>
                  <a:cubicBezTo>
                    <a:pt x="0" y="1457"/>
                    <a:pt x="17" y="1452"/>
                    <a:pt x="28" y="1441"/>
                  </a:cubicBezTo>
                  <a:cubicBezTo>
                    <a:pt x="50" y="1418"/>
                    <a:pt x="67" y="1413"/>
                    <a:pt x="89" y="1396"/>
                  </a:cubicBezTo>
                  <a:cubicBezTo>
                    <a:pt x="122" y="1374"/>
                    <a:pt x="128" y="1346"/>
                    <a:pt x="128" y="1308"/>
                  </a:cubicBezTo>
                  <a:cubicBezTo>
                    <a:pt x="128" y="1280"/>
                    <a:pt x="122" y="1263"/>
                    <a:pt x="122" y="1236"/>
                  </a:cubicBezTo>
                  <a:lnTo>
                    <a:pt x="122" y="1236"/>
                  </a:lnTo>
                  <a:cubicBezTo>
                    <a:pt x="139" y="1230"/>
                    <a:pt x="155" y="1224"/>
                    <a:pt x="178" y="1224"/>
                  </a:cubicBezTo>
                  <a:cubicBezTo>
                    <a:pt x="216" y="1224"/>
                    <a:pt x="216" y="1224"/>
                    <a:pt x="216" y="1224"/>
                  </a:cubicBezTo>
                  <a:cubicBezTo>
                    <a:pt x="227" y="1224"/>
                    <a:pt x="227" y="1236"/>
                    <a:pt x="239" y="1236"/>
                  </a:cubicBezTo>
                  <a:cubicBezTo>
                    <a:pt x="283" y="1236"/>
                    <a:pt x="283" y="1236"/>
                    <a:pt x="283" y="1236"/>
                  </a:cubicBezTo>
                  <a:cubicBezTo>
                    <a:pt x="300" y="1236"/>
                    <a:pt x="300" y="1219"/>
                    <a:pt x="305" y="1208"/>
                  </a:cubicBezTo>
                  <a:cubicBezTo>
                    <a:pt x="322" y="1186"/>
                    <a:pt x="327" y="1169"/>
                    <a:pt x="333" y="1142"/>
                  </a:cubicBezTo>
                  <a:cubicBezTo>
                    <a:pt x="344" y="1114"/>
                    <a:pt x="355" y="1097"/>
                    <a:pt x="377" y="1075"/>
                  </a:cubicBezTo>
                  <a:cubicBezTo>
                    <a:pt x="388" y="1069"/>
                    <a:pt x="394" y="1064"/>
                    <a:pt x="394" y="1053"/>
                  </a:cubicBezTo>
                  <a:cubicBezTo>
                    <a:pt x="394" y="1036"/>
                    <a:pt x="383" y="1025"/>
                    <a:pt x="383" y="1009"/>
                  </a:cubicBezTo>
                  <a:cubicBezTo>
                    <a:pt x="383" y="975"/>
                    <a:pt x="394" y="958"/>
                    <a:pt x="399" y="925"/>
                  </a:cubicBezTo>
                  <a:cubicBezTo>
                    <a:pt x="405" y="909"/>
                    <a:pt x="405" y="892"/>
                    <a:pt x="421" y="881"/>
                  </a:cubicBezTo>
                  <a:cubicBezTo>
                    <a:pt x="460" y="848"/>
                    <a:pt x="499" y="848"/>
                    <a:pt x="532" y="814"/>
                  </a:cubicBezTo>
                  <a:cubicBezTo>
                    <a:pt x="543" y="803"/>
                    <a:pt x="560" y="798"/>
                    <a:pt x="560" y="776"/>
                  </a:cubicBezTo>
                  <a:cubicBezTo>
                    <a:pt x="560" y="753"/>
                    <a:pt x="527" y="748"/>
                    <a:pt x="505" y="748"/>
                  </a:cubicBezTo>
                  <a:cubicBezTo>
                    <a:pt x="505" y="726"/>
                    <a:pt x="505" y="726"/>
                    <a:pt x="505" y="726"/>
                  </a:cubicBezTo>
                  <a:cubicBezTo>
                    <a:pt x="505" y="715"/>
                    <a:pt x="510" y="715"/>
                    <a:pt x="516" y="704"/>
                  </a:cubicBezTo>
                  <a:cubicBezTo>
                    <a:pt x="521" y="687"/>
                    <a:pt x="516" y="670"/>
                    <a:pt x="527" y="654"/>
                  </a:cubicBezTo>
                  <a:cubicBezTo>
                    <a:pt x="549" y="626"/>
                    <a:pt x="560" y="615"/>
                    <a:pt x="560" y="582"/>
                  </a:cubicBezTo>
                  <a:cubicBezTo>
                    <a:pt x="593" y="582"/>
                    <a:pt x="593" y="582"/>
                    <a:pt x="593" y="582"/>
                  </a:cubicBezTo>
                  <a:cubicBezTo>
                    <a:pt x="604" y="582"/>
                    <a:pt x="610" y="587"/>
                    <a:pt x="621" y="587"/>
                  </a:cubicBezTo>
                  <a:cubicBezTo>
                    <a:pt x="643" y="587"/>
                    <a:pt x="649" y="571"/>
                    <a:pt x="665" y="559"/>
                  </a:cubicBezTo>
                  <a:cubicBezTo>
                    <a:pt x="676" y="554"/>
                    <a:pt x="687" y="549"/>
                    <a:pt x="699" y="537"/>
                  </a:cubicBezTo>
                  <a:cubicBezTo>
                    <a:pt x="710" y="526"/>
                    <a:pt x="699" y="510"/>
                    <a:pt x="704" y="493"/>
                  </a:cubicBezTo>
                  <a:cubicBezTo>
                    <a:pt x="704" y="465"/>
                    <a:pt x="699" y="443"/>
                    <a:pt x="715" y="416"/>
                  </a:cubicBezTo>
                  <a:cubicBezTo>
                    <a:pt x="721" y="399"/>
                    <a:pt x="737" y="393"/>
                    <a:pt x="737" y="371"/>
                  </a:cubicBezTo>
                  <a:cubicBezTo>
                    <a:pt x="737" y="344"/>
                    <a:pt x="715" y="332"/>
                    <a:pt x="715" y="305"/>
                  </a:cubicBezTo>
                  <a:cubicBezTo>
                    <a:pt x="715" y="260"/>
                    <a:pt x="715" y="260"/>
                    <a:pt x="715" y="260"/>
                  </a:cubicBezTo>
                  <a:cubicBezTo>
                    <a:pt x="715" y="221"/>
                    <a:pt x="732" y="205"/>
                    <a:pt x="743" y="172"/>
                  </a:cubicBezTo>
                  <a:cubicBezTo>
                    <a:pt x="754" y="138"/>
                    <a:pt x="754" y="122"/>
                    <a:pt x="765" y="94"/>
                  </a:cubicBezTo>
                  <a:cubicBezTo>
                    <a:pt x="771" y="72"/>
                    <a:pt x="787" y="72"/>
                    <a:pt x="804" y="55"/>
                  </a:cubicBezTo>
                  <a:cubicBezTo>
                    <a:pt x="826" y="39"/>
                    <a:pt x="843" y="22"/>
                    <a:pt x="876" y="22"/>
                  </a:cubicBezTo>
                  <a:cubicBezTo>
                    <a:pt x="892" y="22"/>
                    <a:pt x="904" y="27"/>
                    <a:pt x="920" y="27"/>
                  </a:cubicBezTo>
                  <a:cubicBezTo>
                    <a:pt x="959" y="27"/>
                    <a:pt x="976" y="0"/>
                    <a:pt x="1014" y="0"/>
                  </a:cubicBezTo>
                  <a:cubicBezTo>
                    <a:pt x="1048" y="0"/>
                    <a:pt x="1064" y="22"/>
                    <a:pt x="1092" y="22"/>
                  </a:cubicBezTo>
                  <a:cubicBezTo>
                    <a:pt x="1136" y="22"/>
                    <a:pt x="1158" y="5"/>
                    <a:pt x="1203" y="5"/>
                  </a:cubicBezTo>
                  <a:cubicBezTo>
                    <a:pt x="1230" y="5"/>
                    <a:pt x="1247" y="11"/>
                    <a:pt x="1269" y="11"/>
                  </a:cubicBezTo>
                  <a:cubicBezTo>
                    <a:pt x="1325" y="11"/>
                    <a:pt x="1352" y="5"/>
                    <a:pt x="1408" y="5"/>
                  </a:cubicBezTo>
                  <a:cubicBezTo>
                    <a:pt x="1441" y="5"/>
                    <a:pt x="1452" y="39"/>
                    <a:pt x="1480" y="50"/>
                  </a:cubicBezTo>
                  <a:cubicBezTo>
                    <a:pt x="1513" y="61"/>
                    <a:pt x="1530" y="72"/>
                    <a:pt x="1557" y="88"/>
                  </a:cubicBezTo>
                  <a:lnTo>
                    <a:pt x="1557" y="88"/>
                  </a:lnTo>
                  <a:cubicBezTo>
                    <a:pt x="1552" y="88"/>
                    <a:pt x="1546" y="94"/>
                    <a:pt x="1535" y="100"/>
                  </a:cubicBezTo>
                  <a:cubicBezTo>
                    <a:pt x="1524" y="105"/>
                    <a:pt x="1502" y="100"/>
                    <a:pt x="1502" y="116"/>
                  </a:cubicBezTo>
                  <a:cubicBezTo>
                    <a:pt x="1502" y="122"/>
                    <a:pt x="1513" y="122"/>
                    <a:pt x="1519" y="127"/>
                  </a:cubicBezTo>
                  <a:cubicBezTo>
                    <a:pt x="1524" y="138"/>
                    <a:pt x="1530" y="144"/>
                    <a:pt x="1541" y="150"/>
                  </a:cubicBezTo>
                  <a:cubicBezTo>
                    <a:pt x="1574" y="166"/>
                    <a:pt x="1596" y="172"/>
                    <a:pt x="1618" y="199"/>
                  </a:cubicBezTo>
                  <a:cubicBezTo>
                    <a:pt x="1613" y="205"/>
                    <a:pt x="1607" y="211"/>
                    <a:pt x="1607" y="211"/>
                  </a:cubicBezTo>
                  <a:cubicBezTo>
                    <a:pt x="1624" y="221"/>
                    <a:pt x="1646" y="227"/>
                    <a:pt x="1646" y="249"/>
                  </a:cubicBezTo>
                  <a:cubicBezTo>
                    <a:pt x="1646" y="255"/>
                    <a:pt x="1641" y="255"/>
                    <a:pt x="1641" y="260"/>
                  </a:cubicBezTo>
                  <a:cubicBezTo>
                    <a:pt x="1641" y="277"/>
                    <a:pt x="1668" y="277"/>
                    <a:pt x="1668" y="293"/>
                  </a:cubicBezTo>
                  <a:cubicBezTo>
                    <a:pt x="1668" y="305"/>
                    <a:pt x="1657" y="310"/>
                    <a:pt x="1652" y="316"/>
                  </a:cubicBezTo>
                  <a:cubicBezTo>
                    <a:pt x="1624" y="316"/>
                    <a:pt x="1607" y="316"/>
                    <a:pt x="1574" y="316"/>
                  </a:cubicBezTo>
                  <a:cubicBezTo>
                    <a:pt x="1530" y="316"/>
                    <a:pt x="1535" y="238"/>
                    <a:pt x="1535" y="316"/>
                  </a:cubicBezTo>
                  <a:cubicBezTo>
                    <a:pt x="1508" y="316"/>
                    <a:pt x="1508" y="316"/>
                    <a:pt x="1508" y="316"/>
                  </a:cubicBezTo>
                  <a:cubicBezTo>
                    <a:pt x="1497" y="316"/>
                    <a:pt x="1491" y="310"/>
                    <a:pt x="1474" y="310"/>
                  </a:cubicBezTo>
                  <a:cubicBezTo>
                    <a:pt x="1458" y="310"/>
                    <a:pt x="1452" y="316"/>
                    <a:pt x="1430" y="316"/>
                  </a:cubicBezTo>
                  <a:cubicBezTo>
                    <a:pt x="1358" y="316"/>
                    <a:pt x="1397" y="305"/>
                    <a:pt x="1408" y="338"/>
                  </a:cubicBezTo>
                  <a:cubicBezTo>
                    <a:pt x="1413" y="344"/>
                    <a:pt x="1408" y="354"/>
                    <a:pt x="1413" y="360"/>
                  </a:cubicBezTo>
                  <a:cubicBezTo>
                    <a:pt x="1419" y="382"/>
                    <a:pt x="1441" y="382"/>
                    <a:pt x="1458" y="404"/>
                  </a:cubicBezTo>
                  <a:cubicBezTo>
                    <a:pt x="1508" y="404"/>
                    <a:pt x="1508" y="404"/>
                    <a:pt x="1508" y="404"/>
                  </a:cubicBezTo>
                  <a:cubicBezTo>
                    <a:pt x="1508" y="404"/>
                    <a:pt x="1513" y="404"/>
                    <a:pt x="1513" y="410"/>
                  </a:cubicBezTo>
                  <a:cubicBezTo>
                    <a:pt x="1513" y="421"/>
                    <a:pt x="1502" y="426"/>
                    <a:pt x="1497" y="438"/>
                  </a:cubicBezTo>
                  <a:cubicBezTo>
                    <a:pt x="1485" y="454"/>
                    <a:pt x="1485" y="471"/>
                    <a:pt x="1474" y="482"/>
                  </a:cubicBezTo>
                  <a:cubicBezTo>
                    <a:pt x="1463" y="493"/>
                    <a:pt x="1430" y="493"/>
                    <a:pt x="1463" y="499"/>
                  </a:cubicBezTo>
                  <a:cubicBezTo>
                    <a:pt x="1474" y="499"/>
                    <a:pt x="1474" y="510"/>
                    <a:pt x="1485" y="510"/>
                  </a:cubicBezTo>
                  <a:cubicBezTo>
                    <a:pt x="1502" y="515"/>
                    <a:pt x="1513" y="504"/>
                    <a:pt x="1524" y="515"/>
                  </a:cubicBezTo>
                  <a:cubicBezTo>
                    <a:pt x="1535" y="526"/>
                    <a:pt x="1541" y="537"/>
                    <a:pt x="1557" y="543"/>
                  </a:cubicBezTo>
                  <a:cubicBezTo>
                    <a:pt x="1574" y="543"/>
                    <a:pt x="1596" y="549"/>
                    <a:pt x="1596" y="565"/>
                  </a:cubicBezTo>
                  <a:cubicBezTo>
                    <a:pt x="1596" y="587"/>
                    <a:pt x="1596" y="587"/>
                    <a:pt x="1596" y="587"/>
                  </a:cubicBezTo>
                  <a:cubicBezTo>
                    <a:pt x="1630" y="587"/>
                    <a:pt x="1591" y="593"/>
                    <a:pt x="1591" y="615"/>
                  </a:cubicBezTo>
                  <a:cubicBezTo>
                    <a:pt x="1591" y="632"/>
                    <a:pt x="1635" y="659"/>
                    <a:pt x="1652" y="687"/>
                  </a:cubicBezTo>
                  <a:cubicBezTo>
                    <a:pt x="1657" y="698"/>
                    <a:pt x="1652" y="715"/>
                    <a:pt x="1657" y="731"/>
                  </a:cubicBezTo>
                  <a:cubicBezTo>
                    <a:pt x="1663" y="753"/>
                    <a:pt x="1668" y="765"/>
                    <a:pt x="1679" y="781"/>
                  </a:cubicBezTo>
                  <a:cubicBezTo>
                    <a:pt x="1702" y="820"/>
                    <a:pt x="1702" y="848"/>
                    <a:pt x="1713" y="892"/>
                  </a:cubicBezTo>
                  <a:cubicBezTo>
                    <a:pt x="1718" y="909"/>
                    <a:pt x="1729" y="920"/>
                    <a:pt x="1729" y="936"/>
                  </a:cubicBezTo>
                  <a:cubicBezTo>
                    <a:pt x="1696" y="964"/>
                    <a:pt x="1696" y="964"/>
                    <a:pt x="1696" y="964"/>
                  </a:cubicBezTo>
                  <a:cubicBezTo>
                    <a:pt x="1696" y="1019"/>
                    <a:pt x="1679" y="1003"/>
                    <a:pt x="1696" y="1069"/>
                  </a:cubicBezTo>
                  <a:cubicBezTo>
                    <a:pt x="1702" y="1091"/>
                    <a:pt x="1724" y="1091"/>
                    <a:pt x="1740" y="1097"/>
                  </a:cubicBezTo>
                  <a:cubicBezTo>
                    <a:pt x="1789" y="1119"/>
                    <a:pt x="1784" y="1175"/>
                    <a:pt x="1834" y="1191"/>
                  </a:cubicBezTo>
                  <a:cubicBezTo>
                    <a:pt x="1872" y="1208"/>
                    <a:pt x="1900" y="1202"/>
                    <a:pt x="1928" y="1230"/>
                  </a:cubicBezTo>
                  <a:cubicBezTo>
                    <a:pt x="1944" y="1247"/>
                    <a:pt x="1939" y="1263"/>
                    <a:pt x="1955" y="1275"/>
                  </a:cubicBezTo>
                  <a:cubicBezTo>
                    <a:pt x="1967" y="1285"/>
                    <a:pt x="1978" y="1285"/>
                    <a:pt x="1994" y="1291"/>
                  </a:cubicBezTo>
                  <a:cubicBezTo>
                    <a:pt x="2016" y="1302"/>
                    <a:pt x="2028" y="1319"/>
                    <a:pt x="2050" y="1335"/>
                  </a:cubicBezTo>
                  <a:cubicBezTo>
                    <a:pt x="2066" y="1341"/>
                    <a:pt x="2066" y="1363"/>
                    <a:pt x="2077" y="1380"/>
                  </a:cubicBezTo>
                  <a:cubicBezTo>
                    <a:pt x="2083" y="1385"/>
                    <a:pt x="2094" y="1391"/>
                    <a:pt x="2100" y="1396"/>
                  </a:cubicBezTo>
                  <a:cubicBezTo>
                    <a:pt x="2133" y="1413"/>
                    <a:pt x="2177" y="1408"/>
                    <a:pt x="2177" y="1446"/>
                  </a:cubicBezTo>
                  <a:cubicBezTo>
                    <a:pt x="2177" y="1468"/>
                    <a:pt x="2155" y="1485"/>
                    <a:pt x="2133" y="1496"/>
                  </a:cubicBezTo>
                  <a:cubicBezTo>
                    <a:pt x="2116" y="1513"/>
                    <a:pt x="2105" y="1529"/>
                    <a:pt x="2083" y="1529"/>
                  </a:cubicBezTo>
                  <a:cubicBezTo>
                    <a:pt x="2066" y="1529"/>
                    <a:pt x="2055" y="1513"/>
                    <a:pt x="2039" y="1513"/>
                  </a:cubicBezTo>
                  <a:cubicBezTo>
                    <a:pt x="2016" y="1513"/>
                    <a:pt x="2000" y="1529"/>
                    <a:pt x="1978" y="1529"/>
                  </a:cubicBezTo>
                  <a:cubicBezTo>
                    <a:pt x="1967" y="1529"/>
                    <a:pt x="1961" y="1518"/>
                    <a:pt x="1944" y="1518"/>
                  </a:cubicBezTo>
                  <a:cubicBezTo>
                    <a:pt x="1933" y="1518"/>
                    <a:pt x="1928" y="1524"/>
                    <a:pt x="1917" y="1524"/>
                  </a:cubicBezTo>
                  <a:cubicBezTo>
                    <a:pt x="1900" y="1524"/>
                    <a:pt x="1895" y="1507"/>
                    <a:pt x="1878" y="1502"/>
                  </a:cubicBezTo>
                  <a:cubicBezTo>
                    <a:pt x="1839" y="1496"/>
                    <a:pt x="1811" y="1496"/>
                    <a:pt x="1784" y="1474"/>
                  </a:cubicBezTo>
                  <a:cubicBezTo>
                    <a:pt x="1757" y="1446"/>
                    <a:pt x="1757" y="1418"/>
                    <a:pt x="1729" y="1396"/>
                  </a:cubicBezTo>
                  <a:cubicBezTo>
                    <a:pt x="1713" y="1396"/>
                    <a:pt x="1713" y="1396"/>
                    <a:pt x="1713" y="1396"/>
                  </a:cubicBezTo>
                  <a:cubicBezTo>
                    <a:pt x="1713" y="1413"/>
                    <a:pt x="1713" y="1413"/>
                    <a:pt x="1713" y="1413"/>
                  </a:cubicBezTo>
                  <a:cubicBezTo>
                    <a:pt x="1713" y="1430"/>
                    <a:pt x="1735" y="1430"/>
                    <a:pt x="1746" y="1446"/>
                  </a:cubicBezTo>
                  <a:cubicBezTo>
                    <a:pt x="1757" y="1474"/>
                    <a:pt x="1768" y="1490"/>
                    <a:pt x="1768" y="1524"/>
                  </a:cubicBezTo>
                  <a:cubicBezTo>
                    <a:pt x="1768" y="1568"/>
                    <a:pt x="1729" y="1507"/>
                    <a:pt x="1702" y="1507"/>
                  </a:cubicBezTo>
                  <a:cubicBezTo>
                    <a:pt x="1668" y="1507"/>
                    <a:pt x="1663" y="1541"/>
                    <a:pt x="1641" y="1568"/>
                  </a:cubicBezTo>
                  <a:cubicBezTo>
                    <a:pt x="1613" y="1601"/>
                    <a:pt x="1596" y="1623"/>
                    <a:pt x="1585" y="1668"/>
                  </a:cubicBezTo>
                  <a:cubicBezTo>
                    <a:pt x="1585" y="1679"/>
                    <a:pt x="1591" y="1690"/>
                    <a:pt x="1585" y="1701"/>
                  </a:cubicBezTo>
                  <a:cubicBezTo>
                    <a:pt x="1585" y="1707"/>
                    <a:pt x="1574" y="1701"/>
                    <a:pt x="1569" y="1707"/>
                  </a:cubicBezTo>
                  <a:cubicBezTo>
                    <a:pt x="1557" y="1718"/>
                    <a:pt x="1552" y="1723"/>
                    <a:pt x="1546" y="1740"/>
                  </a:cubicBezTo>
                  <a:cubicBezTo>
                    <a:pt x="1541" y="1768"/>
                    <a:pt x="1541" y="1784"/>
                    <a:pt x="1535" y="1806"/>
                  </a:cubicBezTo>
                  <a:cubicBezTo>
                    <a:pt x="1530" y="1845"/>
                    <a:pt x="1513" y="1867"/>
                    <a:pt x="1513" y="1906"/>
                  </a:cubicBezTo>
                  <a:cubicBezTo>
                    <a:pt x="1513" y="1939"/>
                    <a:pt x="1508" y="1962"/>
                    <a:pt x="1519" y="1989"/>
                  </a:cubicBezTo>
                  <a:cubicBezTo>
                    <a:pt x="1524" y="2000"/>
                    <a:pt x="1535" y="2006"/>
                    <a:pt x="1535" y="2022"/>
                  </a:cubicBezTo>
                  <a:cubicBezTo>
                    <a:pt x="1535" y="2039"/>
                    <a:pt x="1524" y="2050"/>
                    <a:pt x="1524" y="2067"/>
                  </a:cubicBezTo>
                  <a:cubicBezTo>
                    <a:pt x="1524" y="2078"/>
                    <a:pt x="1530" y="2078"/>
                    <a:pt x="1535" y="2078"/>
                  </a:cubicBezTo>
                  <a:cubicBezTo>
                    <a:pt x="1552" y="2078"/>
                    <a:pt x="1580" y="2039"/>
                    <a:pt x="1580" y="2056"/>
                  </a:cubicBezTo>
                  <a:cubicBezTo>
                    <a:pt x="1580" y="2072"/>
                    <a:pt x="1569" y="2078"/>
                    <a:pt x="1569" y="2095"/>
                  </a:cubicBezTo>
                  <a:cubicBezTo>
                    <a:pt x="1569" y="2117"/>
                    <a:pt x="1574" y="2128"/>
                    <a:pt x="1563" y="2150"/>
                  </a:cubicBezTo>
                  <a:cubicBezTo>
                    <a:pt x="1563" y="2155"/>
                    <a:pt x="1546" y="2155"/>
                    <a:pt x="1546" y="2167"/>
                  </a:cubicBezTo>
                  <a:cubicBezTo>
                    <a:pt x="1546" y="2189"/>
                    <a:pt x="1580" y="2155"/>
                    <a:pt x="1580" y="2200"/>
                  </a:cubicBezTo>
                  <a:cubicBezTo>
                    <a:pt x="1580" y="2211"/>
                    <a:pt x="1569" y="2216"/>
                    <a:pt x="1557" y="2216"/>
                  </a:cubicBezTo>
                  <a:cubicBezTo>
                    <a:pt x="1552" y="2216"/>
                    <a:pt x="1552" y="2216"/>
                    <a:pt x="1546" y="2216"/>
                  </a:cubicBezTo>
                  <a:cubicBezTo>
                    <a:pt x="1519" y="2216"/>
                    <a:pt x="1513" y="2250"/>
                    <a:pt x="1491" y="2250"/>
                  </a:cubicBezTo>
                  <a:cubicBezTo>
                    <a:pt x="1469" y="2250"/>
                    <a:pt x="1469" y="2216"/>
                    <a:pt x="1447" y="2216"/>
                  </a:cubicBezTo>
                  <a:cubicBezTo>
                    <a:pt x="1430" y="2216"/>
                    <a:pt x="1430" y="2239"/>
                    <a:pt x="1424" y="2261"/>
                  </a:cubicBezTo>
                  <a:cubicBezTo>
                    <a:pt x="1419" y="2277"/>
                    <a:pt x="1408" y="2283"/>
                    <a:pt x="1397" y="2300"/>
                  </a:cubicBezTo>
                  <a:cubicBezTo>
                    <a:pt x="1391" y="2305"/>
                    <a:pt x="1380" y="2311"/>
                    <a:pt x="1369" y="2316"/>
                  </a:cubicBezTo>
                  <a:cubicBezTo>
                    <a:pt x="1358" y="2327"/>
                    <a:pt x="1364" y="2338"/>
                    <a:pt x="1352" y="2344"/>
                  </a:cubicBezTo>
                  <a:cubicBezTo>
                    <a:pt x="1341" y="2349"/>
                    <a:pt x="1330" y="2355"/>
                    <a:pt x="1325" y="2366"/>
                  </a:cubicBezTo>
                  <a:cubicBezTo>
                    <a:pt x="1314" y="2372"/>
                    <a:pt x="1303" y="2377"/>
                    <a:pt x="1291" y="2383"/>
                  </a:cubicBezTo>
                  <a:cubicBezTo>
                    <a:pt x="1269" y="2388"/>
                    <a:pt x="1264" y="2405"/>
                    <a:pt x="1247" y="2421"/>
                  </a:cubicBezTo>
                  <a:cubicBezTo>
                    <a:pt x="1225" y="2449"/>
                    <a:pt x="1208" y="2460"/>
                    <a:pt x="1186" y="2494"/>
                  </a:cubicBezTo>
                  <a:cubicBezTo>
                    <a:pt x="1164" y="2521"/>
                    <a:pt x="1142" y="2532"/>
                    <a:pt x="1120" y="2566"/>
                  </a:cubicBezTo>
                  <a:cubicBezTo>
                    <a:pt x="1114" y="2577"/>
                    <a:pt x="1103" y="2582"/>
                    <a:pt x="1097" y="2599"/>
                  </a:cubicBezTo>
                  <a:cubicBezTo>
                    <a:pt x="1075" y="2643"/>
                    <a:pt x="1097" y="2676"/>
                    <a:pt x="1081" y="2721"/>
                  </a:cubicBezTo>
                  <a:cubicBezTo>
                    <a:pt x="1075" y="2743"/>
                    <a:pt x="1031" y="2782"/>
                    <a:pt x="1042" y="2787"/>
                  </a:cubicBezTo>
                  <a:cubicBezTo>
                    <a:pt x="1053" y="2782"/>
                    <a:pt x="1053" y="2782"/>
                    <a:pt x="1053" y="2782"/>
                  </a:cubicBezTo>
                  <a:cubicBezTo>
                    <a:pt x="1064" y="2782"/>
                    <a:pt x="1064" y="2782"/>
                    <a:pt x="1064" y="2782"/>
                  </a:cubicBezTo>
                  <a:cubicBezTo>
                    <a:pt x="1064" y="2798"/>
                    <a:pt x="1070" y="2815"/>
                    <a:pt x="1081" y="2815"/>
                  </a:cubicBezTo>
                  <a:cubicBezTo>
                    <a:pt x="1097" y="2815"/>
                    <a:pt x="1103" y="2798"/>
                    <a:pt x="1120" y="2798"/>
                  </a:cubicBezTo>
                  <a:cubicBezTo>
                    <a:pt x="1125" y="2798"/>
                    <a:pt x="1125" y="2809"/>
                    <a:pt x="1136" y="2815"/>
                  </a:cubicBezTo>
                  <a:cubicBezTo>
                    <a:pt x="1142" y="2820"/>
                    <a:pt x="1153" y="2820"/>
                    <a:pt x="1153" y="2832"/>
                  </a:cubicBezTo>
                  <a:cubicBezTo>
                    <a:pt x="1153" y="2837"/>
                    <a:pt x="1153" y="2843"/>
                    <a:pt x="1147" y="2848"/>
                  </a:cubicBezTo>
                  <a:lnTo>
                    <a:pt x="1147" y="2848"/>
                  </a:lnTo>
                  <a:cubicBezTo>
                    <a:pt x="1103" y="2843"/>
                    <a:pt x="1081" y="2820"/>
                    <a:pt x="1031" y="2820"/>
                  </a:cubicBezTo>
                  <a:cubicBezTo>
                    <a:pt x="987" y="2815"/>
                    <a:pt x="931" y="2798"/>
                    <a:pt x="931" y="2754"/>
                  </a:cubicBezTo>
                  <a:cubicBezTo>
                    <a:pt x="931" y="2687"/>
                    <a:pt x="931" y="2687"/>
                    <a:pt x="931" y="2687"/>
                  </a:cubicBezTo>
                  <a:cubicBezTo>
                    <a:pt x="931" y="2649"/>
                    <a:pt x="942" y="2632"/>
                    <a:pt x="942" y="2593"/>
                  </a:cubicBezTo>
                  <a:cubicBezTo>
                    <a:pt x="942" y="2543"/>
                    <a:pt x="942" y="2543"/>
                    <a:pt x="942" y="2543"/>
                  </a:cubicBezTo>
                  <a:cubicBezTo>
                    <a:pt x="942" y="2499"/>
                    <a:pt x="915" y="2482"/>
                    <a:pt x="887" y="2449"/>
                  </a:cubicBezTo>
                  <a:cubicBezTo>
                    <a:pt x="870" y="2433"/>
                    <a:pt x="865" y="2421"/>
                    <a:pt x="843" y="24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5" name="Freeform 108">
              <a:extLst>
                <a:ext uri="{FF2B5EF4-FFF2-40B4-BE49-F238E27FC236}">
                  <a16:creationId xmlns:a16="http://schemas.microsoft.com/office/drawing/2014/main" id="{4A4262FA-7F74-4731-AEA3-72FDBD2789AD}"/>
                </a:ext>
              </a:extLst>
            </p:cNvPr>
            <p:cNvSpPr>
              <a:spLocks noChangeArrowheads="1"/>
            </p:cNvSpPr>
            <p:nvPr/>
          </p:nvSpPr>
          <p:spPr bwMode="auto">
            <a:xfrm>
              <a:off x="8521139" y="2783770"/>
              <a:ext cx="231873" cy="296478"/>
            </a:xfrm>
            <a:custGeom>
              <a:avLst/>
              <a:gdLst>
                <a:gd name="T0" fmla="*/ 859 w 965"/>
                <a:gd name="T1" fmla="*/ 969 h 1236"/>
                <a:gd name="T2" fmla="*/ 887 w 965"/>
                <a:gd name="T3" fmla="*/ 996 h 1236"/>
                <a:gd name="T4" fmla="*/ 859 w 965"/>
                <a:gd name="T5" fmla="*/ 969 h 1236"/>
                <a:gd name="T6" fmla="*/ 826 w 965"/>
                <a:gd name="T7" fmla="*/ 825 h 1236"/>
                <a:gd name="T8" fmla="*/ 765 w 965"/>
                <a:gd name="T9" fmla="*/ 874 h 1236"/>
                <a:gd name="T10" fmla="*/ 732 w 965"/>
                <a:gd name="T11" fmla="*/ 941 h 1236"/>
                <a:gd name="T12" fmla="*/ 721 w 965"/>
                <a:gd name="T13" fmla="*/ 1019 h 1236"/>
                <a:gd name="T14" fmla="*/ 748 w 965"/>
                <a:gd name="T15" fmla="*/ 1107 h 1236"/>
                <a:gd name="T16" fmla="*/ 759 w 965"/>
                <a:gd name="T17" fmla="*/ 1174 h 1236"/>
                <a:gd name="T18" fmla="*/ 798 w 965"/>
                <a:gd name="T19" fmla="*/ 1135 h 1236"/>
                <a:gd name="T20" fmla="*/ 837 w 965"/>
                <a:gd name="T21" fmla="*/ 1085 h 1236"/>
                <a:gd name="T22" fmla="*/ 837 w 965"/>
                <a:gd name="T23" fmla="*/ 1013 h 1236"/>
                <a:gd name="T24" fmla="*/ 842 w 965"/>
                <a:gd name="T25" fmla="*/ 930 h 1236"/>
                <a:gd name="T26" fmla="*/ 826 w 965"/>
                <a:gd name="T27" fmla="*/ 886 h 1236"/>
                <a:gd name="T28" fmla="*/ 660 w 965"/>
                <a:gd name="T29" fmla="*/ 0 h 1236"/>
                <a:gd name="T30" fmla="*/ 704 w 965"/>
                <a:gd name="T31" fmla="*/ 33 h 1236"/>
                <a:gd name="T32" fmla="*/ 759 w 965"/>
                <a:gd name="T33" fmla="*/ 177 h 1236"/>
                <a:gd name="T34" fmla="*/ 748 w 965"/>
                <a:gd name="T35" fmla="*/ 338 h 1236"/>
                <a:gd name="T36" fmla="*/ 964 w 965"/>
                <a:gd name="T37" fmla="*/ 432 h 1236"/>
                <a:gd name="T38" fmla="*/ 937 w 965"/>
                <a:gd name="T39" fmla="*/ 504 h 1236"/>
                <a:gd name="T40" fmla="*/ 931 w 965"/>
                <a:gd name="T41" fmla="*/ 542 h 1236"/>
                <a:gd name="T42" fmla="*/ 854 w 965"/>
                <a:gd name="T43" fmla="*/ 553 h 1236"/>
                <a:gd name="T44" fmla="*/ 887 w 965"/>
                <a:gd name="T45" fmla="*/ 559 h 1236"/>
                <a:gd name="T46" fmla="*/ 859 w 965"/>
                <a:gd name="T47" fmla="*/ 719 h 1236"/>
                <a:gd name="T48" fmla="*/ 809 w 965"/>
                <a:gd name="T49" fmla="*/ 708 h 1236"/>
                <a:gd name="T50" fmla="*/ 776 w 965"/>
                <a:gd name="T51" fmla="*/ 664 h 1236"/>
                <a:gd name="T52" fmla="*/ 765 w 965"/>
                <a:gd name="T53" fmla="*/ 719 h 1236"/>
                <a:gd name="T54" fmla="*/ 787 w 965"/>
                <a:gd name="T55" fmla="*/ 808 h 1236"/>
                <a:gd name="T56" fmla="*/ 759 w 965"/>
                <a:gd name="T57" fmla="*/ 847 h 1236"/>
                <a:gd name="T58" fmla="*/ 693 w 965"/>
                <a:gd name="T59" fmla="*/ 980 h 1236"/>
                <a:gd name="T60" fmla="*/ 516 w 965"/>
                <a:gd name="T61" fmla="*/ 1074 h 1236"/>
                <a:gd name="T62" fmla="*/ 338 w 965"/>
                <a:gd name="T63" fmla="*/ 1141 h 1236"/>
                <a:gd name="T64" fmla="*/ 161 w 965"/>
                <a:gd name="T65" fmla="*/ 1235 h 1236"/>
                <a:gd name="T66" fmla="*/ 111 w 965"/>
                <a:gd name="T67" fmla="*/ 1141 h 1236"/>
                <a:gd name="T68" fmla="*/ 89 w 965"/>
                <a:gd name="T69" fmla="*/ 958 h 1236"/>
                <a:gd name="T70" fmla="*/ 0 w 965"/>
                <a:gd name="T71" fmla="*/ 919 h 1236"/>
                <a:gd name="T72" fmla="*/ 61 w 965"/>
                <a:gd name="T73" fmla="*/ 753 h 1236"/>
                <a:gd name="T74" fmla="*/ 255 w 965"/>
                <a:gd name="T75" fmla="*/ 488 h 1236"/>
                <a:gd name="T76" fmla="*/ 327 w 965"/>
                <a:gd name="T77" fmla="*/ 366 h 1236"/>
                <a:gd name="T78" fmla="*/ 471 w 965"/>
                <a:gd name="T79" fmla="*/ 294 h 1236"/>
                <a:gd name="T80" fmla="*/ 571 w 965"/>
                <a:gd name="T81" fmla="*/ 55 h 1236"/>
                <a:gd name="T82" fmla="*/ 660 w 965"/>
                <a:gd name="T83" fmla="*/ 0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5" h="1236">
                  <a:moveTo>
                    <a:pt x="859" y="969"/>
                  </a:moveTo>
                  <a:lnTo>
                    <a:pt x="859" y="969"/>
                  </a:lnTo>
                  <a:cubicBezTo>
                    <a:pt x="859" y="980"/>
                    <a:pt x="870" y="985"/>
                    <a:pt x="876" y="996"/>
                  </a:cubicBezTo>
                  <a:cubicBezTo>
                    <a:pt x="887" y="996"/>
                    <a:pt x="887" y="996"/>
                    <a:pt x="887" y="996"/>
                  </a:cubicBezTo>
                  <a:cubicBezTo>
                    <a:pt x="898" y="902"/>
                    <a:pt x="898" y="902"/>
                    <a:pt x="898" y="902"/>
                  </a:cubicBezTo>
                  <a:cubicBezTo>
                    <a:pt x="865" y="891"/>
                    <a:pt x="859" y="935"/>
                    <a:pt x="859" y="969"/>
                  </a:cubicBezTo>
                  <a:close/>
                  <a:moveTo>
                    <a:pt x="826" y="825"/>
                  </a:moveTo>
                  <a:lnTo>
                    <a:pt x="826" y="825"/>
                  </a:lnTo>
                  <a:cubicBezTo>
                    <a:pt x="815" y="847"/>
                    <a:pt x="798" y="858"/>
                    <a:pt x="782" y="869"/>
                  </a:cubicBezTo>
                  <a:cubicBezTo>
                    <a:pt x="776" y="869"/>
                    <a:pt x="765" y="869"/>
                    <a:pt x="765" y="874"/>
                  </a:cubicBezTo>
                  <a:cubicBezTo>
                    <a:pt x="759" y="891"/>
                    <a:pt x="759" y="902"/>
                    <a:pt x="754" y="919"/>
                  </a:cubicBezTo>
                  <a:cubicBezTo>
                    <a:pt x="748" y="930"/>
                    <a:pt x="737" y="930"/>
                    <a:pt x="732" y="941"/>
                  </a:cubicBezTo>
                  <a:cubicBezTo>
                    <a:pt x="726" y="958"/>
                    <a:pt x="732" y="963"/>
                    <a:pt x="732" y="980"/>
                  </a:cubicBezTo>
                  <a:cubicBezTo>
                    <a:pt x="726" y="996"/>
                    <a:pt x="721" y="1002"/>
                    <a:pt x="721" y="1019"/>
                  </a:cubicBezTo>
                  <a:cubicBezTo>
                    <a:pt x="732" y="1019"/>
                    <a:pt x="732" y="1030"/>
                    <a:pt x="737" y="1041"/>
                  </a:cubicBezTo>
                  <a:cubicBezTo>
                    <a:pt x="743" y="1063"/>
                    <a:pt x="748" y="1080"/>
                    <a:pt x="748" y="1107"/>
                  </a:cubicBezTo>
                  <a:cubicBezTo>
                    <a:pt x="748" y="1129"/>
                    <a:pt x="743" y="1141"/>
                    <a:pt x="743" y="1163"/>
                  </a:cubicBezTo>
                  <a:cubicBezTo>
                    <a:pt x="743" y="1168"/>
                    <a:pt x="748" y="1174"/>
                    <a:pt x="759" y="1174"/>
                  </a:cubicBezTo>
                  <a:cubicBezTo>
                    <a:pt x="765" y="1174"/>
                    <a:pt x="759" y="1168"/>
                    <a:pt x="765" y="1168"/>
                  </a:cubicBezTo>
                  <a:cubicBezTo>
                    <a:pt x="776" y="1157"/>
                    <a:pt x="782" y="1141"/>
                    <a:pt x="798" y="1135"/>
                  </a:cubicBezTo>
                  <a:cubicBezTo>
                    <a:pt x="815" y="1129"/>
                    <a:pt x="837" y="1129"/>
                    <a:pt x="837" y="1113"/>
                  </a:cubicBezTo>
                  <a:cubicBezTo>
                    <a:pt x="837" y="1085"/>
                    <a:pt x="837" y="1085"/>
                    <a:pt x="837" y="1085"/>
                  </a:cubicBezTo>
                  <a:cubicBezTo>
                    <a:pt x="837" y="1068"/>
                    <a:pt x="854" y="1063"/>
                    <a:pt x="854" y="1041"/>
                  </a:cubicBezTo>
                  <a:cubicBezTo>
                    <a:pt x="854" y="1030"/>
                    <a:pt x="842" y="1024"/>
                    <a:pt x="837" y="1013"/>
                  </a:cubicBezTo>
                  <a:cubicBezTo>
                    <a:pt x="831" y="991"/>
                    <a:pt x="837" y="980"/>
                    <a:pt x="837" y="963"/>
                  </a:cubicBezTo>
                  <a:cubicBezTo>
                    <a:pt x="837" y="947"/>
                    <a:pt x="842" y="941"/>
                    <a:pt x="842" y="930"/>
                  </a:cubicBezTo>
                  <a:cubicBezTo>
                    <a:pt x="842" y="919"/>
                    <a:pt x="831" y="919"/>
                    <a:pt x="831" y="913"/>
                  </a:cubicBezTo>
                  <a:cubicBezTo>
                    <a:pt x="826" y="902"/>
                    <a:pt x="826" y="897"/>
                    <a:pt x="826" y="886"/>
                  </a:cubicBezTo>
                  <a:cubicBezTo>
                    <a:pt x="826" y="874"/>
                    <a:pt x="842" y="819"/>
                    <a:pt x="826" y="825"/>
                  </a:cubicBezTo>
                  <a:close/>
                  <a:moveTo>
                    <a:pt x="660" y="0"/>
                  </a:moveTo>
                  <a:lnTo>
                    <a:pt x="660" y="0"/>
                  </a:lnTo>
                  <a:cubicBezTo>
                    <a:pt x="682" y="5"/>
                    <a:pt x="687" y="17"/>
                    <a:pt x="704" y="33"/>
                  </a:cubicBezTo>
                  <a:cubicBezTo>
                    <a:pt x="732" y="66"/>
                    <a:pt x="759" y="83"/>
                    <a:pt x="759" y="127"/>
                  </a:cubicBezTo>
                  <a:cubicBezTo>
                    <a:pt x="759" y="177"/>
                    <a:pt x="759" y="177"/>
                    <a:pt x="759" y="177"/>
                  </a:cubicBezTo>
                  <a:cubicBezTo>
                    <a:pt x="759" y="216"/>
                    <a:pt x="748" y="233"/>
                    <a:pt x="748" y="271"/>
                  </a:cubicBezTo>
                  <a:cubicBezTo>
                    <a:pt x="748" y="338"/>
                    <a:pt x="748" y="338"/>
                    <a:pt x="748" y="338"/>
                  </a:cubicBezTo>
                  <a:cubicBezTo>
                    <a:pt x="748" y="382"/>
                    <a:pt x="804" y="399"/>
                    <a:pt x="848" y="404"/>
                  </a:cubicBezTo>
                  <a:cubicBezTo>
                    <a:pt x="898" y="404"/>
                    <a:pt x="920" y="427"/>
                    <a:pt x="964" y="432"/>
                  </a:cubicBezTo>
                  <a:lnTo>
                    <a:pt x="964" y="432"/>
                  </a:lnTo>
                  <a:cubicBezTo>
                    <a:pt x="959" y="454"/>
                    <a:pt x="937" y="471"/>
                    <a:pt x="937" y="504"/>
                  </a:cubicBezTo>
                  <a:cubicBezTo>
                    <a:pt x="937" y="536"/>
                    <a:pt x="937" y="536"/>
                    <a:pt x="937" y="536"/>
                  </a:cubicBezTo>
                  <a:cubicBezTo>
                    <a:pt x="931" y="542"/>
                    <a:pt x="931" y="542"/>
                    <a:pt x="931" y="542"/>
                  </a:cubicBezTo>
                  <a:cubicBezTo>
                    <a:pt x="920" y="531"/>
                    <a:pt x="909" y="520"/>
                    <a:pt x="898" y="520"/>
                  </a:cubicBezTo>
                  <a:cubicBezTo>
                    <a:pt x="876" y="520"/>
                    <a:pt x="854" y="531"/>
                    <a:pt x="854" y="553"/>
                  </a:cubicBezTo>
                  <a:cubicBezTo>
                    <a:pt x="865" y="553"/>
                    <a:pt x="870" y="553"/>
                    <a:pt x="881" y="553"/>
                  </a:cubicBezTo>
                  <a:cubicBezTo>
                    <a:pt x="887" y="559"/>
                    <a:pt x="887" y="559"/>
                    <a:pt x="887" y="559"/>
                  </a:cubicBezTo>
                  <a:cubicBezTo>
                    <a:pt x="865" y="697"/>
                    <a:pt x="865" y="697"/>
                    <a:pt x="865" y="697"/>
                  </a:cubicBezTo>
                  <a:cubicBezTo>
                    <a:pt x="859" y="719"/>
                    <a:pt x="859" y="719"/>
                    <a:pt x="859" y="719"/>
                  </a:cubicBezTo>
                  <a:cubicBezTo>
                    <a:pt x="848" y="725"/>
                    <a:pt x="848" y="736"/>
                    <a:pt x="831" y="736"/>
                  </a:cubicBezTo>
                  <a:cubicBezTo>
                    <a:pt x="820" y="736"/>
                    <a:pt x="815" y="719"/>
                    <a:pt x="809" y="708"/>
                  </a:cubicBezTo>
                  <a:cubicBezTo>
                    <a:pt x="798" y="692"/>
                    <a:pt x="787" y="686"/>
                    <a:pt x="787" y="664"/>
                  </a:cubicBezTo>
                  <a:cubicBezTo>
                    <a:pt x="776" y="664"/>
                    <a:pt x="776" y="664"/>
                    <a:pt x="776" y="664"/>
                  </a:cubicBezTo>
                  <a:cubicBezTo>
                    <a:pt x="776" y="669"/>
                    <a:pt x="776" y="669"/>
                    <a:pt x="776" y="675"/>
                  </a:cubicBezTo>
                  <a:cubicBezTo>
                    <a:pt x="776" y="692"/>
                    <a:pt x="765" y="697"/>
                    <a:pt x="765" y="719"/>
                  </a:cubicBezTo>
                  <a:cubicBezTo>
                    <a:pt x="765" y="747"/>
                    <a:pt x="815" y="742"/>
                    <a:pt x="815" y="769"/>
                  </a:cubicBezTo>
                  <a:cubicBezTo>
                    <a:pt x="815" y="791"/>
                    <a:pt x="787" y="791"/>
                    <a:pt x="787" y="808"/>
                  </a:cubicBezTo>
                  <a:cubicBezTo>
                    <a:pt x="787" y="814"/>
                    <a:pt x="793" y="819"/>
                    <a:pt x="793" y="830"/>
                  </a:cubicBezTo>
                  <a:cubicBezTo>
                    <a:pt x="793" y="841"/>
                    <a:pt x="770" y="841"/>
                    <a:pt x="759" y="847"/>
                  </a:cubicBezTo>
                  <a:cubicBezTo>
                    <a:pt x="743" y="863"/>
                    <a:pt x="737" y="874"/>
                    <a:pt x="721" y="897"/>
                  </a:cubicBezTo>
                  <a:cubicBezTo>
                    <a:pt x="698" y="919"/>
                    <a:pt x="715" y="952"/>
                    <a:pt x="693" y="980"/>
                  </a:cubicBezTo>
                  <a:cubicBezTo>
                    <a:pt x="682" y="996"/>
                    <a:pt x="660" y="996"/>
                    <a:pt x="637" y="1008"/>
                  </a:cubicBezTo>
                  <a:cubicBezTo>
                    <a:pt x="588" y="1035"/>
                    <a:pt x="560" y="1041"/>
                    <a:pt x="516" y="1074"/>
                  </a:cubicBezTo>
                  <a:cubicBezTo>
                    <a:pt x="488" y="1091"/>
                    <a:pt x="460" y="1096"/>
                    <a:pt x="427" y="1102"/>
                  </a:cubicBezTo>
                  <a:cubicBezTo>
                    <a:pt x="394" y="1113"/>
                    <a:pt x="371" y="1129"/>
                    <a:pt x="338" y="1141"/>
                  </a:cubicBezTo>
                  <a:cubicBezTo>
                    <a:pt x="283" y="1163"/>
                    <a:pt x="255" y="1174"/>
                    <a:pt x="211" y="1201"/>
                  </a:cubicBezTo>
                  <a:cubicBezTo>
                    <a:pt x="189" y="1218"/>
                    <a:pt x="183" y="1235"/>
                    <a:pt x="161" y="1235"/>
                  </a:cubicBezTo>
                  <a:cubicBezTo>
                    <a:pt x="139" y="1235"/>
                    <a:pt x="133" y="1213"/>
                    <a:pt x="128" y="1190"/>
                  </a:cubicBezTo>
                  <a:cubicBezTo>
                    <a:pt x="122" y="1174"/>
                    <a:pt x="117" y="1163"/>
                    <a:pt x="111" y="1141"/>
                  </a:cubicBezTo>
                  <a:cubicBezTo>
                    <a:pt x="105" y="1102"/>
                    <a:pt x="105" y="1080"/>
                    <a:pt x="100" y="1041"/>
                  </a:cubicBezTo>
                  <a:cubicBezTo>
                    <a:pt x="100" y="1008"/>
                    <a:pt x="100" y="985"/>
                    <a:pt x="89" y="958"/>
                  </a:cubicBezTo>
                  <a:cubicBezTo>
                    <a:pt x="78" y="941"/>
                    <a:pt x="61" y="947"/>
                    <a:pt x="44" y="935"/>
                  </a:cubicBezTo>
                  <a:cubicBezTo>
                    <a:pt x="28" y="930"/>
                    <a:pt x="17" y="924"/>
                    <a:pt x="0" y="919"/>
                  </a:cubicBezTo>
                  <a:lnTo>
                    <a:pt x="0" y="919"/>
                  </a:lnTo>
                  <a:cubicBezTo>
                    <a:pt x="11" y="852"/>
                    <a:pt x="17" y="802"/>
                    <a:pt x="61" y="753"/>
                  </a:cubicBezTo>
                  <a:cubicBezTo>
                    <a:pt x="105" y="703"/>
                    <a:pt x="139" y="686"/>
                    <a:pt x="177" y="631"/>
                  </a:cubicBezTo>
                  <a:cubicBezTo>
                    <a:pt x="211" y="581"/>
                    <a:pt x="233" y="548"/>
                    <a:pt x="255" y="488"/>
                  </a:cubicBezTo>
                  <a:cubicBezTo>
                    <a:pt x="261" y="465"/>
                    <a:pt x="261" y="449"/>
                    <a:pt x="266" y="421"/>
                  </a:cubicBezTo>
                  <a:cubicBezTo>
                    <a:pt x="277" y="393"/>
                    <a:pt x="299" y="366"/>
                    <a:pt x="327" y="366"/>
                  </a:cubicBezTo>
                  <a:cubicBezTo>
                    <a:pt x="383" y="366"/>
                    <a:pt x="383" y="366"/>
                    <a:pt x="383" y="366"/>
                  </a:cubicBezTo>
                  <a:cubicBezTo>
                    <a:pt x="427" y="366"/>
                    <a:pt x="443" y="332"/>
                    <a:pt x="471" y="294"/>
                  </a:cubicBezTo>
                  <a:cubicBezTo>
                    <a:pt x="499" y="255"/>
                    <a:pt x="504" y="222"/>
                    <a:pt x="521" y="172"/>
                  </a:cubicBezTo>
                  <a:cubicBezTo>
                    <a:pt x="532" y="127"/>
                    <a:pt x="538" y="94"/>
                    <a:pt x="571" y="55"/>
                  </a:cubicBezTo>
                  <a:cubicBezTo>
                    <a:pt x="588" y="39"/>
                    <a:pt x="604" y="39"/>
                    <a:pt x="626" y="28"/>
                  </a:cubicBezTo>
                  <a:cubicBezTo>
                    <a:pt x="643" y="22"/>
                    <a:pt x="649" y="11"/>
                    <a:pt x="66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6" name="Freeform 109">
              <a:extLst>
                <a:ext uri="{FF2B5EF4-FFF2-40B4-BE49-F238E27FC236}">
                  <a16:creationId xmlns:a16="http://schemas.microsoft.com/office/drawing/2014/main" id="{845995F0-4800-43EC-B2EC-725F914595C5}"/>
                </a:ext>
              </a:extLst>
            </p:cNvPr>
            <p:cNvSpPr>
              <a:spLocks noChangeArrowheads="1"/>
            </p:cNvSpPr>
            <p:nvPr/>
          </p:nvSpPr>
          <p:spPr bwMode="auto">
            <a:xfrm>
              <a:off x="8160095" y="2585765"/>
              <a:ext cx="520920" cy="430952"/>
            </a:xfrm>
            <a:custGeom>
              <a:avLst/>
              <a:gdLst>
                <a:gd name="T0" fmla="*/ 2167 w 2168"/>
                <a:gd name="T1" fmla="*/ 826 h 1796"/>
                <a:gd name="T2" fmla="*/ 2078 w 2168"/>
                <a:gd name="T3" fmla="*/ 881 h 1796"/>
                <a:gd name="T4" fmla="*/ 1978 w 2168"/>
                <a:gd name="T5" fmla="*/ 1120 h 1796"/>
                <a:gd name="T6" fmla="*/ 1834 w 2168"/>
                <a:gd name="T7" fmla="*/ 1192 h 1796"/>
                <a:gd name="T8" fmla="*/ 1762 w 2168"/>
                <a:gd name="T9" fmla="*/ 1314 h 1796"/>
                <a:gd name="T10" fmla="*/ 1568 w 2168"/>
                <a:gd name="T11" fmla="*/ 1579 h 1796"/>
                <a:gd name="T12" fmla="*/ 1507 w 2168"/>
                <a:gd name="T13" fmla="*/ 1745 h 1796"/>
                <a:gd name="T14" fmla="*/ 1407 w 2168"/>
                <a:gd name="T15" fmla="*/ 1756 h 1796"/>
                <a:gd name="T16" fmla="*/ 1274 w 2168"/>
                <a:gd name="T17" fmla="*/ 1761 h 1796"/>
                <a:gd name="T18" fmla="*/ 1213 w 2168"/>
                <a:gd name="T19" fmla="*/ 1706 h 1796"/>
                <a:gd name="T20" fmla="*/ 1208 w 2168"/>
                <a:gd name="T21" fmla="*/ 1634 h 1796"/>
                <a:gd name="T22" fmla="*/ 1141 w 2168"/>
                <a:gd name="T23" fmla="*/ 1634 h 1796"/>
                <a:gd name="T24" fmla="*/ 1064 w 2168"/>
                <a:gd name="T25" fmla="*/ 1640 h 1796"/>
                <a:gd name="T26" fmla="*/ 1003 w 2168"/>
                <a:gd name="T27" fmla="*/ 1579 h 1796"/>
                <a:gd name="T28" fmla="*/ 947 w 2168"/>
                <a:gd name="T29" fmla="*/ 1584 h 1796"/>
                <a:gd name="T30" fmla="*/ 937 w 2168"/>
                <a:gd name="T31" fmla="*/ 1628 h 1796"/>
                <a:gd name="T32" fmla="*/ 837 w 2168"/>
                <a:gd name="T33" fmla="*/ 1700 h 1796"/>
                <a:gd name="T34" fmla="*/ 637 w 2168"/>
                <a:gd name="T35" fmla="*/ 1695 h 1796"/>
                <a:gd name="T36" fmla="*/ 487 w 2168"/>
                <a:gd name="T37" fmla="*/ 1795 h 1796"/>
                <a:gd name="T38" fmla="*/ 449 w 2168"/>
                <a:gd name="T39" fmla="*/ 1678 h 1796"/>
                <a:gd name="T40" fmla="*/ 427 w 2168"/>
                <a:gd name="T41" fmla="*/ 1545 h 1796"/>
                <a:gd name="T42" fmla="*/ 371 w 2168"/>
                <a:gd name="T43" fmla="*/ 1523 h 1796"/>
                <a:gd name="T44" fmla="*/ 260 w 2168"/>
                <a:gd name="T45" fmla="*/ 1540 h 1796"/>
                <a:gd name="T46" fmla="*/ 166 w 2168"/>
                <a:gd name="T47" fmla="*/ 1551 h 1796"/>
                <a:gd name="T48" fmla="*/ 33 w 2168"/>
                <a:gd name="T49" fmla="*/ 1584 h 1796"/>
                <a:gd name="T50" fmla="*/ 0 w 2168"/>
                <a:gd name="T51" fmla="*/ 1562 h 1796"/>
                <a:gd name="T52" fmla="*/ 166 w 2168"/>
                <a:gd name="T53" fmla="*/ 1446 h 1796"/>
                <a:gd name="T54" fmla="*/ 166 w 2168"/>
                <a:gd name="T55" fmla="*/ 1297 h 1796"/>
                <a:gd name="T56" fmla="*/ 122 w 2168"/>
                <a:gd name="T57" fmla="*/ 1181 h 1796"/>
                <a:gd name="T58" fmla="*/ 116 w 2168"/>
                <a:gd name="T59" fmla="*/ 1037 h 1796"/>
                <a:gd name="T60" fmla="*/ 83 w 2168"/>
                <a:gd name="T61" fmla="*/ 953 h 1796"/>
                <a:gd name="T62" fmla="*/ 144 w 2168"/>
                <a:gd name="T63" fmla="*/ 915 h 1796"/>
                <a:gd name="T64" fmla="*/ 305 w 2168"/>
                <a:gd name="T65" fmla="*/ 826 h 1796"/>
                <a:gd name="T66" fmla="*/ 388 w 2168"/>
                <a:gd name="T67" fmla="*/ 704 h 1796"/>
                <a:gd name="T68" fmla="*/ 504 w 2168"/>
                <a:gd name="T69" fmla="*/ 643 h 1796"/>
                <a:gd name="T70" fmla="*/ 715 w 2168"/>
                <a:gd name="T71" fmla="*/ 604 h 1796"/>
                <a:gd name="T72" fmla="*/ 964 w 2168"/>
                <a:gd name="T73" fmla="*/ 516 h 1796"/>
                <a:gd name="T74" fmla="*/ 1058 w 2168"/>
                <a:gd name="T75" fmla="*/ 505 h 1796"/>
                <a:gd name="T76" fmla="*/ 1080 w 2168"/>
                <a:gd name="T77" fmla="*/ 449 h 1796"/>
                <a:gd name="T78" fmla="*/ 1175 w 2168"/>
                <a:gd name="T79" fmla="*/ 355 h 1796"/>
                <a:gd name="T80" fmla="*/ 1208 w 2168"/>
                <a:gd name="T81" fmla="*/ 194 h 1796"/>
                <a:gd name="T82" fmla="*/ 1230 w 2168"/>
                <a:gd name="T83" fmla="*/ 67 h 1796"/>
                <a:gd name="T84" fmla="*/ 1335 w 2168"/>
                <a:gd name="T85" fmla="*/ 17 h 1796"/>
                <a:gd name="T86" fmla="*/ 1402 w 2168"/>
                <a:gd name="T87" fmla="*/ 33 h 1796"/>
                <a:gd name="T88" fmla="*/ 1707 w 2168"/>
                <a:gd name="T89" fmla="*/ 0 h 1796"/>
                <a:gd name="T90" fmla="*/ 1812 w 2168"/>
                <a:gd name="T91" fmla="*/ 56 h 1796"/>
                <a:gd name="T92" fmla="*/ 1801 w 2168"/>
                <a:gd name="T93" fmla="*/ 222 h 1796"/>
                <a:gd name="T94" fmla="*/ 1840 w 2168"/>
                <a:gd name="T95" fmla="*/ 338 h 1796"/>
                <a:gd name="T96" fmla="*/ 1945 w 2168"/>
                <a:gd name="T97" fmla="*/ 510 h 1796"/>
                <a:gd name="T98" fmla="*/ 2156 w 2168"/>
                <a:gd name="T99" fmla="*/ 793 h 1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68" h="1796">
                  <a:moveTo>
                    <a:pt x="2167" y="826"/>
                  </a:moveTo>
                  <a:lnTo>
                    <a:pt x="2167" y="826"/>
                  </a:lnTo>
                  <a:cubicBezTo>
                    <a:pt x="2156" y="837"/>
                    <a:pt x="2150" y="848"/>
                    <a:pt x="2133" y="854"/>
                  </a:cubicBezTo>
                  <a:cubicBezTo>
                    <a:pt x="2111" y="865"/>
                    <a:pt x="2095" y="865"/>
                    <a:pt x="2078" y="881"/>
                  </a:cubicBezTo>
                  <a:cubicBezTo>
                    <a:pt x="2045" y="920"/>
                    <a:pt x="2039" y="953"/>
                    <a:pt x="2028" y="998"/>
                  </a:cubicBezTo>
                  <a:cubicBezTo>
                    <a:pt x="2011" y="1048"/>
                    <a:pt x="2006" y="1081"/>
                    <a:pt x="1978" y="1120"/>
                  </a:cubicBezTo>
                  <a:cubicBezTo>
                    <a:pt x="1950" y="1158"/>
                    <a:pt x="1934" y="1192"/>
                    <a:pt x="1890" y="1192"/>
                  </a:cubicBezTo>
                  <a:cubicBezTo>
                    <a:pt x="1834" y="1192"/>
                    <a:pt x="1834" y="1192"/>
                    <a:pt x="1834" y="1192"/>
                  </a:cubicBezTo>
                  <a:cubicBezTo>
                    <a:pt x="1806" y="1192"/>
                    <a:pt x="1784" y="1219"/>
                    <a:pt x="1773" y="1247"/>
                  </a:cubicBezTo>
                  <a:cubicBezTo>
                    <a:pt x="1768" y="1275"/>
                    <a:pt x="1768" y="1291"/>
                    <a:pt x="1762" y="1314"/>
                  </a:cubicBezTo>
                  <a:cubicBezTo>
                    <a:pt x="1740" y="1374"/>
                    <a:pt x="1718" y="1407"/>
                    <a:pt x="1684" y="1457"/>
                  </a:cubicBezTo>
                  <a:cubicBezTo>
                    <a:pt x="1646" y="1512"/>
                    <a:pt x="1612" y="1529"/>
                    <a:pt x="1568" y="1579"/>
                  </a:cubicBezTo>
                  <a:cubicBezTo>
                    <a:pt x="1524" y="1628"/>
                    <a:pt x="1518" y="1678"/>
                    <a:pt x="1507" y="1745"/>
                  </a:cubicBezTo>
                  <a:lnTo>
                    <a:pt x="1507" y="1745"/>
                  </a:lnTo>
                  <a:cubicBezTo>
                    <a:pt x="1496" y="1739"/>
                    <a:pt x="1485" y="1734"/>
                    <a:pt x="1474" y="1734"/>
                  </a:cubicBezTo>
                  <a:cubicBezTo>
                    <a:pt x="1446" y="1734"/>
                    <a:pt x="1435" y="1750"/>
                    <a:pt x="1407" y="1756"/>
                  </a:cubicBezTo>
                  <a:cubicBezTo>
                    <a:pt x="1380" y="1767"/>
                    <a:pt x="1358" y="1773"/>
                    <a:pt x="1324" y="1773"/>
                  </a:cubicBezTo>
                  <a:cubicBezTo>
                    <a:pt x="1308" y="1773"/>
                    <a:pt x="1297" y="1767"/>
                    <a:pt x="1274" y="1761"/>
                  </a:cubicBezTo>
                  <a:cubicBezTo>
                    <a:pt x="1252" y="1761"/>
                    <a:pt x="1236" y="1761"/>
                    <a:pt x="1213" y="1750"/>
                  </a:cubicBezTo>
                  <a:cubicBezTo>
                    <a:pt x="1213" y="1706"/>
                    <a:pt x="1213" y="1706"/>
                    <a:pt x="1213" y="1706"/>
                  </a:cubicBezTo>
                  <a:cubicBezTo>
                    <a:pt x="1213" y="1689"/>
                    <a:pt x="1225" y="1678"/>
                    <a:pt x="1225" y="1667"/>
                  </a:cubicBezTo>
                  <a:cubicBezTo>
                    <a:pt x="1225" y="1651"/>
                    <a:pt x="1219" y="1640"/>
                    <a:pt x="1208" y="1634"/>
                  </a:cubicBezTo>
                  <a:cubicBezTo>
                    <a:pt x="1202" y="1634"/>
                    <a:pt x="1197" y="1634"/>
                    <a:pt x="1197" y="1634"/>
                  </a:cubicBezTo>
                  <a:cubicBezTo>
                    <a:pt x="1175" y="1634"/>
                    <a:pt x="1164" y="1634"/>
                    <a:pt x="1141" y="1634"/>
                  </a:cubicBezTo>
                  <a:cubicBezTo>
                    <a:pt x="1141" y="1645"/>
                    <a:pt x="1136" y="1662"/>
                    <a:pt x="1119" y="1662"/>
                  </a:cubicBezTo>
                  <a:cubicBezTo>
                    <a:pt x="1097" y="1662"/>
                    <a:pt x="1080" y="1656"/>
                    <a:pt x="1064" y="1640"/>
                  </a:cubicBezTo>
                  <a:cubicBezTo>
                    <a:pt x="1053" y="1634"/>
                    <a:pt x="1053" y="1617"/>
                    <a:pt x="1047" y="1606"/>
                  </a:cubicBezTo>
                  <a:cubicBezTo>
                    <a:pt x="1042" y="1584"/>
                    <a:pt x="1014" y="1595"/>
                    <a:pt x="1003" y="1579"/>
                  </a:cubicBezTo>
                  <a:cubicBezTo>
                    <a:pt x="986" y="1562"/>
                    <a:pt x="981" y="1551"/>
                    <a:pt x="975" y="1534"/>
                  </a:cubicBezTo>
                  <a:cubicBezTo>
                    <a:pt x="964" y="1523"/>
                    <a:pt x="959" y="1573"/>
                    <a:pt x="947" y="1584"/>
                  </a:cubicBezTo>
                  <a:cubicBezTo>
                    <a:pt x="942" y="1590"/>
                    <a:pt x="925" y="1590"/>
                    <a:pt x="925" y="1601"/>
                  </a:cubicBezTo>
                  <a:cubicBezTo>
                    <a:pt x="925" y="1612"/>
                    <a:pt x="937" y="1617"/>
                    <a:pt x="937" y="1628"/>
                  </a:cubicBezTo>
                  <a:cubicBezTo>
                    <a:pt x="937" y="1651"/>
                    <a:pt x="914" y="1656"/>
                    <a:pt x="892" y="1667"/>
                  </a:cubicBezTo>
                  <a:cubicBezTo>
                    <a:pt x="870" y="1678"/>
                    <a:pt x="859" y="1689"/>
                    <a:pt x="837" y="1700"/>
                  </a:cubicBezTo>
                  <a:cubicBezTo>
                    <a:pt x="804" y="1723"/>
                    <a:pt x="776" y="1734"/>
                    <a:pt x="737" y="1734"/>
                  </a:cubicBezTo>
                  <a:cubicBezTo>
                    <a:pt x="698" y="1734"/>
                    <a:pt x="681" y="1695"/>
                    <a:pt x="637" y="1695"/>
                  </a:cubicBezTo>
                  <a:cubicBezTo>
                    <a:pt x="598" y="1695"/>
                    <a:pt x="576" y="1723"/>
                    <a:pt x="543" y="1750"/>
                  </a:cubicBezTo>
                  <a:cubicBezTo>
                    <a:pt x="521" y="1767"/>
                    <a:pt x="515" y="1795"/>
                    <a:pt x="487" y="1795"/>
                  </a:cubicBezTo>
                  <a:cubicBezTo>
                    <a:pt x="454" y="1795"/>
                    <a:pt x="443" y="1767"/>
                    <a:pt x="443" y="1739"/>
                  </a:cubicBezTo>
                  <a:cubicBezTo>
                    <a:pt x="443" y="1717"/>
                    <a:pt x="449" y="1700"/>
                    <a:pt x="449" y="1678"/>
                  </a:cubicBezTo>
                  <a:cubicBezTo>
                    <a:pt x="449" y="1640"/>
                    <a:pt x="449" y="1640"/>
                    <a:pt x="449" y="1640"/>
                  </a:cubicBezTo>
                  <a:cubicBezTo>
                    <a:pt x="449" y="1601"/>
                    <a:pt x="438" y="1579"/>
                    <a:pt x="427" y="1545"/>
                  </a:cubicBezTo>
                  <a:cubicBezTo>
                    <a:pt x="427" y="1523"/>
                    <a:pt x="421" y="1501"/>
                    <a:pt x="405" y="1501"/>
                  </a:cubicBezTo>
                  <a:cubicBezTo>
                    <a:pt x="388" y="1501"/>
                    <a:pt x="382" y="1512"/>
                    <a:pt x="371" y="1523"/>
                  </a:cubicBezTo>
                  <a:cubicBezTo>
                    <a:pt x="349" y="1534"/>
                    <a:pt x="332" y="1545"/>
                    <a:pt x="305" y="1545"/>
                  </a:cubicBezTo>
                  <a:cubicBezTo>
                    <a:pt x="288" y="1545"/>
                    <a:pt x="277" y="1540"/>
                    <a:pt x="260" y="1540"/>
                  </a:cubicBezTo>
                  <a:cubicBezTo>
                    <a:pt x="244" y="1540"/>
                    <a:pt x="233" y="1545"/>
                    <a:pt x="210" y="1545"/>
                  </a:cubicBezTo>
                  <a:cubicBezTo>
                    <a:pt x="194" y="1545"/>
                    <a:pt x="177" y="1540"/>
                    <a:pt x="166" y="1551"/>
                  </a:cubicBezTo>
                  <a:cubicBezTo>
                    <a:pt x="127" y="1579"/>
                    <a:pt x="105" y="1601"/>
                    <a:pt x="61" y="1601"/>
                  </a:cubicBezTo>
                  <a:cubicBezTo>
                    <a:pt x="44" y="1601"/>
                    <a:pt x="44" y="1590"/>
                    <a:pt x="33" y="1584"/>
                  </a:cubicBezTo>
                  <a:cubicBezTo>
                    <a:pt x="16" y="1573"/>
                    <a:pt x="11" y="1568"/>
                    <a:pt x="0" y="1562"/>
                  </a:cubicBezTo>
                  <a:lnTo>
                    <a:pt x="0" y="1562"/>
                  </a:lnTo>
                  <a:cubicBezTo>
                    <a:pt x="28" y="1507"/>
                    <a:pt x="77" y="1512"/>
                    <a:pt x="133" y="1484"/>
                  </a:cubicBezTo>
                  <a:cubicBezTo>
                    <a:pt x="149" y="1479"/>
                    <a:pt x="155" y="1462"/>
                    <a:pt x="166" y="1446"/>
                  </a:cubicBezTo>
                  <a:cubicBezTo>
                    <a:pt x="177" y="1440"/>
                    <a:pt x="188" y="1429"/>
                    <a:pt x="188" y="1418"/>
                  </a:cubicBezTo>
                  <a:cubicBezTo>
                    <a:pt x="188" y="1368"/>
                    <a:pt x="183" y="1341"/>
                    <a:pt x="166" y="1297"/>
                  </a:cubicBezTo>
                  <a:cubicBezTo>
                    <a:pt x="161" y="1280"/>
                    <a:pt x="149" y="1275"/>
                    <a:pt x="149" y="1253"/>
                  </a:cubicBezTo>
                  <a:cubicBezTo>
                    <a:pt x="133" y="1230"/>
                    <a:pt x="122" y="1208"/>
                    <a:pt x="122" y="1181"/>
                  </a:cubicBezTo>
                  <a:cubicBezTo>
                    <a:pt x="122" y="1086"/>
                    <a:pt x="122" y="1086"/>
                    <a:pt x="122" y="1086"/>
                  </a:cubicBezTo>
                  <a:cubicBezTo>
                    <a:pt x="122" y="1070"/>
                    <a:pt x="116" y="1059"/>
                    <a:pt x="116" y="1037"/>
                  </a:cubicBezTo>
                  <a:cubicBezTo>
                    <a:pt x="111" y="1020"/>
                    <a:pt x="116" y="1009"/>
                    <a:pt x="111" y="998"/>
                  </a:cubicBezTo>
                  <a:cubicBezTo>
                    <a:pt x="100" y="981"/>
                    <a:pt x="83" y="976"/>
                    <a:pt x="83" y="953"/>
                  </a:cubicBezTo>
                  <a:cubicBezTo>
                    <a:pt x="83" y="942"/>
                    <a:pt x="100" y="937"/>
                    <a:pt x="111" y="931"/>
                  </a:cubicBezTo>
                  <a:cubicBezTo>
                    <a:pt x="127" y="926"/>
                    <a:pt x="133" y="920"/>
                    <a:pt x="144" y="915"/>
                  </a:cubicBezTo>
                  <a:cubicBezTo>
                    <a:pt x="172" y="904"/>
                    <a:pt x="188" y="887"/>
                    <a:pt x="221" y="881"/>
                  </a:cubicBezTo>
                  <a:cubicBezTo>
                    <a:pt x="260" y="876"/>
                    <a:pt x="277" y="854"/>
                    <a:pt x="305" y="826"/>
                  </a:cubicBezTo>
                  <a:cubicBezTo>
                    <a:pt x="321" y="809"/>
                    <a:pt x="343" y="804"/>
                    <a:pt x="354" y="782"/>
                  </a:cubicBezTo>
                  <a:cubicBezTo>
                    <a:pt x="366" y="748"/>
                    <a:pt x="360" y="721"/>
                    <a:pt x="388" y="704"/>
                  </a:cubicBezTo>
                  <a:cubicBezTo>
                    <a:pt x="421" y="682"/>
                    <a:pt x="438" y="671"/>
                    <a:pt x="471" y="654"/>
                  </a:cubicBezTo>
                  <a:cubicBezTo>
                    <a:pt x="482" y="649"/>
                    <a:pt x="493" y="649"/>
                    <a:pt x="504" y="643"/>
                  </a:cubicBezTo>
                  <a:cubicBezTo>
                    <a:pt x="543" y="621"/>
                    <a:pt x="565" y="593"/>
                    <a:pt x="615" y="593"/>
                  </a:cubicBezTo>
                  <a:cubicBezTo>
                    <a:pt x="654" y="593"/>
                    <a:pt x="676" y="604"/>
                    <a:pt x="715" y="604"/>
                  </a:cubicBezTo>
                  <a:cubicBezTo>
                    <a:pt x="765" y="604"/>
                    <a:pt x="787" y="577"/>
                    <a:pt x="831" y="554"/>
                  </a:cubicBezTo>
                  <a:cubicBezTo>
                    <a:pt x="875" y="527"/>
                    <a:pt x="909" y="516"/>
                    <a:pt x="964" y="516"/>
                  </a:cubicBezTo>
                  <a:cubicBezTo>
                    <a:pt x="1003" y="516"/>
                    <a:pt x="1003" y="516"/>
                    <a:pt x="1003" y="516"/>
                  </a:cubicBezTo>
                  <a:cubicBezTo>
                    <a:pt x="1025" y="516"/>
                    <a:pt x="1042" y="521"/>
                    <a:pt x="1058" y="505"/>
                  </a:cubicBezTo>
                  <a:cubicBezTo>
                    <a:pt x="1070" y="499"/>
                    <a:pt x="1080" y="493"/>
                    <a:pt x="1080" y="482"/>
                  </a:cubicBezTo>
                  <a:cubicBezTo>
                    <a:pt x="1080" y="449"/>
                    <a:pt x="1080" y="449"/>
                    <a:pt x="1080" y="449"/>
                  </a:cubicBezTo>
                  <a:cubicBezTo>
                    <a:pt x="1080" y="427"/>
                    <a:pt x="1075" y="399"/>
                    <a:pt x="1092" y="388"/>
                  </a:cubicBezTo>
                  <a:cubicBezTo>
                    <a:pt x="1125" y="372"/>
                    <a:pt x="1152" y="383"/>
                    <a:pt x="1175" y="355"/>
                  </a:cubicBezTo>
                  <a:cubicBezTo>
                    <a:pt x="1191" y="333"/>
                    <a:pt x="1191" y="316"/>
                    <a:pt x="1197" y="288"/>
                  </a:cubicBezTo>
                  <a:cubicBezTo>
                    <a:pt x="1202" y="250"/>
                    <a:pt x="1208" y="233"/>
                    <a:pt x="1208" y="194"/>
                  </a:cubicBezTo>
                  <a:cubicBezTo>
                    <a:pt x="1208" y="139"/>
                    <a:pt x="1208" y="139"/>
                    <a:pt x="1208" y="139"/>
                  </a:cubicBezTo>
                  <a:cubicBezTo>
                    <a:pt x="1208" y="111"/>
                    <a:pt x="1213" y="94"/>
                    <a:pt x="1230" y="67"/>
                  </a:cubicBezTo>
                  <a:cubicBezTo>
                    <a:pt x="1241" y="50"/>
                    <a:pt x="1258" y="56"/>
                    <a:pt x="1274" y="50"/>
                  </a:cubicBezTo>
                  <a:cubicBezTo>
                    <a:pt x="1302" y="39"/>
                    <a:pt x="1313" y="33"/>
                    <a:pt x="1335" y="17"/>
                  </a:cubicBezTo>
                  <a:lnTo>
                    <a:pt x="1335" y="17"/>
                  </a:lnTo>
                  <a:cubicBezTo>
                    <a:pt x="1363" y="17"/>
                    <a:pt x="1374" y="33"/>
                    <a:pt x="1402" y="33"/>
                  </a:cubicBezTo>
                  <a:cubicBezTo>
                    <a:pt x="1435" y="33"/>
                    <a:pt x="1435" y="33"/>
                    <a:pt x="1435" y="33"/>
                  </a:cubicBezTo>
                  <a:cubicBezTo>
                    <a:pt x="1540" y="33"/>
                    <a:pt x="1601" y="0"/>
                    <a:pt x="1707" y="0"/>
                  </a:cubicBezTo>
                  <a:cubicBezTo>
                    <a:pt x="1757" y="0"/>
                    <a:pt x="1757" y="0"/>
                    <a:pt x="1757" y="0"/>
                  </a:cubicBezTo>
                  <a:cubicBezTo>
                    <a:pt x="1784" y="0"/>
                    <a:pt x="1801" y="28"/>
                    <a:pt x="1812" y="56"/>
                  </a:cubicBezTo>
                  <a:cubicBezTo>
                    <a:pt x="1817" y="84"/>
                    <a:pt x="1834" y="94"/>
                    <a:pt x="1834" y="122"/>
                  </a:cubicBezTo>
                  <a:cubicBezTo>
                    <a:pt x="1834" y="161"/>
                    <a:pt x="1801" y="178"/>
                    <a:pt x="1801" y="222"/>
                  </a:cubicBezTo>
                  <a:cubicBezTo>
                    <a:pt x="1801" y="239"/>
                    <a:pt x="1817" y="250"/>
                    <a:pt x="1829" y="266"/>
                  </a:cubicBezTo>
                  <a:cubicBezTo>
                    <a:pt x="1840" y="294"/>
                    <a:pt x="1823" y="316"/>
                    <a:pt x="1840" y="338"/>
                  </a:cubicBezTo>
                  <a:cubicBezTo>
                    <a:pt x="1851" y="349"/>
                    <a:pt x="1867" y="344"/>
                    <a:pt x="1878" y="355"/>
                  </a:cubicBezTo>
                  <a:cubicBezTo>
                    <a:pt x="1928" y="399"/>
                    <a:pt x="1934" y="444"/>
                    <a:pt x="1945" y="510"/>
                  </a:cubicBezTo>
                  <a:cubicBezTo>
                    <a:pt x="1956" y="554"/>
                    <a:pt x="1950" y="588"/>
                    <a:pt x="1989" y="615"/>
                  </a:cubicBezTo>
                  <a:cubicBezTo>
                    <a:pt x="2067" y="671"/>
                    <a:pt x="2139" y="698"/>
                    <a:pt x="2156" y="793"/>
                  </a:cubicBezTo>
                  <a:cubicBezTo>
                    <a:pt x="2156" y="809"/>
                    <a:pt x="2161" y="815"/>
                    <a:pt x="2167" y="82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7" name="Freeform 110">
              <a:extLst>
                <a:ext uri="{FF2B5EF4-FFF2-40B4-BE49-F238E27FC236}">
                  <a16:creationId xmlns:a16="http://schemas.microsoft.com/office/drawing/2014/main" id="{D19FF173-7278-4A32-BB95-F4F79C0DA0AF}"/>
                </a:ext>
              </a:extLst>
            </p:cNvPr>
            <p:cNvSpPr>
              <a:spLocks noChangeArrowheads="1"/>
            </p:cNvSpPr>
            <p:nvPr/>
          </p:nvSpPr>
          <p:spPr bwMode="auto">
            <a:xfrm>
              <a:off x="7963161" y="2445997"/>
              <a:ext cx="545272" cy="514601"/>
            </a:xfrm>
            <a:custGeom>
              <a:avLst/>
              <a:gdLst>
                <a:gd name="T0" fmla="*/ 2272 w 2273"/>
                <a:gd name="T1" fmla="*/ 299 h 2144"/>
                <a:gd name="T2" fmla="*/ 2144 w 2273"/>
                <a:gd name="T3" fmla="*/ 465 h 2144"/>
                <a:gd name="T4" fmla="*/ 2155 w 2273"/>
                <a:gd name="T5" fmla="*/ 598 h 2144"/>
                <a:gd name="T6" fmla="*/ 2028 w 2273"/>
                <a:gd name="T7" fmla="*/ 720 h 2144"/>
                <a:gd name="T8" fmla="*/ 1995 w 2273"/>
                <a:gd name="T9" fmla="*/ 936 h 2144"/>
                <a:gd name="T10" fmla="*/ 1900 w 2273"/>
                <a:gd name="T11" fmla="*/ 1063 h 2144"/>
                <a:gd name="T12" fmla="*/ 1784 w 2273"/>
                <a:gd name="T13" fmla="*/ 1097 h 2144"/>
                <a:gd name="T14" fmla="*/ 1435 w 2273"/>
                <a:gd name="T15" fmla="*/ 1174 h 2144"/>
                <a:gd name="T16" fmla="*/ 1208 w 2273"/>
                <a:gd name="T17" fmla="*/ 1285 h 2144"/>
                <a:gd name="T18" fmla="*/ 1041 w 2273"/>
                <a:gd name="T19" fmla="*/ 1462 h 2144"/>
                <a:gd name="T20" fmla="*/ 903 w 2273"/>
                <a:gd name="T21" fmla="*/ 1534 h 2144"/>
                <a:gd name="T22" fmla="*/ 942 w 2273"/>
                <a:gd name="T23" fmla="*/ 1667 h 2144"/>
                <a:gd name="T24" fmla="*/ 986 w 2273"/>
                <a:gd name="T25" fmla="*/ 1878 h 2144"/>
                <a:gd name="T26" fmla="*/ 953 w 2273"/>
                <a:gd name="T27" fmla="*/ 2065 h 2144"/>
                <a:gd name="T28" fmla="*/ 809 w 2273"/>
                <a:gd name="T29" fmla="*/ 2132 h 2144"/>
                <a:gd name="T30" fmla="*/ 582 w 2273"/>
                <a:gd name="T31" fmla="*/ 2088 h 2144"/>
                <a:gd name="T32" fmla="*/ 570 w 2273"/>
                <a:gd name="T33" fmla="*/ 1932 h 2144"/>
                <a:gd name="T34" fmla="*/ 537 w 2273"/>
                <a:gd name="T35" fmla="*/ 1811 h 2144"/>
                <a:gd name="T36" fmla="*/ 526 w 2273"/>
                <a:gd name="T37" fmla="*/ 1684 h 2144"/>
                <a:gd name="T38" fmla="*/ 498 w 2273"/>
                <a:gd name="T39" fmla="*/ 1573 h 2144"/>
                <a:gd name="T40" fmla="*/ 509 w 2273"/>
                <a:gd name="T41" fmla="*/ 1424 h 2144"/>
                <a:gd name="T42" fmla="*/ 404 w 2273"/>
                <a:gd name="T43" fmla="*/ 1307 h 2144"/>
                <a:gd name="T44" fmla="*/ 349 w 2273"/>
                <a:gd name="T45" fmla="*/ 1285 h 2144"/>
                <a:gd name="T46" fmla="*/ 327 w 2273"/>
                <a:gd name="T47" fmla="*/ 1385 h 2144"/>
                <a:gd name="T48" fmla="*/ 243 w 2273"/>
                <a:gd name="T49" fmla="*/ 1379 h 2144"/>
                <a:gd name="T50" fmla="*/ 288 w 2273"/>
                <a:gd name="T51" fmla="*/ 1285 h 2144"/>
                <a:gd name="T52" fmla="*/ 316 w 2273"/>
                <a:gd name="T53" fmla="*/ 1246 h 2144"/>
                <a:gd name="T54" fmla="*/ 216 w 2273"/>
                <a:gd name="T55" fmla="*/ 1246 h 2144"/>
                <a:gd name="T56" fmla="*/ 188 w 2273"/>
                <a:gd name="T57" fmla="*/ 1152 h 2144"/>
                <a:gd name="T58" fmla="*/ 194 w 2273"/>
                <a:gd name="T59" fmla="*/ 1113 h 2144"/>
                <a:gd name="T60" fmla="*/ 99 w 2273"/>
                <a:gd name="T61" fmla="*/ 1025 h 2144"/>
                <a:gd name="T62" fmla="*/ 138 w 2273"/>
                <a:gd name="T63" fmla="*/ 925 h 2144"/>
                <a:gd name="T64" fmla="*/ 122 w 2273"/>
                <a:gd name="T65" fmla="*/ 820 h 2144"/>
                <a:gd name="T66" fmla="*/ 28 w 2273"/>
                <a:gd name="T67" fmla="*/ 720 h 2144"/>
                <a:gd name="T68" fmla="*/ 22 w 2273"/>
                <a:gd name="T69" fmla="*/ 598 h 2144"/>
                <a:gd name="T70" fmla="*/ 0 w 2273"/>
                <a:gd name="T71" fmla="*/ 515 h 2144"/>
                <a:gd name="T72" fmla="*/ 50 w 2273"/>
                <a:gd name="T73" fmla="*/ 432 h 2144"/>
                <a:gd name="T74" fmla="*/ 66 w 2273"/>
                <a:gd name="T75" fmla="*/ 348 h 2144"/>
                <a:gd name="T76" fmla="*/ 83 w 2273"/>
                <a:gd name="T77" fmla="*/ 215 h 2144"/>
                <a:gd name="T78" fmla="*/ 194 w 2273"/>
                <a:gd name="T79" fmla="*/ 110 h 2144"/>
                <a:gd name="T80" fmla="*/ 271 w 2273"/>
                <a:gd name="T81" fmla="*/ 0 h 2144"/>
                <a:gd name="T82" fmla="*/ 304 w 2273"/>
                <a:gd name="T83" fmla="*/ 71 h 2144"/>
                <a:gd name="T84" fmla="*/ 443 w 2273"/>
                <a:gd name="T85" fmla="*/ 249 h 2144"/>
                <a:gd name="T86" fmla="*/ 604 w 2273"/>
                <a:gd name="T87" fmla="*/ 387 h 2144"/>
                <a:gd name="T88" fmla="*/ 670 w 2273"/>
                <a:gd name="T89" fmla="*/ 459 h 2144"/>
                <a:gd name="T90" fmla="*/ 864 w 2273"/>
                <a:gd name="T91" fmla="*/ 437 h 2144"/>
                <a:gd name="T92" fmla="*/ 1075 w 2273"/>
                <a:gd name="T93" fmla="*/ 421 h 2144"/>
                <a:gd name="T94" fmla="*/ 1258 w 2273"/>
                <a:gd name="T95" fmla="*/ 421 h 2144"/>
                <a:gd name="T96" fmla="*/ 1363 w 2273"/>
                <a:gd name="T97" fmla="*/ 354 h 2144"/>
                <a:gd name="T98" fmla="*/ 1452 w 2273"/>
                <a:gd name="T99" fmla="*/ 232 h 2144"/>
                <a:gd name="T100" fmla="*/ 1646 w 2273"/>
                <a:gd name="T101" fmla="*/ 204 h 2144"/>
                <a:gd name="T102" fmla="*/ 1884 w 2273"/>
                <a:gd name="T103" fmla="*/ 276 h 2144"/>
                <a:gd name="T104" fmla="*/ 2017 w 2273"/>
                <a:gd name="T105" fmla="*/ 310 h 2144"/>
                <a:gd name="T106" fmla="*/ 2178 w 2273"/>
                <a:gd name="T107" fmla="*/ 232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73" h="2144">
                  <a:moveTo>
                    <a:pt x="2266" y="227"/>
                  </a:moveTo>
                  <a:lnTo>
                    <a:pt x="2266" y="227"/>
                  </a:lnTo>
                  <a:cubicBezTo>
                    <a:pt x="2266" y="254"/>
                    <a:pt x="2272" y="271"/>
                    <a:pt x="2272" y="299"/>
                  </a:cubicBezTo>
                  <a:cubicBezTo>
                    <a:pt x="2272" y="337"/>
                    <a:pt x="2266" y="365"/>
                    <a:pt x="2233" y="387"/>
                  </a:cubicBezTo>
                  <a:cubicBezTo>
                    <a:pt x="2211" y="404"/>
                    <a:pt x="2194" y="409"/>
                    <a:pt x="2172" y="432"/>
                  </a:cubicBezTo>
                  <a:cubicBezTo>
                    <a:pt x="2161" y="443"/>
                    <a:pt x="2144" y="448"/>
                    <a:pt x="2144" y="465"/>
                  </a:cubicBezTo>
                  <a:cubicBezTo>
                    <a:pt x="2144" y="509"/>
                    <a:pt x="2144" y="509"/>
                    <a:pt x="2144" y="509"/>
                  </a:cubicBezTo>
                  <a:cubicBezTo>
                    <a:pt x="2144" y="542"/>
                    <a:pt x="2155" y="565"/>
                    <a:pt x="2155" y="598"/>
                  </a:cubicBezTo>
                  <a:lnTo>
                    <a:pt x="2155" y="598"/>
                  </a:lnTo>
                  <a:cubicBezTo>
                    <a:pt x="2133" y="614"/>
                    <a:pt x="2122" y="620"/>
                    <a:pt x="2094" y="631"/>
                  </a:cubicBezTo>
                  <a:cubicBezTo>
                    <a:pt x="2078" y="637"/>
                    <a:pt x="2061" y="631"/>
                    <a:pt x="2050" y="648"/>
                  </a:cubicBezTo>
                  <a:cubicBezTo>
                    <a:pt x="2033" y="675"/>
                    <a:pt x="2028" y="692"/>
                    <a:pt x="2028" y="720"/>
                  </a:cubicBezTo>
                  <a:cubicBezTo>
                    <a:pt x="2028" y="775"/>
                    <a:pt x="2028" y="775"/>
                    <a:pt x="2028" y="775"/>
                  </a:cubicBezTo>
                  <a:cubicBezTo>
                    <a:pt x="2028" y="814"/>
                    <a:pt x="2022" y="831"/>
                    <a:pt x="2017" y="869"/>
                  </a:cubicBezTo>
                  <a:cubicBezTo>
                    <a:pt x="2011" y="897"/>
                    <a:pt x="2011" y="914"/>
                    <a:pt x="1995" y="936"/>
                  </a:cubicBezTo>
                  <a:cubicBezTo>
                    <a:pt x="1972" y="964"/>
                    <a:pt x="1945" y="953"/>
                    <a:pt x="1912" y="969"/>
                  </a:cubicBezTo>
                  <a:cubicBezTo>
                    <a:pt x="1895" y="980"/>
                    <a:pt x="1900" y="1008"/>
                    <a:pt x="1900" y="1030"/>
                  </a:cubicBezTo>
                  <a:cubicBezTo>
                    <a:pt x="1900" y="1063"/>
                    <a:pt x="1900" y="1063"/>
                    <a:pt x="1900" y="1063"/>
                  </a:cubicBezTo>
                  <a:cubicBezTo>
                    <a:pt x="1900" y="1074"/>
                    <a:pt x="1890" y="1080"/>
                    <a:pt x="1878" y="1086"/>
                  </a:cubicBezTo>
                  <a:cubicBezTo>
                    <a:pt x="1862" y="1102"/>
                    <a:pt x="1845" y="1097"/>
                    <a:pt x="1823" y="1097"/>
                  </a:cubicBezTo>
                  <a:cubicBezTo>
                    <a:pt x="1784" y="1097"/>
                    <a:pt x="1784" y="1097"/>
                    <a:pt x="1784" y="1097"/>
                  </a:cubicBezTo>
                  <a:cubicBezTo>
                    <a:pt x="1729" y="1097"/>
                    <a:pt x="1695" y="1108"/>
                    <a:pt x="1651" y="1135"/>
                  </a:cubicBezTo>
                  <a:cubicBezTo>
                    <a:pt x="1607" y="1158"/>
                    <a:pt x="1585" y="1185"/>
                    <a:pt x="1535" y="1185"/>
                  </a:cubicBezTo>
                  <a:cubicBezTo>
                    <a:pt x="1496" y="1185"/>
                    <a:pt x="1474" y="1174"/>
                    <a:pt x="1435" y="1174"/>
                  </a:cubicBezTo>
                  <a:cubicBezTo>
                    <a:pt x="1385" y="1174"/>
                    <a:pt x="1363" y="1202"/>
                    <a:pt x="1324" y="1224"/>
                  </a:cubicBezTo>
                  <a:cubicBezTo>
                    <a:pt x="1313" y="1230"/>
                    <a:pt x="1302" y="1230"/>
                    <a:pt x="1291" y="1235"/>
                  </a:cubicBezTo>
                  <a:cubicBezTo>
                    <a:pt x="1258" y="1252"/>
                    <a:pt x="1241" y="1263"/>
                    <a:pt x="1208" y="1285"/>
                  </a:cubicBezTo>
                  <a:cubicBezTo>
                    <a:pt x="1180" y="1302"/>
                    <a:pt x="1186" y="1329"/>
                    <a:pt x="1174" y="1363"/>
                  </a:cubicBezTo>
                  <a:cubicBezTo>
                    <a:pt x="1163" y="1385"/>
                    <a:pt x="1141" y="1390"/>
                    <a:pt x="1125" y="1407"/>
                  </a:cubicBezTo>
                  <a:cubicBezTo>
                    <a:pt x="1097" y="1435"/>
                    <a:pt x="1080" y="1457"/>
                    <a:pt x="1041" y="1462"/>
                  </a:cubicBezTo>
                  <a:cubicBezTo>
                    <a:pt x="1008" y="1468"/>
                    <a:pt x="992" y="1485"/>
                    <a:pt x="964" y="1496"/>
                  </a:cubicBezTo>
                  <a:cubicBezTo>
                    <a:pt x="953" y="1501"/>
                    <a:pt x="947" y="1507"/>
                    <a:pt x="931" y="1512"/>
                  </a:cubicBezTo>
                  <a:cubicBezTo>
                    <a:pt x="920" y="1518"/>
                    <a:pt x="903" y="1523"/>
                    <a:pt x="903" y="1534"/>
                  </a:cubicBezTo>
                  <a:cubicBezTo>
                    <a:pt x="903" y="1557"/>
                    <a:pt x="920" y="1562"/>
                    <a:pt x="931" y="1579"/>
                  </a:cubicBezTo>
                  <a:cubicBezTo>
                    <a:pt x="936" y="1590"/>
                    <a:pt x="931" y="1601"/>
                    <a:pt x="936" y="1618"/>
                  </a:cubicBezTo>
                  <a:cubicBezTo>
                    <a:pt x="936" y="1640"/>
                    <a:pt x="942" y="1651"/>
                    <a:pt x="942" y="1667"/>
                  </a:cubicBezTo>
                  <a:cubicBezTo>
                    <a:pt x="942" y="1762"/>
                    <a:pt x="942" y="1762"/>
                    <a:pt x="942" y="1762"/>
                  </a:cubicBezTo>
                  <a:cubicBezTo>
                    <a:pt x="942" y="1789"/>
                    <a:pt x="953" y="1811"/>
                    <a:pt x="969" y="1834"/>
                  </a:cubicBezTo>
                  <a:cubicBezTo>
                    <a:pt x="969" y="1856"/>
                    <a:pt x="981" y="1861"/>
                    <a:pt x="986" y="1878"/>
                  </a:cubicBezTo>
                  <a:cubicBezTo>
                    <a:pt x="1003" y="1922"/>
                    <a:pt x="1008" y="1949"/>
                    <a:pt x="1008" y="1999"/>
                  </a:cubicBezTo>
                  <a:cubicBezTo>
                    <a:pt x="1008" y="2010"/>
                    <a:pt x="997" y="2021"/>
                    <a:pt x="986" y="2027"/>
                  </a:cubicBezTo>
                  <a:cubicBezTo>
                    <a:pt x="975" y="2043"/>
                    <a:pt x="969" y="2060"/>
                    <a:pt x="953" y="2065"/>
                  </a:cubicBezTo>
                  <a:cubicBezTo>
                    <a:pt x="897" y="2093"/>
                    <a:pt x="848" y="2088"/>
                    <a:pt x="820" y="2143"/>
                  </a:cubicBezTo>
                  <a:lnTo>
                    <a:pt x="820" y="2143"/>
                  </a:lnTo>
                  <a:cubicBezTo>
                    <a:pt x="814" y="2137"/>
                    <a:pt x="814" y="2137"/>
                    <a:pt x="809" y="2132"/>
                  </a:cubicBezTo>
                  <a:cubicBezTo>
                    <a:pt x="775" y="2099"/>
                    <a:pt x="748" y="2088"/>
                    <a:pt x="698" y="2088"/>
                  </a:cubicBezTo>
                  <a:cubicBezTo>
                    <a:pt x="659" y="2088"/>
                    <a:pt x="648" y="2132"/>
                    <a:pt x="604" y="2132"/>
                  </a:cubicBezTo>
                  <a:cubicBezTo>
                    <a:pt x="587" y="2132"/>
                    <a:pt x="582" y="2104"/>
                    <a:pt x="582" y="2088"/>
                  </a:cubicBezTo>
                  <a:cubicBezTo>
                    <a:pt x="582" y="2016"/>
                    <a:pt x="582" y="2016"/>
                    <a:pt x="582" y="2016"/>
                  </a:cubicBezTo>
                  <a:cubicBezTo>
                    <a:pt x="582" y="1999"/>
                    <a:pt x="565" y="1988"/>
                    <a:pt x="565" y="1971"/>
                  </a:cubicBezTo>
                  <a:cubicBezTo>
                    <a:pt x="565" y="1955"/>
                    <a:pt x="570" y="1949"/>
                    <a:pt x="570" y="1932"/>
                  </a:cubicBezTo>
                  <a:cubicBezTo>
                    <a:pt x="570" y="1917"/>
                    <a:pt x="560" y="1906"/>
                    <a:pt x="560" y="1889"/>
                  </a:cubicBezTo>
                  <a:cubicBezTo>
                    <a:pt x="554" y="1867"/>
                    <a:pt x="554" y="1850"/>
                    <a:pt x="548" y="1828"/>
                  </a:cubicBezTo>
                  <a:cubicBezTo>
                    <a:pt x="548" y="1823"/>
                    <a:pt x="537" y="1817"/>
                    <a:pt x="537" y="1811"/>
                  </a:cubicBezTo>
                  <a:cubicBezTo>
                    <a:pt x="526" y="1795"/>
                    <a:pt x="537" y="1784"/>
                    <a:pt x="532" y="1773"/>
                  </a:cubicBezTo>
                  <a:cubicBezTo>
                    <a:pt x="532" y="1756"/>
                    <a:pt x="526" y="1745"/>
                    <a:pt x="526" y="1728"/>
                  </a:cubicBezTo>
                  <a:cubicBezTo>
                    <a:pt x="526" y="1712"/>
                    <a:pt x="537" y="1695"/>
                    <a:pt x="526" y="1684"/>
                  </a:cubicBezTo>
                  <a:cubicBezTo>
                    <a:pt x="504" y="1656"/>
                    <a:pt x="449" y="1673"/>
                    <a:pt x="449" y="1640"/>
                  </a:cubicBezTo>
                  <a:cubicBezTo>
                    <a:pt x="449" y="1618"/>
                    <a:pt x="471" y="1618"/>
                    <a:pt x="482" y="1601"/>
                  </a:cubicBezTo>
                  <a:cubicBezTo>
                    <a:pt x="493" y="1595"/>
                    <a:pt x="493" y="1584"/>
                    <a:pt x="498" y="1573"/>
                  </a:cubicBezTo>
                  <a:cubicBezTo>
                    <a:pt x="509" y="1540"/>
                    <a:pt x="521" y="1523"/>
                    <a:pt x="521" y="1490"/>
                  </a:cubicBezTo>
                  <a:cubicBezTo>
                    <a:pt x="521" y="1473"/>
                    <a:pt x="515" y="1468"/>
                    <a:pt x="515" y="1451"/>
                  </a:cubicBezTo>
                  <a:cubicBezTo>
                    <a:pt x="515" y="1440"/>
                    <a:pt x="515" y="1435"/>
                    <a:pt x="509" y="1424"/>
                  </a:cubicBezTo>
                  <a:cubicBezTo>
                    <a:pt x="498" y="1401"/>
                    <a:pt x="476" y="1407"/>
                    <a:pt x="465" y="1385"/>
                  </a:cubicBezTo>
                  <a:cubicBezTo>
                    <a:pt x="454" y="1368"/>
                    <a:pt x="454" y="1357"/>
                    <a:pt x="454" y="1335"/>
                  </a:cubicBezTo>
                  <a:cubicBezTo>
                    <a:pt x="432" y="1335"/>
                    <a:pt x="421" y="1324"/>
                    <a:pt x="404" y="1307"/>
                  </a:cubicBezTo>
                  <a:cubicBezTo>
                    <a:pt x="388" y="1296"/>
                    <a:pt x="371" y="1285"/>
                    <a:pt x="354" y="1268"/>
                  </a:cubicBezTo>
                  <a:cubicBezTo>
                    <a:pt x="349" y="1268"/>
                    <a:pt x="349" y="1268"/>
                    <a:pt x="349" y="1268"/>
                  </a:cubicBezTo>
                  <a:cubicBezTo>
                    <a:pt x="349" y="1285"/>
                    <a:pt x="349" y="1285"/>
                    <a:pt x="349" y="1285"/>
                  </a:cubicBezTo>
                  <a:cubicBezTo>
                    <a:pt x="360" y="1291"/>
                    <a:pt x="360" y="1296"/>
                    <a:pt x="371" y="1302"/>
                  </a:cubicBezTo>
                  <a:cubicBezTo>
                    <a:pt x="376" y="1346"/>
                    <a:pt x="376" y="1346"/>
                    <a:pt x="376" y="1346"/>
                  </a:cubicBezTo>
                  <a:cubicBezTo>
                    <a:pt x="376" y="1368"/>
                    <a:pt x="349" y="1374"/>
                    <a:pt x="327" y="1385"/>
                  </a:cubicBezTo>
                  <a:cubicBezTo>
                    <a:pt x="304" y="1390"/>
                    <a:pt x="288" y="1412"/>
                    <a:pt x="260" y="1412"/>
                  </a:cubicBezTo>
                  <a:cubicBezTo>
                    <a:pt x="255" y="1412"/>
                    <a:pt x="255" y="1412"/>
                    <a:pt x="243" y="1407"/>
                  </a:cubicBezTo>
                  <a:cubicBezTo>
                    <a:pt x="243" y="1379"/>
                    <a:pt x="243" y="1379"/>
                    <a:pt x="243" y="1379"/>
                  </a:cubicBezTo>
                  <a:cubicBezTo>
                    <a:pt x="243" y="1363"/>
                    <a:pt x="249" y="1357"/>
                    <a:pt x="249" y="1340"/>
                  </a:cubicBezTo>
                  <a:cubicBezTo>
                    <a:pt x="249" y="1318"/>
                    <a:pt x="238" y="1302"/>
                    <a:pt x="255" y="1291"/>
                  </a:cubicBezTo>
                  <a:cubicBezTo>
                    <a:pt x="260" y="1279"/>
                    <a:pt x="271" y="1285"/>
                    <a:pt x="288" y="1285"/>
                  </a:cubicBezTo>
                  <a:cubicBezTo>
                    <a:pt x="299" y="1279"/>
                    <a:pt x="304" y="1274"/>
                    <a:pt x="321" y="1274"/>
                  </a:cubicBezTo>
                  <a:cubicBezTo>
                    <a:pt x="321" y="1257"/>
                    <a:pt x="321" y="1257"/>
                    <a:pt x="321" y="1257"/>
                  </a:cubicBezTo>
                  <a:cubicBezTo>
                    <a:pt x="316" y="1246"/>
                    <a:pt x="316" y="1246"/>
                    <a:pt x="316" y="1246"/>
                  </a:cubicBezTo>
                  <a:cubicBezTo>
                    <a:pt x="294" y="1235"/>
                    <a:pt x="288" y="1213"/>
                    <a:pt x="266" y="1213"/>
                  </a:cubicBezTo>
                  <a:cubicBezTo>
                    <a:pt x="243" y="1213"/>
                    <a:pt x="227" y="1230"/>
                    <a:pt x="221" y="1246"/>
                  </a:cubicBezTo>
                  <a:cubicBezTo>
                    <a:pt x="216" y="1246"/>
                    <a:pt x="216" y="1246"/>
                    <a:pt x="216" y="1246"/>
                  </a:cubicBezTo>
                  <a:cubicBezTo>
                    <a:pt x="205" y="1224"/>
                    <a:pt x="199" y="1213"/>
                    <a:pt x="188" y="1191"/>
                  </a:cubicBezTo>
                  <a:cubicBezTo>
                    <a:pt x="177" y="1180"/>
                    <a:pt x="161" y="1180"/>
                    <a:pt x="161" y="1163"/>
                  </a:cubicBezTo>
                  <a:cubicBezTo>
                    <a:pt x="161" y="1152"/>
                    <a:pt x="177" y="1152"/>
                    <a:pt x="188" y="1152"/>
                  </a:cubicBezTo>
                  <a:cubicBezTo>
                    <a:pt x="210" y="1152"/>
                    <a:pt x="216" y="1174"/>
                    <a:pt x="238" y="1174"/>
                  </a:cubicBezTo>
                  <a:cubicBezTo>
                    <a:pt x="271" y="1174"/>
                    <a:pt x="227" y="1152"/>
                    <a:pt x="221" y="1146"/>
                  </a:cubicBezTo>
                  <a:cubicBezTo>
                    <a:pt x="205" y="1135"/>
                    <a:pt x="210" y="1113"/>
                    <a:pt x="194" y="1113"/>
                  </a:cubicBezTo>
                  <a:cubicBezTo>
                    <a:pt x="177" y="1113"/>
                    <a:pt x="171" y="1113"/>
                    <a:pt x="161" y="1113"/>
                  </a:cubicBezTo>
                  <a:cubicBezTo>
                    <a:pt x="133" y="1113"/>
                    <a:pt x="122" y="1091"/>
                    <a:pt x="110" y="1069"/>
                  </a:cubicBezTo>
                  <a:cubicBezTo>
                    <a:pt x="105" y="1052"/>
                    <a:pt x="99" y="1041"/>
                    <a:pt x="99" y="1025"/>
                  </a:cubicBezTo>
                  <a:cubicBezTo>
                    <a:pt x="99" y="1008"/>
                    <a:pt x="110" y="1008"/>
                    <a:pt x="110" y="997"/>
                  </a:cubicBezTo>
                  <a:cubicBezTo>
                    <a:pt x="110" y="980"/>
                    <a:pt x="99" y="975"/>
                    <a:pt x="99" y="964"/>
                  </a:cubicBezTo>
                  <a:cubicBezTo>
                    <a:pt x="99" y="941"/>
                    <a:pt x="122" y="936"/>
                    <a:pt x="138" y="925"/>
                  </a:cubicBezTo>
                  <a:cubicBezTo>
                    <a:pt x="149" y="919"/>
                    <a:pt x="166" y="914"/>
                    <a:pt x="166" y="903"/>
                  </a:cubicBezTo>
                  <a:cubicBezTo>
                    <a:pt x="166" y="892"/>
                    <a:pt x="155" y="892"/>
                    <a:pt x="155" y="880"/>
                  </a:cubicBezTo>
                  <a:cubicBezTo>
                    <a:pt x="144" y="853"/>
                    <a:pt x="133" y="842"/>
                    <a:pt x="122" y="820"/>
                  </a:cubicBezTo>
                  <a:cubicBezTo>
                    <a:pt x="110" y="781"/>
                    <a:pt x="110" y="725"/>
                    <a:pt x="72" y="725"/>
                  </a:cubicBezTo>
                  <a:cubicBezTo>
                    <a:pt x="61" y="725"/>
                    <a:pt x="55" y="731"/>
                    <a:pt x="50" y="731"/>
                  </a:cubicBezTo>
                  <a:cubicBezTo>
                    <a:pt x="38" y="731"/>
                    <a:pt x="28" y="725"/>
                    <a:pt x="28" y="720"/>
                  </a:cubicBezTo>
                  <a:cubicBezTo>
                    <a:pt x="28" y="681"/>
                    <a:pt x="28" y="681"/>
                    <a:pt x="28" y="681"/>
                  </a:cubicBezTo>
                  <a:cubicBezTo>
                    <a:pt x="28" y="675"/>
                    <a:pt x="22" y="670"/>
                    <a:pt x="22" y="665"/>
                  </a:cubicBezTo>
                  <a:cubicBezTo>
                    <a:pt x="22" y="598"/>
                    <a:pt x="22" y="598"/>
                    <a:pt x="22" y="598"/>
                  </a:cubicBezTo>
                  <a:cubicBezTo>
                    <a:pt x="22" y="587"/>
                    <a:pt x="11" y="587"/>
                    <a:pt x="11" y="576"/>
                  </a:cubicBezTo>
                  <a:cubicBezTo>
                    <a:pt x="11" y="532"/>
                    <a:pt x="11" y="532"/>
                    <a:pt x="11" y="532"/>
                  </a:cubicBezTo>
                  <a:cubicBezTo>
                    <a:pt x="5" y="526"/>
                    <a:pt x="0" y="520"/>
                    <a:pt x="0" y="515"/>
                  </a:cubicBezTo>
                  <a:cubicBezTo>
                    <a:pt x="0" y="498"/>
                    <a:pt x="16" y="493"/>
                    <a:pt x="28" y="487"/>
                  </a:cubicBezTo>
                  <a:cubicBezTo>
                    <a:pt x="33" y="481"/>
                    <a:pt x="28" y="476"/>
                    <a:pt x="33" y="470"/>
                  </a:cubicBezTo>
                  <a:cubicBezTo>
                    <a:pt x="44" y="459"/>
                    <a:pt x="50" y="448"/>
                    <a:pt x="50" y="432"/>
                  </a:cubicBezTo>
                  <a:cubicBezTo>
                    <a:pt x="50" y="415"/>
                    <a:pt x="50" y="404"/>
                    <a:pt x="38" y="387"/>
                  </a:cubicBezTo>
                  <a:cubicBezTo>
                    <a:pt x="33" y="382"/>
                    <a:pt x="28" y="382"/>
                    <a:pt x="28" y="371"/>
                  </a:cubicBezTo>
                  <a:cubicBezTo>
                    <a:pt x="28" y="354"/>
                    <a:pt x="50" y="348"/>
                    <a:pt x="66" y="348"/>
                  </a:cubicBezTo>
                  <a:cubicBezTo>
                    <a:pt x="66" y="304"/>
                    <a:pt x="66" y="304"/>
                    <a:pt x="66" y="304"/>
                  </a:cubicBezTo>
                  <a:cubicBezTo>
                    <a:pt x="77" y="293"/>
                    <a:pt x="83" y="288"/>
                    <a:pt x="83" y="271"/>
                  </a:cubicBezTo>
                  <a:cubicBezTo>
                    <a:pt x="83" y="215"/>
                    <a:pt x="83" y="215"/>
                    <a:pt x="83" y="215"/>
                  </a:cubicBezTo>
                  <a:cubicBezTo>
                    <a:pt x="83" y="199"/>
                    <a:pt x="99" y="199"/>
                    <a:pt x="110" y="188"/>
                  </a:cubicBezTo>
                  <a:cubicBezTo>
                    <a:pt x="127" y="177"/>
                    <a:pt x="138" y="171"/>
                    <a:pt x="155" y="155"/>
                  </a:cubicBezTo>
                  <a:cubicBezTo>
                    <a:pt x="171" y="138"/>
                    <a:pt x="183" y="133"/>
                    <a:pt x="194" y="110"/>
                  </a:cubicBezTo>
                  <a:cubicBezTo>
                    <a:pt x="199" y="99"/>
                    <a:pt x="194" y="88"/>
                    <a:pt x="194" y="71"/>
                  </a:cubicBezTo>
                  <a:cubicBezTo>
                    <a:pt x="199" y="38"/>
                    <a:pt x="221" y="22"/>
                    <a:pt x="249" y="10"/>
                  </a:cubicBezTo>
                  <a:cubicBezTo>
                    <a:pt x="260" y="5"/>
                    <a:pt x="266" y="5"/>
                    <a:pt x="271" y="0"/>
                  </a:cubicBezTo>
                  <a:lnTo>
                    <a:pt x="271" y="0"/>
                  </a:lnTo>
                  <a:cubicBezTo>
                    <a:pt x="271" y="5"/>
                    <a:pt x="271" y="16"/>
                    <a:pt x="271" y="22"/>
                  </a:cubicBezTo>
                  <a:cubicBezTo>
                    <a:pt x="271" y="44"/>
                    <a:pt x="282" y="60"/>
                    <a:pt x="304" y="71"/>
                  </a:cubicBezTo>
                  <a:cubicBezTo>
                    <a:pt x="310" y="77"/>
                    <a:pt x="321" y="77"/>
                    <a:pt x="327" y="88"/>
                  </a:cubicBezTo>
                  <a:cubicBezTo>
                    <a:pt x="338" y="105"/>
                    <a:pt x="332" y="116"/>
                    <a:pt x="338" y="133"/>
                  </a:cubicBezTo>
                  <a:cubicBezTo>
                    <a:pt x="349" y="193"/>
                    <a:pt x="388" y="221"/>
                    <a:pt x="443" y="249"/>
                  </a:cubicBezTo>
                  <a:cubicBezTo>
                    <a:pt x="476" y="266"/>
                    <a:pt x="487" y="288"/>
                    <a:pt x="509" y="310"/>
                  </a:cubicBezTo>
                  <a:cubicBezTo>
                    <a:pt x="532" y="332"/>
                    <a:pt x="554" y="332"/>
                    <a:pt x="570" y="348"/>
                  </a:cubicBezTo>
                  <a:cubicBezTo>
                    <a:pt x="587" y="360"/>
                    <a:pt x="598" y="371"/>
                    <a:pt x="604" y="387"/>
                  </a:cubicBezTo>
                  <a:cubicBezTo>
                    <a:pt x="604" y="399"/>
                    <a:pt x="604" y="409"/>
                    <a:pt x="615" y="415"/>
                  </a:cubicBezTo>
                  <a:cubicBezTo>
                    <a:pt x="626" y="421"/>
                    <a:pt x="631" y="421"/>
                    <a:pt x="642" y="432"/>
                  </a:cubicBezTo>
                  <a:cubicBezTo>
                    <a:pt x="654" y="437"/>
                    <a:pt x="654" y="454"/>
                    <a:pt x="670" y="459"/>
                  </a:cubicBezTo>
                  <a:cubicBezTo>
                    <a:pt x="687" y="476"/>
                    <a:pt x="715" y="487"/>
                    <a:pt x="742" y="487"/>
                  </a:cubicBezTo>
                  <a:cubicBezTo>
                    <a:pt x="781" y="487"/>
                    <a:pt x="809" y="476"/>
                    <a:pt x="842" y="454"/>
                  </a:cubicBezTo>
                  <a:cubicBezTo>
                    <a:pt x="853" y="448"/>
                    <a:pt x="853" y="437"/>
                    <a:pt x="864" y="437"/>
                  </a:cubicBezTo>
                  <a:cubicBezTo>
                    <a:pt x="903" y="415"/>
                    <a:pt x="925" y="415"/>
                    <a:pt x="969" y="409"/>
                  </a:cubicBezTo>
                  <a:cubicBezTo>
                    <a:pt x="986" y="404"/>
                    <a:pt x="997" y="393"/>
                    <a:pt x="1014" y="393"/>
                  </a:cubicBezTo>
                  <a:cubicBezTo>
                    <a:pt x="1036" y="393"/>
                    <a:pt x="1047" y="421"/>
                    <a:pt x="1075" y="421"/>
                  </a:cubicBezTo>
                  <a:cubicBezTo>
                    <a:pt x="1119" y="421"/>
                    <a:pt x="1119" y="421"/>
                    <a:pt x="1119" y="421"/>
                  </a:cubicBezTo>
                  <a:cubicBezTo>
                    <a:pt x="1163" y="421"/>
                    <a:pt x="1186" y="432"/>
                    <a:pt x="1230" y="432"/>
                  </a:cubicBezTo>
                  <a:cubicBezTo>
                    <a:pt x="1241" y="432"/>
                    <a:pt x="1252" y="432"/>
                    <a:pt x="1258" y="421"/>
                  </a:cubicBezTo>
                  <a:cubicBezTo>
                    <a:pt x="1269" y="409"/>
                    <a:pt x="1263" y="399"/>
                    <a:pt x="1274" y="393"/>
                  </a:cubicBezTo>
                  <a:cubicBezTo>
                    <a:pt x="1291" y="382"/>
                    <a:pt x="1302" y="382"/>
                    <a:pt x="1324" y="376"/>
                  </a:cubicBezTo>
                  <a:cubicBezTo>
                    <a:pt x="1341" y="376"/>
                    <a:pt x="1346" y="360"/>
                    <a:pt x="1363" y="354"/>
                  </a:cubicBezTo>
                  <a:cubicBezTo>
                    <a:pt x="1385" y="337"/>
                    <a:pt x="1413" y="326"/>
                    <a:pt x="1413" y="299"/>
                  </a:cubicBezTo>
                  <a:cubicBezTo>
                    <a:pt x="1413" y="282"/>
                    <a:pt x="1402" y="266"/>
                    <a:pt x="1413" y="249"/>
                  </a:cubicBezTo>
                  <a:cubicBezTo>
                    <a:pt x="1424" y="238"/>
                    <a:pt x="1440" y="243"/>
                    <a:pt x="1452" y="232"/>
                  </a:cubicBezTo>
                  <a:cubicBezTo>
                    <a:pt x="1463" y="227"/>
                    <a:pt x="1463" y="221"/>
                    <a:pt x="1468" y="215"/>
                  </a:cubicBezTo>
                  <a:cubicBezTo>
                    <a:pt x="1485" y="193"/>
                    <a:pt x="1507" y="204"/>
                    <a:pt x="1529" y="204"/>
                  </a:cubicBezTo>
                  <a:cubicBezTo>
                    <a:pt x="1573" y="204"/>
                    <a:pt x="1601" y="204"/>
                    <a:pt x="1646" y="204"/>
                  </a:cubicBezTo>
                  <a:cubicBezTo>
                    <a:pt x="1679" y="199"/>
                    <a:pt x="1695" y="193"/>
                    <a:pt x="1729" y="193"/>
                  </a:cubicBezTo>
                  <a:cubicBezTo>
                    <a:pt x="1773" y="193"/>
                    <a:pt x="1779" y="249"/>
                    <a:pt x="1817" y="260"/>
                  </a:cubicBezTo>
                  <a:cubicBezTo>
                    <a:pt x="1845" y="266"/>
                    <a:pt x="1862" y="266"/>
                    <a:pt x="1884" y="276"/>
                  </a:cubicBezTo>
                  <a:cubicBezTo>
                    <a:pt x="1906" y="288"/>
                    <a:pt x="1912" y="310"/>
                    <a:pt x="1934" y="310"/>
                  </a:cubicBezTo>
                  <a:cubicBezTo>
                    <a:pt x="1945" y="310"/>
                    <a:pt x="1956" y="299"/>
                    <a:pt x="1967" y="299"/>
                  </a:cubicBezTo>
                  <a:cubicBezTo>
                    <a:pt x="1989" y="299"/>
                    <a:pt x="2000" y="299"/>
                    <a:pt x="2017" y="310"/>
                  </a:cubicBezTo>
                  <a:cubicBezTo>
                    <a:pt x="2028" y="315"/>
                    <a:pt x="2033" y="326"/>
                    <a:pt x="2045" y="326"/>
                  </a:cubicBezTo>
                  <a:cubicBezTo>
                    <a:pt x="2078" y="326"/>
                    <a:pt x="2094" y="304"/>
                    <a:pt x="2117" y="282"/>
                  </a:cubicBezTo>
                  <a:cubicBezTo>
                    <a:pt x="2139" y="266"/>
                    <a:pt x="2144" y="232"/>
                    <a:pt x="2178" y="232"/>
                  </a:cubicBezTo>
                  <a:cubicBezTo>
                    <a:pt x="2233" y="232"/>
                    <a:pt x="2233" y="232"/>
                    <a:pt x="2233" y="232"/>
                  </a:cubicBezTo>
                  <a:cubicBezTo>
                    <a:pt x="2250" y="232"/>
                    <a:pt x="2261" y="227"/>
                    <a:pt x="2266" y="227"/>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8" name="Freeform 111">
              <a:extLst>
                <a:ext uri="{FF2B5EF4-FFF2-40B4-BE49-F238E27FC236}">
                  <a16:creationId xmlns:a16="http://schemas.microsoft.com/office/drawing/2014/main" id="{A87D2EDE-1B55-4B75-B35C-F3855C1D5479}"/>
                </a:ext>
              </a:extLst>
            </p:cNvPr>
            <p:cNvSpPr>
              <a:spLocks noChangeArrowheads="1"/>
            </p:cNvSpPr>
            <p:nvPr/>
          </p:nvSpPr>
          <p:spPr bwMode="auto">
            <a:xfrm>
              <a:off x="8991237" y="3478376"/>
              <a:ext cx="656444" cy="288007"/>
            </a:xfrm>
            <a:custGeom>
              <a:avLst/>
              <a:gdLst>
                <a:gd name="T0" fmla="*/ 2732 w 2733"/>
                <a:gd name="T1" fmla="*/ 382 h 1198"/>
                <a:gd name="T2" fmla="*/ 2638 w 2733"/>
                <a:gd name="T3" fmla="*/ 576 h 1198"/>
                <a:gd name="T4" fmla="*/ 2394 w 2733"/>
                <a:gd name="T5" fmla="*/ 842 h 1198"/>
                <a:gd name="T6" fmla="*/ 2067 w 2733"/>
                <a:gd name="T7" fmla="*/ 931 h 1198"/>
                <a:gd name="T8" fmla="*/ 1940 w 2733"/>
                <a:gd name="T9" fmla="*/ 848 h 1198"/>
                <a:gd name="T10" fmla="*/ 2023 w 2733"/>
                <a:gd name="T11" fmla="*/ 654 h 1198"/>
                <a:gd name="T12" fmla="*/ 2328 w 2733"/>
                <a:gd name="T13" fmla="*/ 471 h 1198"/>
                <a:gd name="T14" fmla="*/ 2616 w 2733"/>
                <a:gd name="T15" fmla="*/ 321 h 1198"/>
                <a:gd name="T16" fmla="*/ 1314 w 2733"/>
                <a:gd name="T17" fmla="*/ 1008 h 1198"/>
                <a:gd name="T18" fmla="*/ 178 w 2733"/>
                <a:gd name="T19" fmla="*/ 548 h 1198"/>
                <a:gd name="T20" fmla="*/ 0 w 2733"/>
                <a:gd name="T21" fmla="*/ 626 h 1198"/>
                <a:gd name="T22" fmla="*/ 233 w 2733"/>
                <a:gd name="T23" fmla="*/ 715 h 1198"/>
                <a:gd name="T24" fmla="*/ 466 w 2733"/>
                <a:gd name="T25" fmla="*/ 825 h 1198"/>
                <a:gd name="T26" fmla="*/ 793 w 2733"/>
                <a:gd name="T27" fmla="*/ 853 h 1198"/>
                <a:gd name="T28" fmla="*/ 693 w 2733"/>
                <a:gd name="T29" fmla="*/ 692 h 1198"/>
                <a:gd name="T30" fmla="*/ 405 w 2733"/>
                <a:gd name="T31" fmla="*/ 537 h 1198"/>
                <a:gd name="T32" fmla="*/ 178 w 2733"/>
                <a:gd name="T33" fmla="*/ 548 h 1198"/>
                <a:gd name="T34" fmla="*/ 1724 w 2733"/>
                <a:gd name="T35" fmla="*/ 1180 h 1198"/>
                <a:gd name="T36" fmla="*/ 1896 w 2733"/>
                <a:gd name="T37" fmla="*/ 1064 h 1198"/>
                <a:gd name="T38" fmla="*/ 1879 w 2733"/>
                <a:gd name="T39" fmla="*/ 1014 h 1198"/>
                <a:gd name="T40" fmla="*/ 1668 w 2733"/>
                <a:gd name="T41" fmla="*/ 1152 h 1198"/>
                <a:gd name="T42" fmla="*/ 2383 w 2733"/>
                <a:gd name="T43" fmla="*/ 16 h 1198"/>
                <a:gd name="T44" fmla="*/ 2411 w 2733"/>
                <a:gd name="T45" fmla="*/ 155 h 1198"/>
                <a:gd name="T46" fmla="*/ 2627 w 2733"/>
                <a:gd name="T47" fmla="*/ 27 h 1198"/>
                <a:gd name="T48" fmla="*/ 1702 w 2733"/>
                <a:gd name="T49" fmla="*/ 194 h 1198"/>
                <a:gd name="T50" fmla="*/ 1785 w 2733"/>
                <a:gd name="T51" fmla="*/ 144 h 1198"/>
                <a:gd name="T52" fmla="*/ 1774 w 2733"/>
                <a:gd name="T53" fmla="*/ 94 h 1198"/>
                <a:gd name="T54" fmla="*/ 1840 w 2733"/>
                <a:gd name="T55" fmla="*/ 133 h 1198"/>
                <a:gd name="T56" fmla="*/ 2134 w 2733"/>
                <a:gd name="T57" fmla="*/ 61 h 1198"/>
                <a:gd name="T58" fmla="*/ 1984 w 2733"/>
                <a:gd name="T59" fmla="*/ 155 h 1198"/>
                <a:gd name="T60" fmla="*/ 1918 w 2733"/>
                <a:gd name="T61" fmla="*/ 216 h 1198"/>
                <a:gd name="T62" fmla="*/ 1945 w 2733"/>
                <a:gd name="T63" fmla="*/ 122 h 1198"/>
                <a:gd name="T64" fmla="*/ 1979 w 2733"/>
                <a:gd name="T65" fmla="*/ 61 h 1198"/>
                <a:gd name="T66" fmla="*/ 2029 w 2733"/>
                <a:gd name="T67" fmla="*/ 66 h 1198"/>
                <a:gd name="T68" fmla="*/ 2256 w 2733"/>
                <a:gd name="T69" fmla="*/ 155 h 1198"/>
                <a:gd name="T70" fmla="*/ 2156 w 2733"/>
                <a:gd name="T71" fmla="*/ 149 h 1198"/>
                <a:gd name="T72" fmla="*/ 2261 w 2733"/>
                <a:gd name="T73" fmla="*/ 61 h 1198"/>
                <a:gd name="T74" fmla="*/ 1602 w 2733"/>
                <a:gd name="T75" fmla="*/ 249 h 1198"/>
                <a:gd name="T76" fmla="*/ 1280 w 2733"/>
                <a:gd name="T77" fmla="*/ 321 h 1198"/>
                <a:gd name="T78" fmla="*/ 1070 w 2733"/>
                <a:gd name="T79" fmla="*/ 304 h 1198"/>
                <a:gd name="T80" fmla="*/ 798 w 2733"/>
                <a:gd name="T81" fmla="*/ 310 h 1198"/>
                <a:gd name="T82" fmla="*/ 549 w 2733"/>
                <a:gd name="T83" fmla="*/ 310 h 1198"/>
                <a:gd name="T84" fmla="*/ 427 w 2733"/>
                <a:gd name="T85" fmla="*/ 327 h 1198"/>
                <a:gd name="T86" fmla="*/ 460 w 2733"/>
                <a:gd name="T87" fmla="*/ 133 h 1198"/>
                <a:gd name="T88" fmla="*/ 676 w 2733"/>
                <a:gd name="T89" fmla="*/ 77 h 1198"/>
                <a:gd name="T90" fmla="*/ 832 w 2733"/>
                <a:gd name="T91" fmla="*/ 111 h 1198"/>
                <a:gd name="T92" fmla="*/ 1081 w 2733"/>
                <a:gd name="T93" fmla="*/ 210 h 1198"/>
                <a:gd name="T94" fmla="*/ 1402 w 2733"/>
                <a:gd name="T95" fmla="*/ 216 h 1198"/>
                <a:gd name="T96" fmla="*/ 1619 w 2733"/>
                <a:gd name="T97" fmla="*/ 116 h 1198"/>
                <a:gd name="T98" fmla="*/ 1646 w 2733"/>
                <a:gd name="T99" fmla="*/ 44 h 1198"/>
                <a:gd name="T100" fmla="*/ 1702 w 2733"/>
                <a:gd name="T101" fmla="*/ 144 h 1198"/>
                <a:gd name="T102" fmla="*/ 244 w 2733"/>
                <a:gd name="T103" fmla="*/ 166 h 1198"/>
                <a:gd name="T104" fmla="*/ 211 w 2733"/>
                <a:gd name="T105" fmla="*/ 277 h 1198"/>
                <a:gd name="T106" fmla="*/ 244 w 2733"/>
                <a:gd name="T107" fmla="*/ 166 h 1198"/>
                <a:gd name="T108" fmla="*/ 300 w 2733"/>
                <a:gd name="T109" fmla="*/ 28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3" h="1198">
                  <a:moveTo>
                    <a:pt x="2616" y="321"/>
                  </a:moveTo>
                  <a:lnTo>
                    <a:pt x="2616" y="321"/>
                  </a:lnTo>
                  <a:cubicBezTo>
                    <a:pt x="2622" y="338"/>
                    <a:pt x="2633" y="365"/>
                    <a:pt x="2649" y="365"/>
                  </a:cubicBezTo>
                  <a:cubicBezTo>
                    <a:pt x="2727" y="365"/>
                    <a:pt x="2727" y="365"/>
                    <a:pt x="2727" y="365"/>
                  </a:cubicBezTo>
                  <a:cubicBezTo>
                    <a:pt x="2727" y="371"/>
                    <a:pt x="2732" y="377"/>
                    <a:pt x="2732" y="382"/>
                  </a:cubicBezTo>
                  <a:cubicBezTo>
                    <a:pt x="2732" y="432"/>
                    <a:pt x="2671" y="443"/>
                    <a:pt x="2671" y="487"/>
                  </a:cubicBezTo>
                  <a:cubicBezTo>
                    <a:pt x="2671" y="515"/>
                    <a:pt x="2683" y="532"/>
                    <a:pt x="2694" y="559"/>
                  </a:cubicBezTo>
                  <a:lnTo>
                    <a:pt x="2694" y="559"/>
                  </a:lnTo>
                  <a:cubicBezTo>
                    <a:pt x="2688" y="559"/>
                    <a:pt x="2688" y="565"/>
                    <a:pt x="2683" y="570"/>
                  </a:cubicBezTo>
                  <a:cubicBezTo>
                    <a:pt x="2666" y="582"/>
                    <a:pt x="2655" y="570"/>
                    <a:pt x="2638" y="576"/>
                  </a:cubicBezTo>
                  <a:cubicBezTo>
                    <a:pt x="2622" y="582"/>
                    <a:pt x="2616" y="593"/>
                    <a:pt x="2605" y="604"/>
                  </a:cubicBezTo>
                  <a:cubicBezTo>
                    <a:pt x="2594" y="626"/>
                    <a:pt x="2599" y="643"/>
                    <a:pt x="2583" y="659"/>
                  </a:cubicBezTo>
                  <a:cubicBezTo>
                    <a:pt x="2550" y="681"/>
                    <a:pt x="2522" y="692"/>
                    <a:pt x="2505" y="731"/>
                  </a:cubicBezTo>
                  <a:cubicBezTo>
                    <a:pt x="2472" y="764"/>
                    <a:pt x="2444" y="776"/>
                    <a:pt x="2411" y="814"/>
                  </a:cubicBezTo>
                  <a:cubicBezTo>
                    <a:pt x="2405" y="820"/>
                    <a:pt x="2405" y="831"/>
                    <a:pt x="2394" y="842"/>
                  </a:cubicBezTo>
                  <a:cubicBezTo>
                    <a:pt x="2378" y="870"/>
                    <a:pt x="2350" y="881"/>
                    <a:pt x="2317" y="881"/>
                  </a:cubicBezTo>
                  <a:cubicBezTo>
                    <a:pt x="2295" y="881"/>
                    <a:pt x="2284" y="875"/>
                    <a:pt x="2256" y="875"/>
                  </a:cubicBezTo>
                  <a:cubicBezTo>
                    <a:pt x="2206" y="875"/>
                    <a:pt x="2195" y="942"/>
                    <a:pt x="2139" y="942"/>
                  </a:cubicBezTo>
                  <a:cubicBezTo>
                    <a:pt x="2128" y="942"/>
                    <a:pt x="2123" y="936"/>
                    <a:pt x="2106" y="936"/>
                  </a:cubicBezTo>
                  <a:cubicBezTo>
                    <a:pt x="2090" y="936"/>
                    <a:pt x="2078" y="942"/>
                    <a:pt x="2067" y="931"/>
                  </a:cubicBezTo>
                  <a:cubicBezTo>
                    <a:pt x="2056" y="914"/>
                    <a:pt x="2051" y="903"/>
                    <a:pt x="2034" y="897"/>
                  </a:cubicBezTo>
                  <a:cubicBezTo>
                    <a:pt x="1979" y="909"/>
                    <a:pt x="1979" y="909"/>
                    <a:pt x="1979" y="909"/>
                  </a:cubicBezTo>
                  <a:cubicBezTo>
                    <a:pt x="1962" y="903"/>
                    <a:pt x="1951" y="909"/>
                    <a:pt x="1934" y="909"/>
                  </a:cubicBezTo>
                  <a:cubicBezTo>
                    <a:pt x="1907" y="909"/>
                    <a:pt x="1907" y="947"/>
                    <a:pt x="1873" y="947"/>
                  </a:cubicBezTo>
                  <a:cubicBezTo>
                    <a:pt x="1885" y="903"/>
                    <a:pt x="1907" y="881"/>
                    <a:pt x="1940" y="848"/>
                  </a:cubicBezTo>
                  <a:cubicBezTo>
                    <a:pt x="1968" y="825"/>
                    <a:pt x="1968" y="803"/>
                    <a:pt x="1990" y="776"/>
                  </a:cubicBezTo>
                  <a:cubicBezTo>
                    <a:pt x="2001" y="759"/>
                    <a:pt x="2023" y="759"/>
                    <a:pt x="2023" y="742"/>
                  </a:cubicBezTo>
                  <a:cubicBezTo>
                    <a:pt x="2023" y="731"/>
                    <a:pt x="2018" y="731"/>
                    <a:pt x="2018" y="720"/>
                  </a:cubicBezTo>
                  <a:cubicBezTo>
                    <a:pt x="2018" y="715"/>
                    <a:pt x="2023" y="715"/>
                    <a:pt x="2023" y="709"/>
                  </a:cubicBezTo>
                  <a:cubicBezTo>
                    <a:pt x="2023" y="654"/>
                    <a:pt x="2023" y="654"/>
                    <a:pt x="2023" y="654"/>
                  </a:cubicBezTo>
                  <a:cubicBezTo>
                    <a:pt x="2062" y="631"/>
                    <a:pt x="2084" y="615"/>
                    <a:pt x="2123" y="582"/>
                  </a:cubicBezTo>
                  <a:cubicBezTo>
                    <a:pt x="2139" y="570"/>
                    <a:pt x="2134" y="548"/>
                    <a:pt x="2156" y="537"/>
                  </a:cubicBezTo>
                  <a:cubicBezTo>
                    <a:pt x="2173" y="526"/>
                    <a:pt x="2189" y="537"/>
                    <a:pt x="2206" y="526"/>
                  </a:cubicBezTo>
                  <a:cubicBezTo>
                    <a:pt x="2223" y="521"/>
                    <a:pt x="2228" y="515"/>
                    <a:pt x="2245" y="504"/>
                  </a:cubicBezTo>
                  <a:cubicBezTo>
                    <a:pt x="2278" y="487"/>
                    <a:pt x="2295" y="471"/>
                    <a:pt x="2328" y="471"/>
                  </a:cubicBezTo>
                  <a:cubicBezTo>
                    <a:pt x="2372" y="465"/>
                    <a:pt x="2400" y="471"/>
                    <a:pt x="2433" y="449"/>
                  </a:cubicBezTo>
                  <a:cubicBezTo>
                    <a:pt x="2461" y="432"/>
                    <a:pt x="2466" y="415"/>
                    <a:pt x="2494" y="399"/>
                  </a:cubicBezTo>
                  <a:cubicBezTo>
                    <a:pt x="2505" y="399"/>
                    <a:pt x="2505" y="399"/>
                    <a:pt x="2505" y="399"/>
                  </a:cubicBezTo>
                  <a:cubicBezTo>
                    <a:pt x="2550" y="399"/>
                    <a:pt x="2572" y="371"/>
                    <a:pt x="2605" y="332"/>
                  </a:cubicBezTo>
                  <a:cubicBezTo>
                    <a:pt x="2610" y="332"/>
                    <a:pt x="2616" y="327"/>
                    <a:pt x="2616" y="321"/>
                  </a:cubicBezTo>
                  <a:close/>
                  <a:moveTo>
                    <a:pt x="1225" y="1053"/>
                  </a:moveTo>
                  <a:lnTo>
                    <a:pt x="1225" y="1053"/>
                  </a:lnTo>
                  <a:cubicBezTo>
                    <a:pt x="1236" y="1053"/>
                    <a:pt x="1242" y="1064"/>
                    <a:pt x="1253" y="1064"/>
                  </a:cubicBezTo>
                  <a:cubicBezTo>
                    <a:pt x="1264" y="1064"/>
                    <a:pt x="1269" y="1053"/>
                    <a:pt x="1280" y="1042"/>
                  </a:cubicBezTo>
                  <a:cubicBezTo>
                    <a:pt x="1297" y="1030"/>
                    <a:pt x="1314" y="1025"/>
                    <a:pt x="1314" y="1008"/>
                  </a:cubicBezTo>
                  <a:cubicBezTo>
                    <a:pt x="1314" y="997"/>
                    <a:pt x="1297" y="992"/>
                    <a:pt x="1280" y="992"/>
                  </a:cubicBezTo>
                  <a:cubicBezTo>
                    <a:pt x="1275" y="992"/>
                    <a:pt x="1275" y="981"/>
                    <a:pt x="1264" y="981"/>
                  </a:cubicBezTo>
                  <a:cubicBezTo>
                    <a:pt x="1247" y="986"/>
                    <a:pt x="1247" y="1008"/>
                    <a:pt x="1236" y="1019"/>
                  </a:cubicBezTo>
                  <a:cubicBezTo>
                    <a:pt x="1197" y="1047"/>
                    <a:pt x="1164" y="1030"/>
                    <a:pt x="1225" y="1053"/>
                  </a:cubicBezTo>
                  <a:close/>
                  <a:moveTo>
                    <a:pt x="178" y="548"/>
                  </a:moveTo>
                  <a:lnTo>
                    <a:pt x="178" y="548"/>
                  </a:lnTo>
                  <a:cubicBezTo>
                    <a:pt x="172" y="548"/>
                    <a:pt x="167" y="543"/>
                    <a:pt x="156" y="543"/>
                  </a:cubicBezTo>
                  <a:cubicBezTo>
                    <a:pt x="139" y="543"/>
                    <a:pt x="128" y="548"/>
                    <a:pt x="111" y="554"/>
                  </a:cubicBezTo>
                  <a:cubicBezTo>
                    <a:pt x="83" y="565"/>
                    <a:pt x="61" y="565"/>
                    <a:pt x="39" y="593"/>
                  </a:cubicBezTo>
                  <a:cubicBezTo>
                    <a:pt x="23" y="604"/>
                    <a:pt x="0" y="609"/>
                    <a:pt x="0" y="626"/>
                  </a:cubicBezTo>
                  <a:cubicBezTo>
                    <a:pt x="0" y="643"/>
                    <a:pt x="11" y="648"/>
                    <a:pt x="28" y="659"/>
                  </a:cubicBezTo>
                  <a:cubicBezTo>
                    <a:pt x="39" y="665"/>
                    <a:pt x="45" y="676"/>
                    <a:pt x="56" y="676"/>
                  </a:cubicBezTo>
                  <a:cubicBezTo>
                    <a:pt x="61" y="681"/>
                    <a:pt x="72" y="676"/>
                    <a:pt x="78" y="681"/>
                  </a:cubicBezTo>
                  <a:cubicBezTo>
                    <a:pt x="95" y="687"/>
                    <a:pt x="95" y="698"/>
                    <a:pt x="111" y="703"/>
                  </a:cubicBezTo>
                  <a:cubicBezTo>
                    <a:pt x="156" y="715"/>
                    <a:pt x="189" y="715"/>
                    <a:pt x="233" y="715"/>
                  </a:cubicBezTo>
                  <a:cubicBezTo>
                    <a:pt x="283" y="720"/>
                    <a:pt x="311" y="731"/>
                    <a:pt x="355" y="753"/>
                  </a:cubicBezTo>
                  <a:cubicBezTo>
                    <a:pt x="383" y="764"/>
                    <a:pt x="388" y="781"/>
                    <a:pt x="410" y="792"/>
                  </a:cubicBezTo>
                  <a:cubicBezTo>
                    <a:pt x="427" y="798"/>
                    <a:pt x="438" y="792"/>
                    <a:pt x="455" y="798"/>
                  </a:cubicBezTo>
                  <a:cubicBezTo>
                    <a:pt x="460" y="798"/>
                    <a:pt x="466" y="798"/>
                    <a:pt x="466" y="803"/>
                  </a:cubicBezTo>
                  <a:cubicBezTo>
                    <a:pt x="466" y="825"/>
                    <a:pt x="466" y="825"/>
                    <a:pt x="466" y="825"/>
                  </a:cubicBezTo>
                  <a:cubicBezTo>
                    <a:pt x="466" y="870"/>
                    <a:pt x="510" y="897"/>
                    <a:pt x="555" y="909"/>
                  </a:cubicBezTo>
                  <a:cubicBezTo>
                    <a:pt x="593" y="914"/>
                    <a:pt x="627" y="909"/>
                    <a:pt x="654" y="936"/>
                  </a:cubicBezTo>
                  <a:cubicBezTo>
                    <a:pt x="665" y="925"/>
                    <a:pt x="665" y="914"/>
                    <a:pt x="676" y="909"/>
                  </a:cubicBezTo>
                  <a:cubicBezTo>
                    <a:pt x="699" y="897"/>
                    <a:pt x="715" y="914"/>
                    <a:pt x="737" y="903"/>
                  </a:cubicBezTo>
                  <a:cubicBezTo>
                    <a:pt x="765" y="897"/>
                    <a:pt x="776" y="881"/>
                    <a:pt x="793" y="853"/>
                  </a:cubicBezTo>
                  <a:cubicBezTo>
                    <a:pt x="804" y="836"/>
                    <a:pt x="821" y="825"/>
                    <a:pt x="821" y="803"/>
                  </a:cubicBezTo>
                  <a:cubicBezTo>
                    <a:pt x="821" y="803"/>
                    <a:pt x="815" y="803"/>
                    <a:pt x="809" y="798"/>
                  </a:cubicBezTo>
                  <a:cubicBezTo>
                    <a:pt x="804" y="781"/>
                    <a:pt x="793" y="770"/>
                    <a:pt x="771" y="759"/>
                  </a:cubicBezTo>
                  <a:cubicBezTo>
                    <a:pt x="748" y="753"/>
                    <a:pt x="748" y="737"/>
                    <a:pt x="732" y="720"/>
                  </a:cubicBezTo>
                  <a:cubicBezTo>
                    <a:pt x="721" y="703"/>
                    <a:pt x="710" y="703"/>
                    <a:pt x="693" y="692"/>
                  </a:cubicBezTo>
                  <a:cubicBezTo>
                    <a:pt x="665" y="676"/>
                    <a:pt x="654" y="659"/>
                    <a:pt x="627" y="643"/>
                  </a:cubicBezTo>
                  <a:cubicBezTo>
                    <a:pt x="588" y="620"/>
                    <a:pt x="571" y="593"/>
                    <a:pt x="527" y="587"/>
                  </a:cubicBezTo>
                  <a:cubicBezTo>
                    <a:pt x="505" y="582"/>
                    <a:pt x="494" y="570"/>
                    <a:pt x="477" y="559"/>
                  </a:cubicBezTo>
                  <a:cubicBezTo>
                    <a:pt x="455" y="543"/>
                    <a:pt x="449" y="526"/>
                    <a:pt x="427" y="526"/>
                  </a:cubicBezTo>
                  <a:cubicBezTo>
                    <a:pt x="416" y="526"/>
                    <a:pt x="416" y="537"/>
                    <a:pt x="405" y="537"/>
                  </a:cubicBezTo>
                  <a:cubicBezTo>
                    <a:pt x="383" y="548"/>
                    <a:pt x="372" y="554"/>
                    <a:pt x="349" y="554"/>
                  </a:cubicBezTo>
                  <a:cubicBezTo>
                    <a:pt x="327" y="554"/>
                    <a:pt x="316" y="537"/>
                    <a:pt x="294" y="537"/>
                  </a:cubicBezTo>
                  <a:cubicBezTo>
                    <a:pt x="272" y="537"/>
                    <a:pt x="261" y="543"/>
                    <a:pt x="239" y="543"/>
                  </a:cubicBezTo>
                  <a:cubicBezTo>
                    <a:pt x="233" y="543"/>
                    <a:pt x="228" y="537"/>
                    <a:pt x="222" y="537"/>
                  </a:cubicBezTo>
                  <a:cubicBezTo>
                    <a:pt x="205" y="537"/>
                    <a:pt x="200" y="548"/>
                    <a:pt x="178" y="548"/>
                  </a:cubicBezTo>
                  <a:close/>
                  <a:moveTo>
                    <a:pt x="1668" y="1152"/>
                  </a:moveTo>
                  <a:lnTo>
                    <a:pt x="1668" y="1152"/>
                  </a:lnTo>
                  <a:cubicBezTo>
                    <a:pt x="1668" y="1169"/>
                    <a:pt x="1668" y="1180"/>
                    <a:pt x="1668" y="1197"/>
                  </a:cubicBezTo>
                  <a:cubicBezTo>
                    <a:pt x="1674" y="1197"/>
                    <a:pt x="1674" y="1197"/>
                    <a:pt x="1679" y="1197"/>
                  </a:cubicBezTo>
                  <a:cubicBezTo>
                    <a:pt x="1696" y="1197"/>
                    <a:pt x="1707" y="1186"/>
                    <a:pt x="1724" y="1180"/>
                  </a:cubicBezTo>
                  <a:cubicBezTo>
                    <a:pt x="1752" y="1163"/>
                    <a:pt x="1774" y="1158"/>
                    <a:pt x="1812" y="1158"/>
                  </a:cubicBezTo>
                  <a:cubicBezTo>
                    <a:pt x="1840" y="1158"/>
                    <a:pt x="1840" y="1119"/>
                    <a:pt x="1873" y="1108"/>
                  </a:cubicBezTo>
                  <a:cubicBezTo>
                    <a:pt x="1896" y="1102"/>
                    <a:pt x="1912" y="1097"/>
                    <a:pt x="1929" y="1075"/>
                  </a:cubicBezTo>
                  <a:cubicBezTo>
                    <a:pt x="1929" y="1069"/>
                    <a:pt x="1929" y="1069"/>
                    <a:pt x="1929" y="1069"/>
                  </a:cubicBezTo>
                  <a:cubicBezTo>
                    <a:pt x="1918" y="1064"/>
                    <a:pt x="1907" y="1064"/>
                    <a:pt x="1896" y="1064"/>
                  </a:cubicBezTo>
                  <a:cubicBezTo>
                    <a:pt x="1896" y="1053"/>
                    <a:pt x="1896" y="1047"/>
                    <a:pt x="1896" y="1042"/>
                  </a:cubicBezTo>
                  <a:cubicBezTo>
                    <a:pt x="1896" y="1025"/>
                    <a:pt x="1912" y="1025"/>
                    <a:pt x="1912" y="1008"/>
                  </a:cubicBezTo>
                  <a:cubicBezTo>
                    <a:pt x="1912" y="992"/>
                    <a:pt x="1912" y="992"/>
                    <a:pt x="1912" y="992"/>
                  </a:cubicBezTo>
                  <a:cubicBezTo>
                    <a:pt x="1901" y="992"/>
                    <a:pt x="1901" y="992"/>
                    <a:pt x="1901" y="992"/>
                  </a:cubicBezTo>
                  <a:cubicBezTo>
                    <a:pt x="1890" y="992"/>
                    <a:pt x="1890" y="1008"/>
                    <a:pt x="1879" y="1014"/>
                  </a:cubicBezTo>
                  <a:cubicBezTo>
                    <a:pt x="1873" y="1019"/>
                    <a:pt x="1862" y="1025"/>
                    <a:pt x="1851" y="1025"/>
                  </a:cubicBezTo>
                  <a:cubicBezTo>
                    <a:pt x="1835" y="1030"/>
                    <a:pt x="1835" y="1047"/>
                    <a:pt x="1818" y="1058"/>
                  </a:cubicBezTo>
                  <a:cubicBezTo>
                    <a:pt x="1807" y="1064"/>
                    <a:pt x="1807" y="1080"/>
                    <a:pt x="1790" y="1091"/>
                  </a:cubicBezTo>
                  <a:cubicBezTo>
                    <a:pt x="1774" y="1097"/>
                    <a:pt x="1763" y="1102"/>
                    <a:pt x="1746" y="1114"/>
                  </a:cubicBezTo>
                  <a:cubicBezTo>
                    <a:pt x="1718" y="1125"/>
                    <a:pt x="1668" y="1119"/>
                    <a:pt x="1668" y="1152"/>
                  </a:cubicBezTo>
                  <a:close/>
                  <a:moveTo>
                    <a:pt x="2500" y="38"/>
                  </a:moveTo>
                  <a:lnTo>
                    <a:pt x="2500" y="38"/>
                  </a:lnTo>
                  <a:cubicBezTo>
                    <a:pt x="2494" y="38"/>
                    <a:pt x="2489" y="33"/>
                    <a:pt x="2483" y="33"/>
                  </a:cubicBezTo>
                  <a:cubicBezTo>
                    <a:pt x="2461" y="33"/>
                    <a:pt x="2450" y="44"/>
                    <a:pt x="2433" y="44"/>
                  </a:cubicBezTo>
                  <a:cubicBezTo>
                    <a:pt x="2411" y="44"/>
                    <a:pt x="2405" y="16"/>
                    <a:pt x="2383" y="16"/>
                  </a:cubicBezTo>
                  <a:cubicBezTo>
                    <a:pt x="2372" y="16"/>
                    <a:pt x="2372" y="27"/>
                    <a:pt x="2367" y="33"/>
                  </a:cubicBezTo>
                  <a:cubicBezTo>
                    <a:pt x="2361" y="44"/>
                    <a:pt x="2333" y="66"/>
                    <a:pt x="2356" y="66"/>
                  </a:cubicBezTo>
                  <a:cubicBezTo>
                    <a:pt x="2422" y="66"/>
                    <a:pt x="2261" y="166"/>
                    <a:pt x="2344" y="166"/>
                  </a:cubicBezTo>
                  <a:cubicBezTo>
                    <a:pt x="2361" y="166"/>
                    <a:pt x="2372" y="149"/>
                    <a:pt x="2394" y="149"/>
                  </a:cubicBezTo>
                  <a:cubicBezTo>
                    <a:pt x="2400" y="149"/>
                    <a:pt x="2405" y="155"/>
                    <a:pt x="2411" y="155"/>
                  </a:cubicBezTo>
                  <a:cubicBezTo>
                    <a:pt x="2433" y="155"/>
                    <a:pt x="2439" y="127"/>
                    <a:pt x="2461" y="127"/>
                  </a:cubicBezTo>
                  <a:cubicBezTo>
                    <a:pt x="2477" y="127"/>
                    <a:pt x="2489" y="133"/>
                    <a:pt x="2505" y="133"/>
                  </a:cubicBezTo>
                  <a:cubicBezTo>
                    <a:pt x="2561" y="133"/>
                    <a:pt x="2594" y="105"/>
                    <a:pt x="2655" y="105"/>
                  </a:cubicBezTo>
                  <a:cubicBezTo>
                    <a:pt x="2655" y="99"/>
                    <a:pt x="2655" y="94"/>
                    <a:pt x="2655" y="88"/>
                  </a:cubicBezTo>
                  <a:cubicBezTo>
                    <a:pt x="2655" y="66"/>
                    <a:pt x="2649" y="27"/>
                    <a:pt x="2627" y="27"/>
                  </a:cubicBezTo>
                  <a:cubicBezTo>
                    <a:pt x="2605" y="27"/>
                    <a:pt x="2594" y="38"/>
                    <a:pt x="2577" y="38"/>
                  </a:cubicBezTo>
                  <a:cubicBezTo>
                    <a:pt x="2561" y="38"/>
                    <a:pt x="2550" y="27"/>
                    <a:pt x="2533" y="27"/>
                  </a:cubicBezTo>
                  <a:cubicBezTo>
                    <a:pt x="2516" y="27"/>
                    <a:pt x="2511" y="38"/>
                    <a:pt x="2500" y="38"/>
                  </a:cubicBezTo>
                  <a:close/>
                  <a:moveTo>
                    <a:pt x="1702" y="194"/>
                  </a:moveTo>
                  <a:lnTo>
                    <a:pt x="1702" y="194"/>
                  </a:lnTo>
                  <a:cubicBezTo>
                    <a:pt x="1702" y="205"/>
                    <a:pt x="1707" y="210"/>
                    <a:pt x="1707" y="221"/>
                  </a:cubicBezTo>
                  <a:cubicBezTo>
                    <a:pt x="1724" y="210"/>
                    <a:pt x="1724" y="194"/>
                    <a:pt x="1740" y="183"/>
                  </a:cubicBezTo>
                  <a:cubicBezTo>
                    <a:pt x="1763" y="166"/>
                    <a:pt x="1796" y="177"/>
                    <a:pt x="1807" y="155"/>
                  </a:cubicBezTo>
                  <a:cubicBezTo>
                    <a:pt x="1807" y="144"/>
                    <a:pt x="1807" y="144"/>
                    <a:pt x="1807" y="144"/>
                  </a:cubicBezTo>
                  <a:cubicBezTo>
                    <a:pt x="1785" y="144"/>
                    <a:pt x="1785" y="144"/>
                    <a:pt x="1785" y="144"/>
                  </a:cubicBezTo>
                  <a:cubicBezTo>
                    <a:pt x="1763" y="144"/>
                    <a:pt x="1746" y="155"/>
                    <a:pt x="1729" y="166"/>
                  </a:cubicBezTo>
                  <a:cubicBezTo>
                    <a:pt x="1718" y="177"/>
                    <a:pt x="1702" y="183"/>
                    <a:pt x="1702" y="194"/>
                  </a:cubicBezTo>
                  <a:close/>
                  <a:moveTo>
                    <a:pt x="1840" y="61"/>
                  </a:moveTo>
                  <a:lnTo>
                    <a:pt x="1840" y="61"/>
                  </a:lnTo>
                  <a:cubicBezTo>
                    <a:pt x="1812" y="66"/>
                    <a:pt x="1796" y="77"/>
                    <a:pt x="1774" y="94"/>
                  </a:cubicBezTo>
                  <a:cubicBezTo>
                    <a:pt x="1768" y="99"/>
                    <a:pt x="1757" y="99"/>
                    <a:pt x="1757" y="111"/>
                  </a:cubicBezTo>
                  <a:cubicBezTo>
                    <a:pt x="1757" y="127"/>
                    <a:pt x="1757" y="127"/>
                    <a:pt x="1757" y="127"/>
                  </a:cubicBezTo>
                  <a:cubicBezTo>
                    <a:pt x="1801" y="127"/>
                    <a:pt x="1801" y="127"/>
                    <a:pt x="1801" y="127"/>
                  </a:cubicBezTo>
                  <a:cubicBezTo>
                    <a:pt x="1807" y="127"/>
                    <a:pt x="1807" y="127"/>
                    <a:pt x="1812" y="127"/>
                  </a:cubicBezTo>
                  <a:cubicBezTo>
                    <a:pt x="1824" y="127"/>
                    <a:pt x="1829" y="133"/>
                    <a:pt x="1840" y="133"/>
                  </a:cubicBezTo>
                  <a:cubicBezTo>
                    <a:pt x="1868" y="133"/>
                    <a:pt x="1885" y="116"/>
                    <a:pt x="1885" y="88"/>
                  </a:cubicBezTo>
                  <a:cubicBezTo>
                    <a:pt x="1885" y="72"/>
                    <a:pt x="1851" y="77"/>
                    <a:pt x="1840" y="61"/>
                  </a:cubicBezTo>
                  <a:close/>
                  <a:moveTo>
                    <a:pt x="2078" y="44"/>
                  </a:moveTo>
                  <a:lnTo>
                    <a:pt x="2078" y="44"/>
                  </a:lnTo>
                  <a:cubicBezTo>
                    <a:pt x="2095" y="55"/>
                    <a:pt x="2117" y="55"/>
                    <a:pt x="2134" y="61"/>
                  </a:cubicBezTo>
                  <a:cubicBezTo>
                    <a:pt x="2123" y="88"/>
                    <a:pt x="2101" y="88"/>
                    <a:pt x="2078" y="99"/>
                  </a:cubicBezTo>
                  <a:cubicBezTo>
                    <a:pt x="2062" y="105"/>
                    <a:pt x="2056" y="116"/>
                    <a:pt x="2051" y="127"/>
                  </a:cubicBezTo>
                  <a:cubicBezTo>
                    <a:pt x="2045" y="138"/>
                    <a:pt x="2045" y="155"/>
                    <a:pt x="2034" y="155"/>
                  </a:cubicBezTo>
                  <a:cubicBezTo>
                    <a:pt x="2023" y="155"/>
                    <a:pt x="2023" y="138"/>
                    <a:pt x="2018" y="138"/>
                  </a:cubicBezTo>
                  <a:cubicBezTo>
                    <a:pt x="2001" y="138"/>
                    <a:pt x="2001" y="155"/>
                    <a:pt x="1984" y="155"/>
                  </a:cubicBezTo>
                  <a:cubicBezTo>
                    <a:pt x="1990" y="171"/>
                    <a:pt x="2001" y="177"/>
                    <a:pt x="2001" y="194"/>
                  </a:cubicBezTo>
                  <a:cubicBezTo>
                    <a:pt x="2001" y="194"/>
                    <a:pt x="2001" y="199"/>
                    <a:pt x="2001" y="205"/>
                  </a:cubicBezTo>
                  <a:cubicBezTo>
                    <a:pt x="1990" y="205"/>
                    <a:pt x="1990" y="205"/>
                    <a:pt x="1990" y="205"/>
                  </a:cubicBezTo>
                  <a:cubicBezTo>
                    <a:pt x="1962" y="194"/>
                    <a:pt x="1962" y="194"/>
                    <a:pt x="1962" y="194"/>
                  </a:cubicBezTo>
                  <a:cubicBezTo>
                    <a:pt x="1940" y="194"/>
                    <a:pt x="1934" y="216"/>
                    <a:pt x="1918" y="216"/>
                  </a:cubicBezTo>
                  <a:cubicBezTo>
                    <a:pt x="1907" y="216"/>
                    <a:pt x="1901" y="199"/>
                    <a:pt x="1890" y="199"/>
                  </a:cubicBezTo>
                  <a:cubicBezTo>
                    <a:pt x="1879" y="194"/>
                    <a:pt x="1868" y="194"/>
                    <a:pt x="1851" y="188"/>
                  </a:cubicBezTo>
                  <a:cubicBezTo>
                    <a:pt x="1851" y="171"/>
                    <a:pt x="1868" y="171"/>
                    <a:pt x="1879" y="160"/>
                  </a:cubicBezTo>
                  <a:cubicBezTo>
                    <a:pt x="1879" y="155"/>
                    <a:pt x="1879" y="149"/>
                    <a:pt x="1879" y="144"/>
                  </a:cubicBezTo>
                  <a:cubicBezTo>
                    <a:pt x="1896" y="122"/>
                    <a:pt x="1918" y="122"/>
                    <a:pt x="1945" y="122"/>
                  </a:cubicBezTo>
                  <a:cubicBezTo>
                    <a:pt x="1945" y="99"/>
                    <a:pt x="1945" y="99"/>
                    <a:pt x="1945" y="99"/>
                  </a:cubicBezTo>
                  <a:cubicBezTo>
                    <a:pt x="1934" y="99"/>
                    <a:pt x="1923" y="99"/>
                    <a:pt x="1923" y="88"/>
                  </a:cubicBezTo>
                  <a:lnTo>
                    <a:pt x="1923" y="83"/>
                  </a:lnTo>
                  <a:cubicBezTo>
                    <a:pt x="1940" y="77"/>
                    <a:pt x="1951" y="77"/>
                    <a:pt x="1962" y="72"/>
                  </a:cubicBezTo>
                  <a:cubicBezTo>
                    <a:pt x="1968" y="66"/>
                    <a:pt x="1973" y="61"/>
                    <a:pt x="1979" y="61"/>
                  </a:cubicBezTo>
                  <a:cubicBezTo>
                    <a:pt x="1984" y="61"/>
                    <a:pt x="1984" y="66"/>
                    <a:pt x="1984" y="66"/>
                  </a:cubicBezTo>
                  <a:cubicBezTo>
                    <a:pt x="1984" y="83"/>
                    <a:pt x="1968" y="88"/>
                    <a:pt x="1968" y="105"/>
                  </a:cubicBezTo>
                  <a:cubicBezTo>
                    <a:pt x="1968" y="116"/>
                    <a:pt x="1973" y="127"/>
                    <a:pt x="1984" y="127"/>
                  </a:cubicBezTo>
                  <a:cubicBezTo>
                    <a:pt x="2012" y="127"/>
                    <a:pt x="2006" y="88"/>
                    <a:pt x="2023" y="61"/>
                  </a:cubicBezTo>
                  <a:cubicBezTo>
                    <a:pt x="2023" y="66"/>
                    <a:pt x="2023" y="66"/>
                    <a:pt x="2029" y="66"/>
                  </a:cubicBezTo>
                  <a:cubicBezTo>
                    <a:pt x="2051" y="66"/>
                    <a:pt x="2056" y="50"/>
                    <a:pt x="2078" y="44"/>
                  </a:cubicBezTo>
                  <a:close/>
                  <a:moveTo>
                    <a:pt x="2289" y="44"/>
                  </a:moveTo>
                  <a:lnTo>
                    <a:pt x="2289" y="44"/>
                  </a:lnTo>
                  <a:cubicBezTo>
                    <a:pt x="2295" y="72"/>
                    <a:pt x="2289" y="94"/>
                    <a:pt x="2278" y="116"/>
                  </a:cubicBezTo>
                  <a:cubicBezTo>
                    <a:pt x="2267" y="133"/>
                    <a:pt x="2267" y="144"/>
                    <a:pt x="2256" y="155"/>
                  </a:cubicBezTo>
                  <a:cubicBezTo>
                    <a:pt x="2239" y="177"/>
                    <a:pt x="2239" y="199"/>
                    <a:pt x="2217" y="199"/>
                  </a:cubicBezTo>
                  <a:cubicBezTo>
                    <a:pt x="2211" y="199"/>
                    <a:pt x="2211" y="199"/>
                    <a:pt x="2206" y="199"/>
                  </a:cubicBezTo>
                  <a:cubicBezTo>
                    <a:pt x="2206" y="183"/>
                    <a:pt x="2195" y="171"/>
                    <a:pt x="2189" y="160"/>
                  </a:cubicBezTo>
                  <a:cubicBezTo>
                    <a:pt x="2184" y="155"/>
                    <a:pt x="2184" y="144"/>
                    <a:pt x="2178" y="144"/>
                  </a:cubicBezTo>
                  <a:cubicBezTo>
                    <a:pt x="2167" y="144"/>
                    <a:pt x="2162" y="149"/>
                    <a:pt x="2156" y="149"/>
                  </a:cubicBezTo>
                  <a:cubicBezTo>
                    <a:pt x="2151" y="149"/>
                    <a:pt x="2145" y="149"/>
                    <a:pt x="2139" y="149"/>
                  </a:cubicBezTo>
                  <a:cubicBezTo>
                    <a:pt x="2151" y="138"/>
                    <a:pt x="2156" y="133"/>
                    <a:pt x="2162" y="122"/>
                  </a:cubicBezTo>
                  <a:cubicBezTo>
                    <a:pt x="2167" y="111"/>
                    <a:pt x="2173" y="99"/>
                    <a:pt x="2184" y="99"/>
                  </a:cubicBezTo>
                  <a:cubicBezTo>
                    <a:pt x="2195" y="99"/>
                    <a:pt x="2195" y="116"/>
                    <a:pt x="2206" y="116"/>
                  </a:cubicBezTo>
                  <a:cubicBezTo>
                    <a:pt x="2239" y="116"/>
                    <a:pt x="2245" y="83"/>
                    <a:pt x="2261" y="61"/>
                  </a:cubicBezTo>
                  <a:cubicBezTo>
                    <a:pt x="2267" y="55"/>
                    <a:pt x="2272" y="44"/>
                    <a:pt x="2278" y="44"/>
                  </a:cubicBezTo>
                  <a:cubicBezTo>
                    <a:pt x="2284" y="44"/>
                    <a:pt x="2289" y="44"/>
                    <a:pt x="2289" y="44"/>
                  </a:cubicBezTo>
                  <a:close/>
                  <a:moveTo>
                    <a:pt x="1674" y="221"/>
                  </a:moveTo>
                  <a:lnTo>
                    <a:pt x="1674" y="221"/>
                  </a:lnTo>
                  <a:cubicBezTo>
                    <a:pt x="1646" y="227"/>
                    <a:pt x="1630" y="238"/>
                    <a:pt x="1602" y="249"/>
                  </a:cubicBezTo>
                  <a:cubicBezTo>
                    <a:pt x="1585" y="255"/>
                    <a:pt x="1569" y="249"/>
                    <a:pt x="1552" y="255"/>
                  </a:cubicBezTo>
                  <a:cubicBezTo>
                    <a:pt x="1524" y="266"/>
                    <a:pt x="1508" y="277"/>
                    <a:pt x="1480" y="277"/>
                  </a:cubicBezTo>
                  <a:cubicBezTo>
                    <a:pt x="1441" y="277"/>
                    <a:pt x="1441" y="277"/>
                    <a:pt x="1441" y="277"/>
                  </a:cubicBezTo>
                  <a:cubicBezTo>
                    <a:pt x="1425" y="277"/>
                    <a:pt x="1413" y="271"/>
                    <a:pt x="1391" y="271"/>
                  </a:cubicBezTo>
                  <a:cubicBezTo>
                    <a:pt x="1347" y="271"/>
                    <a:pt x="1325" y="304"/>
                    <a:pt x="1280" y="321"/>
                  </a:cubicBezTo>
                  <a:cubicBezTo>
                    <a:pt x="1269" y="327"/>
                    <a:pt x="1264" y="332"/>
                    <a:pt x="1253" y="332"/>
                  </a:cubicBezTo>
                  <a:cubicBezTo>
                    <a:pt x="1242" y="332"/>
                    <a:pt x="1236" y="327"/>
                    <a:pt x="1225" y="327"/>
                  </a:cubicBezTo>
                  <a:cubicBezTo>
                    <a:pt x="1142" y="327"/>
                    <a:pt x="1164" y="304"/>
                    <a:pt x="1120" y="304"/>
                  </a:cubicBezTo>
                  <a:cubicBezTo>
                    <a:pt x="1109" y="304"/>
                    <a:pt x="1109" y="310"/>
                    <a:pt x="1098" y="310"/>
                  </a:cubicBezTo>
                  <a:cubicBezTo>
                    <a:pt x="1087" y="310"/>
                    <a:pt x="1081" y="304"/>
                    <a:pt x="1070" y="304"/>
                  </a:cubicBezTo>
                  <a:cubicBezTo>
                    <a:pt x="1048" y="304"/>
                    <a:pt x="1042" y="327"/>
                    <a:pt x="1031" y="349"/>
                  </a:cubicBezTo>
                  <a:cubicBezTo>
                    <a:pt x="1014" y="349"/>
                    <a:pt x="1009" y="349"/>
                    <a:pt x="992" y="349"/>
                  </a:cubicBezTo>
                  <a:cubicBezTo>
                    <a:pt x="959" y="349"/>
                    <a:pt x="948" y="360"/>
                    <a:pt x="915" y="360"/>
                  </a:cubicBezTo>
                  <a:cubicBezTo>
                    <a:pt x="881" y="360"/>
                    <a:pt x="865" y="354"/>
                    <a:pt x="837" y="332"/>
                  </a:cubicBezTo>
                  <a:cubicBezTo>
                    <a:pt x="826" y="327"/>
                    <a:pt x="815" y="310"/>
                    <a:pt x="798" y="310"/>
                  </a:cubicBezTo>
                  <a:cubicBezTo>
                    <a:pt x="782" y="310"/>
                    <a:pt x="776" y="327"/>
                    <a:pt x="760" y="327"/>
                  </a:cubicBezTo>
                  <a:cubicBezTo>
                    <a:pt x="743" y="327"/>
                    <a:pt x="737" y="316"/>
                    <a:pt x="726" y="310"/>
                  </a:cubicBezTo>
                  <a:cubicBezTo>
                    <a:pt x="710" y="304"/>
                    <a:pt x="693" y="310"/>
                    <a:pt x="676" y="310"/>
                  </a:cubicBezTo>
                  <a:cubicBezTo>
                    <a:pt x="643" y="310"/>
                    <a:pt x="621" y="316"/>
                    <a:pt x="588" y="316"/>
                  </a:cubicBezTo>
                  <a:cubicBezTo>
                    <a:pt x="571" y="316"/>
                    <a:pt x="566" y="316"/>
                    <a:pt x="549" y="310"/>
                  </a:cubicBezTo>
                  <a:cubicBezTo>
                    <a:pt x="538" y="304"/>
                    <a:pt x="538" y="282"/>
                    <a:pt x="527" y="282"/>
                  </a:cubicBezTo>
                  <a:cubicBezTo>
                    <a:pt x="510" y="282"/>
                    <a:pt x="510" y="304"/>
                    <a:pt x="494" y="304"/>
                  </a:cubicBezTo>
                  <a:cubicBezTo>
                    <a:pt x="455" y="304"/>
                    <a:pt x="455" y="304"/>
                    <a:pt x="455" y="304"/>
                  </a:cubicBezTo>
                  <a:cubicBezTo>
                    <a:pt x="444" y="304"/>
                    <a:pt x="438" y="316"/>
                    <a:pt x="433" y="332"/>
                  </a:cubicBezTo>
                  <a:cubicBezTo>
                    <a:pt x="427" y="327"/>
                    <a:pt x="427" y="327"/>
                    <a:pt x="427" y="327"/>
                  </a:cubicBezTo>
                  <a:cubicBezTo>
                    <a:pt x="422" y="299"/>
                    <a:pt x="372" y="299"/>
                    <a:pt x="372" y="271"/>
                  </a:cubicBezTo>
                  <a:cubicBezTo>
                    <a:pt x="372" y="227"/>
                    <a:pt x="372" y="227"/>
                    <a:pt x="372" y="227"/>
                  </a:cubicBezTo>
                  <a:cubicBezTo>
                    <a:pt x="372" y="210"/>
                    <a:pt x="377" y="199"/>
                    <a:pt x="388" y="188"/>
                  </a:cubicBezTo>
                  <a:cubicBezTo>
                    <a:pt x="416" y="160"/>
                    <a:pt x="383" y="155"/>
                    <a:pt x="427" y="155"/>
                  </a:cubicBezTo>
                  <a:cubicBezTo>
                    <a:pt x="444" y="155"/>
                    <a:pt x="449" y="144"/>
                    <a:pt x="460" y="133"/>
                  </a:cubicBezTo>
                  <a:cubicBezTo>
                    <a:pt x="477" y="122"/>
                    <a:pt x="494" y="127"/>
                    <a:pt x="505" y="116"/>
                  </a:cubicBezTo>
                  <a:cubicBezTo>
                    <a:pt x="538" y="99"/>
                    <a:pt x="549" y="77"/>
                    <a:pt x="588" y="77"/>
                  </a:cubicBezTo>
                  <a:cubicBezTo>
                    <a:pt x="599" y="77"/>
                    <a:pt x="604" y="77"/>
                    <a:pt x="615" y="77"/>
                  </a:cubicBezTo>
                  <a:cubicBezTo>
                    <a:pt x="627" y="77"/>
                    <a:pt x="632" y="66"/>
                    <a:pt x="643" y="66"/>
                  </a:cubicBezTo>
                  <a:cubicBezTo>
                    <a:pt x="660" y="66"/>
                    <a:pt x="660" y="77"/>
                    <a:pt x="676" y="77"/>
                  </a:cubicBezTo>
                  <a:cubicBezTo>
                    <a:pt x="682" y="77"/>
                    <a:pt x="688" y="72"/>
                    <a:pt x="699" y="72"/>
                  </a:cubicBezTo>
                  <a:cubicBezTo>
                    <a:pt x="704" y="72"/>
                    <a:pt x="710" y="77"/>
                    <a:pt x="715" y="77"/>
                  </a:cubicBezTo>
                  <a:cubicBezTo>
                    <a:pt x="721" y="77"/>
                    <a:pt x="721" y="72"/>
                    <a:pt x="726" y="72"/>
                  </a:cubicBezTo>
                  <a:cubicBezTo>
                    <a:pt x="760" y="72"/>
                    <a:pt x="760" y="116"/>
                    <a:pt x="793" y="116"/>
                  </a:cubicBezTo>
                  <a:cubicBezTo>
                    <a:pt x="809" y="116"/>
                    <a:pt x="815" y="111"/>
                    <a:pt x="832" y="111"/>
                  </a:cubicBezTo>
                  <a:cubicBezTo>
                    <a:pt x="876" y="111"/>
                    <a:pt x="876" y="111"/>
                    <a:pt x="876" y="111"/>
                  </a:cubicBezTo>
                  <a:cubicBezTo>
                    <a:pt x="881" y="111"/>
                    <a:pt x="881" y="116"/>
                    <a:pt x="887" y="122"/>
                  </a:cubicBezTo>
                  <a:cubicBezTo>
                    <a:pt x="931" y="138"/>
                    <a:pt x="931" y="138"/>
                    <a:pt x="931" y="138"/>
                  </a:cubicBezTo>
                  <a:cubicBezTo>
                    <a:pt x="970" y="155"/>
                    <a:pt x="992" y="160"/>
                    <a:pt x="1026" y="177"/>
                  </a:cubicBezTo>
                  <a:cubicBezTo>
                    <a:pt x="1048" y="194"/>
                    <a:pt x="1059" y="210"/>
                    <a:pt x="1081" y="210"/>
                  </a:cubicBezTo>
                  <a:cubicBezTo>
                    <a:pt x="1114" y="210"/>
                    <a:pt x="1120" y="171"/>
                    <a:pt x="1147" y="171"/>
                  </a:cubicBezTo>
                  <a:cubicBezTo>
                    <a:pt x="1159" y="171"/>
                    <a:pt x="1164" y="177"/>
                    <a:pt x="1175" y="177"/>
                  </a:cubicBezTo>
                  <a:cubicBezTo>
                    <a:pt x="1186" y="177"/>
                    <a:pt x="1197" y="171"/>
                    <a:pt x="1208" y="171"/>
                  </a:cubicBezTo>
                  <a:cubicBezTo>
                    <a:pt x="1231" y="171"/>
                    <a:pt x="1242" y="177"/>
                    <a:pt x="1264" y="177"/>
                  </a:cubicBezTo>
                  <a:cubicBezTo>
                    <a:pt x="1347" y="177"/>
                    <a:pt x="1314" y="177"/>
                    <a:pt x="1402" y="216"/>
                  </a:cubicBezTo>
                  <a:cubicBezTo>
                    <a:pt x="1425" y="227"/>
                    <a:pt x="1436" y="238"/>
                    <a:pt x="1452" y="238"/>
                  </a:cubicBezTo>
                  <a:cubicBezTo>
                    <a:pt x="1480" y="238"/>
                    <a:pt x="1497" y="227"/>
                    <a:pt x="1513" y="205"/>
                  </a:cubicBezTo>
                  <a:cubicBezTo>
                    <a:pt x="1524" y="194"/>
                    <a:pt x="1519" y="183"/>
                    <a:pt x="1524" y="166"/>
                  </a:cubicBezTo>
                  <a:cubicBezTo>
                    <a:pt x="1535" y="144"/>
                    <a:pt x="1563" y="149"/>
                    <a:pt x="1580" y="133"/>
                  </a:cubicBezTo>
                  <a:cubicBezTo>
                    <a:pt x="1591" y="122"/>
                    <a:pt x="1602" y="122"/>
                    <a:pt x="1619" y="116"/>
                  </a:cubicBezTo>
                  <a:cubicBezTo>
                    <a:pt x="1641" y="111"/>
                    <a:pt x="1657" y="105"/>
                    <a:pt x="1679" y="94"/>
                  </a:cubicBezTo>
                  <a:cubicBezTo>
                    <a:pt x="1691" y="88"/>
                    <a:pt x="1707" y="83"/>
                    <a:pt x="1707" y="66"/>
                  </a:cubicBezTo>
                  <a:cubicBezTo>
                    <a:pt x="1707" y="55"/>
                    <a:pt x="1702" y="44"/>
                    <a:pt x="1691" y="44"/>
                  </a:cubicBezTo>
                  <a:cubicBezTo>
                    <a:pt x="1674" y="44"/>
                    <a:pt x="1663" y="50"/>
                    <a:pt x="1646" y="50"/>
                  </a:cubicBezTo>
                  <a:cubicBezTo>
                    <a:pt x="1646" y="44"/>
                    <a:pt x="1646" y="44"/>
                    <a:pt x="1646" y="44"/>
                  </a:cubicBezTo>
                  <a:cubicBezTo>
                    <a:pt x="1657" y="22"/>
                    <a:pt x="1668" y="0"/>
                    <a:pt x="1696" y="0"/>
                  </a:cubicBezTo>
                  <a:cubicBezTo>
                    <a:pt x="1718" y="0"/>
                    <a:pt x="1724" y="16"/>
                    <a:pt x="1735" y="38"/>
                  </a:cubicBezTo>
                  <a:cubicBezTo>
                    <a:pt x="1740" y="55"/>
                    <a:pt x="1746" y="66"/>
                    <a:pt x="1746" y="83"/>
                  </a:cubicBezTo>
                  <a:cubicBezTo>
                    <a:pt x="1746" y="116"/>
                    <a:pt x="1746" y="99"/>
                    <a:pt x="1724" y="105"/>
                  </a:cubicBezTo>
                  <a:cubicBezTo>
                    <a:pt x="1707" y="111"/>
                    <a:pt x="1713" y="133"/>
                    <a:pt x="1702" y="144"/>
                  </a:cubicBezTo>
                  <a:cubicBezTo>
                    <a:pt x="1691" y="155"/>
                    <a:pt x="1679" y="149"/>
                    <a:pt x="1663" y="149"/>
                  </a:cubicBezTo>
                  <a:cubicBezTo>
                    <a:pt x="1657" y="160"/>
                    <a:pt x="1657" y="160"/>
                    <a:pt x="1657" y="160"/>
                  </a:cubicBezTo>
                  <a:cubicBezTo>
                    <a:pt x="1668" y="171"/>
                    <a:pt x="1674" y="183"/>
                    <a:pt x="1674" y="194"/>
                  </a:cubicBezTo>
                  <a:cubicBezTo>
                    <a:pt x="1674" y="205"/>
                    <a:pt x="1674" y="210"/>
                    <a:pt x="1674" y="221"/>
                  </a:cubicBezTo>
                  <a:close/>
                  <a:moveTo>
                    <a:pt x="244" y="166"/>
                  </a:moveTo>
                  <a:lnTo>
                    <a:pt x="244" y="166"/>
                  </a:lnTo>
                  <a:cubicBezTo>
                    <a:pt x="183" y="155"/>
                    <a:pt x="211" y="160"/>
                    <a:pt x="189" y="221"/>
                  </a:cubicBezTo>
                  <a:cubicBezTo>
                    <a:pt x="200" y="232"/>
                    <a:pt x="200" y="232"/>
                    <a:pt x="200" y="232"/>
                  </a:cubicBezTo>
                  <a:cubicBezTo>
                    <a:pt x="200" y="244"/>
                    <a:pt x="200" y="249"/>
                    <a:pt x="200" y="255"/>
                  </a:cubicBezTo>
                  <a:cubicBezTo>
                    <a:pt x="200" y="266"/>
                    <a:pt x="200" y="277"/>
                    <a:pt x="211" y="277"/>
                  </a:cubicBezTo>
                  <a:cubicBezTo>
                    <a:pt x="222" y="277"/>
                    <a:pt x="222" y="260"/>
                    <a:pt x="222" y="249"/>
                  </a:cubicBezTo>
                  <a:cubicBezTo>
                    <a:pt x="228" y="232"/>
                    <a:pt x="233" y="210"/>
                    <a:pt x="255" y="210"/>
                  </a:cubicBezTo>
                  <a:cubicBezTo>
                    <a:pt x="261" y="210"/>
                    <a:pt x="261" y="216"/>
                    <a:pt x="266" y="216"/>
                  </a:cubicBezTo>
                  <a:cubicBezTo>
                    <a:pt x="272" y="216"/>
                    <a:pt x="272" y="205"/>
                    <a:pt x="272" y="199"/>
                  </a:cubicBezTo>
                  <a:cubicBezTo>
                    <a:pt x="272" y="183"/>
                    <a:pt x="255" y="171"/>
                    <a:pt x="244" y="166"/>
                  </a:cubicBezTo>
                  <a:close/>
                  <a:moveTo>
                    <a:pt x="300" y="288"/>
                  </a:moveTo>
                  <a:lnTo>
                    <a:pt x="300" y="288"/>
                  </a:lnTo>
                  <a:cubicBezTo>
                    <a:pt x="300" y="293"/>
                    <a:pt x="300" y="293"/>
                    <a:pt x="300" y="293"/>
                  </a:cubicBezTo>
                  <a:cubicBezTo>
                    <a:pt x="316" y="293"/>
                    <a:pt x="322" y="299"/>
                    <a:pt x="333" y="293"/>
                  </a:cubicBezTo>
                  <a:cubicBezTo>
                    <a:pt x="338" y="210"/>
                    <a:pt x="311" y="238"/>
                    <a:pt x="300" y="288"/>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49" name="Freeform 112">
              <a:extLst>
                <a:ext uri="{FF2B5EF4-FFF2-40B4-BE49-F238E27FC236}">
                  <a16:creationId xmlns:a16="http://schemas.microsoft.com/office/drawing/2014/main" id="{C16FB4AE-D494-4F1A-82CA-66A3D94217BA}"/>
                </a:ext>
              </a:extLst>
            </p:cNvPr>
            <p:cNvSpPr>
              <a:spLocks noChangeArrowheads="1"/>
            </p:cNvSpPr>
            <p:nvPr/>
          </p:nvSpPr>
          <p:spPr bwMode="auto">
            <a:xfrm>
              <a:off x="8676780" y="3478376"/>
              <a:ext cx="340928" cy="103767"/>
            </a:xfrm>
            <a:custGeom>
              <a:avLst/>
              <a:gdLst>
                <a:gd name="T0" fmla="*/ 94 w 1418"/>
                <a:gd name="T1" fmla="*/ 232 h 433"/>
                <a:gd name="T2" fmla="*/ 38 w 1418"/>
                <a:gd name="T3" fmla="*/ 299 h 433"/>
                <a:gd name="T4" fmla="*/ 16 w 1418"/>
                <a:gd name="T5" fmla="*/ 321 h 433"/>
                <a:gd name="T6" fmla="*/ 77 w 1418"/>
                <a:gd name="T7" fmla="*/ 327 h 433"/>
                <a:gd name="T8" fmla="*/ 177 w 1418"/>
                <a:gd name="T9" fmla="*/ 349 h 433"/>
                <a:gd name="T10" fmla="*/ 271 w 1418"/>
                <a:gd name="T11" fmla="*/ 354 h 433"/>
                <a:gd name="T12" fmla="*/ 332 w 1418"/>
                <a:gd name="T13" fmla="*/ 244 h 433"/>
                <a:gd name="T14" fmla="*/ 326 w 1418"/>
                <a:gd name="T15" fmla="*/ 83 h 433"/>
                <a:gd name="T16" fmla="*/ 121 w 1418"/>
                <a:gd name="T17" fmla="*/ 127 h 433"/>
                <a:gd name="T18" fmla="*/ 681 w 1418"/>
                <a:gd name="T19" fmla="*/ 55 h 433"/>
                <a:gd name="T20" fmla="*/ 714 w 1418"/>
                <a:gd name="T21" fmla="*/ 122 h 433"/>
                <a:gd name="T22" fmla="*/ 770 w 1418"/>
                <a:gd name="T23" fmla="*/ 16 h 433"/>
                <a:gd name="T24" fmla="*/ 681 w 1418"/>
                <a:gd name="T25" fmla="*/ 55 h 433"/>
                <a:gd name="T26" fmla="*/ 1112 w 1418"/>
                <a:gd name="T27" fmla="*/ 327 h 433"/>
                <a:gd name="T28" fmla="*/ 1096 w 1418"/>
                <a:gd name="T29" fmla="*/ 244 h 433"/>
                <a:gd name="T30" fmla="*/ 931 w 1418"/>
                <a:gd name="T31" fmla="*/ 332 h 433"/>
                <a:gd name="T32" fmla="*/ 786 w 1418"/>
                <a:gd name="T33" fmla="*/ 365 h 433"/>
                <a:gd name="T34" fmla="*/ 592 w 1418"/>
                <a:gd name="T35" fmla="*/ 388 h 433"/>
                <a:gd name="T36" fmla="*/ 421 w 1418"/>
                <a:gd name="T37" fmla="*/ 399 h 433"/>
                <a:gd name="T38" fmla="*/ 382 w 1418"/>
                <a:gd name="T39" fmla="*/ 354 h 433"/>
                <a:gd name="T40" fmla="*/ 393 w 1418"/>
                <a:gd name="T41" fmla="*/ 277 h 433"/>
                <a:gd name="T42" fmla="*/ 543 w 1418"/>
                <a:gd name="T43" fmla="*/ 138 h 433"/>
                <a:gd name="T44" fmla="*/ 648 w 1418"/>
                <a:gd name="T45" fmla="*/ 166 h 433"/>
                <a:gd name="T46" fmla="*/ 725 w 1418"/>
                <a:gd name="T47" fmla="*/ 144 h 433"/>
                <a:gd name="T48" fmla="*/ 759 w 1418"/>
                <a:gd name="T49" fmla="*/ 199 h 433"/>
                <a:gd name="T50" fmla="*/ 853 w 1418"/>
                <a:gd name="T51" fmla="*/ 260 h 433"/>
                <a:gd name="T52" fmla="*/ 979 w 1418"/>
                <a:gd name="T53" fmla="*/ 255 h 433"/>
                <a:gd name="T54" fmla="*/ 952 w 1418"/>
                <a:gd name="T55" fmla="*/ 155 h 433"/>
                <a:gd name="T56" fmla="*/ 786 w 1418"/>
                <a:gd name="T57" fmla="*/ 33 h 433"/>
                <a:gd name="T58" fmla="*/ 963 w 1418"/>
                <a:gd name="T59" fmla="*/ 16 h 433"/>
                <a:gd name="T60" fmla="*/ 1051 w 1418"/>
                <a:gd name="T61" fmla="*/ 122 h 433"/>
                <a:gd name="T62" fmla="*/ 1184 w 1418"/>
                <a:gd name="T63" fmla="*/ 99 h 433"/>
                <a:gd name="T64" fmla="*/ 1207 w 1418"/>
                <a:gd name="T65" fmla="*/ 177 h 433"/>
                <a:gd name="T66" fmla="*/ 1306 w 1418"/>
                <a:gd name="T67" fmla="*/ 94 h 433"/>
                <a:gd name="T68" fmla="*/ 1356 w 1418"/>
                <a:gd name="T69" fmla="*/ 177 h 433"/>
                <a:gd name="T70" fmla="*/ 1389 w 1418"/>
                <a:gd name="T71" fmla="*/ 244 h 433"/>
                <a:gd name="T72" fmla="*/ 1412 w 1418"/>
                <a:gd name="T73" fmla="*/ 266 h 433"/>
                <a:gd name="T74" fmla="*/ 1295 w 1418"/>
                <a:gd name="T75" fmla="*/ 266 h 433"/>
                <a:gd name="T76" fmla="*/ 1223 w 1418"/>
                <a:gd name="T77" fmla="*/ 277 h 433"/>
                <a:gd name="T78" fmla="*/ 1223 w 1418"/>
                <a:gd name="T79" fmla="*/ 304 h 433"/>
                <a:gd name="T80" fmla="*/ 1373 w 1418"/>
                <a:gd name="T81" fmla="*/ 16 h 433"/>
                <a:gd name="T82" fmla="*/ 1367 w 1418"/>
                <a:gd name="T83" fmla="*/ 8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18" h="433">
                  <a:moveTo>
                    <a:pt x="77" y="155"/>
                  </a:moveTo>
                  <a:lnTo>
                    <a:pt x="77" y="155"/>
                  </a:lnTo>
                  <a:cubicBezTo>
                    <a:pt x="99" y="183"/>
                    <a:pt x="94" y="205"/>
                    <a:pt x="94" y="232"/>
                  </a:cubicBezTo>
                  <a:cubicBezTo>
                    <a:pt x="94" y="249"/>
                    <a:pt x="94" y="260"/>
                    <a:pt x="88" y="277"/>
                  </a:cubicBezTo>
                  <a:cubicBezTo>
                    <a:pt x="83" y="277"/>
                    <a:pt x="77" y="271"/>
                    <a:pt x="66" y="271"/>
                  </a:cubicBezTo>
                  <a:cubicBezTo>
                    <a:pt x="60" y="282"/>
                    <a:pt x="55" y="299"/>
                    <a:pt x="38" y="299"/>
                  </a:cubicBezTo>
                  <a:cubicBezTo>
                    <a:pt x="22" y="299"/>
                    <a:pt x="16" y="282"/>
                    <a:pt x="5" y="277"/>
                  </a:cubicBezTo>
                  <a:cubicBezTo>
                    <a:pt x="0" y="282"/>
                    <a:pt x="0" y="282"/>
                    <a:pt x="0" y="288"/>
                  </a:cubicBezTo>
                  <a:cubicBezTo>
                    <a:pt x="0" y="304"/>
                    <a:pt x="5" y="316"/>
                    <a:pt x="16" y="321"/>
                  </a:cubicBezTo>
                  <a:cubicBezTo>
                    <a:pt x="27" y="321"/>
                    <a:pt x="33" y="316"/>
                    <a:pt x="38" y="321"/>
                  </a:cubicBezTo>
                  <a:cubicBezTo>
                    <a:pt x="55" y="327"/>
                    <a:pt x="60" y="343"/>
                    <a:pt x="72" y="349"/>
                  </a:cubicBezTo>
                  <a:cubicBezTo>
                    <a:pt x="77" y="327"/>
                    <a:pt x="77" y="327"/>
                    <a:pt x="77" y="327"/>
                  </a:cubicBezTo>
                  <a:cubicBezTo>
                    <a:pt x="83" y="327"/>
                    <a:pt x="83" y="327"/>
                    <a:pt x="88" y="327"/>
                  </a:cubicBezTo>
                  <a:cubicBezTo>
                    <a:pt x="105" y="327"/>
                    <a:pt x="105" y="343"/>
                    <a:pt x="116" y="343"/>
                  </a:cubicBezTo>
                  <a:cubicBezTo>
                    <a:pt x="138" y="349"/>
                    <a:pt x="155" y="343"/>
                    <a:pt x="177" y="349"/>
                  </a:cubicBezTo>
                  <a:cubicBezTo>
                    <a:pt x="193" y="349"/>
                    <a:pt x="199" y="365"/>
                    <a:pt x="216" y="365"/>
                  </a:cubicBezTo>
                  <a:cubicBezTo>
                    <a:pt x="227" y="365"/>
                    <a:pt x="232" y="354"/>
                    <a:pt x="243" y="354"/>
                  </a:cubicBezTo>
                  <a:cubicBezTo>
                    <a:pt x="254" y="349"/>
                    <a:pt x="260" y="354"/>
                    <a:pt x="271" y="354"/>
                  </a:cubicBezTo>
                  <a:cubicBezTo>
                    <a:pt x="293" y="354"/>
                    <a:pt x="304" y="338"/>
                    <a:pt x="304" y="321"/>
                  </a:cubicBezTo>
                  <a:cubicBezTo>
                    <a:pt x="304" y="310"/>
                    <a:pt x="299" y="304"/>
                    <a:pt x="299" y="293"/>
                  </a:cubicBezTo>
                  <a:cubicBezTo>
                    <a:pt x="299" y="271"/>
                    <a:pt x="321" y="260"/>
                    <a:pt x="332" y="244"/>
                  </a:cubicBezTo>
                  <a:cubicBezTo>
                    <a:pt x="343" y="227"/>
                    <a:pt x="343" y="210"/>
                    <a:pt x="349" y="194"/>
                  </a:cubicBezTo>
                  <a:cubicBezTo>
                    <a:pt x="360" y="166"/>
                    <a:pt x="371" y="149"/>
                    <a:pt x="371" y="116"/>
                  </a:cubicBezTo>
                  <a:cubicBezTo>
                    <a:pt x="371" y="94"/>
                    <a:pt x="349" y="88"/>
                    <a:pt x="326" y="83"/>
                  </a:cubicBezTo>
                  <a:cubicBezTo>
                    <a:pt x="293" y="72"/>
                    <a:pt x="271" y="55"/>
                    <a:pt x="238" y="55"/>
                  </a:cubicBezTo>
                  <a:cubicBezTo>
                    <a:pt x="210" y="55"/>
                    <a:pt x="199" y="55"/>
                    <a:pt x="177" y="66"/>
                  </a:cubicBezTo>
                  <a:cubicBezTo>
                    <a:pt x="149" y="83"/>
                    <a:pt x="144" y="105"/>
                    <a:pt x="121" y="127"/>
                  </a:cubicBezTo>
                  <a:cubicBezTo>
                    <a:pt x="105" y="138"/>
                    <a:pt x="94" y="138"/>
                    <a:pt x="77" y="155"/>
                  </a:cubicBezTo>
                  <a:close/>
                  <a:moveTo>
                    <a:pt x="681" y="55"/>
                  </a:moveTo>
                  <a:lnTo>
                    <a:pt x="681" y="55"/>
                  </a:lnTo>
                  <a:cubicBezTo>
                    <a:pt x="681" y="66"/>
                    <a:pt x="692" y="77"/>
                    <a:pt x="703" y="83"/>
                  </a:cubicBezTo>
                  <a:cubicBezTo>
                    <a:pt x="703" y="88"/>
                    <a:pt x="698" y="88"/>
                    <a:pt x="698" y="94"/>
                  </a:cubicBezTo>
                  <a:cubicBezTo>
                    <a:pt x="698" y="105"/>
                    <a:pt x="703" y="122"/>
                    <a:pt x="714" y="122"/>
                  </a:cubicBezTo>
                  <a:cubicBezTo>
                    <a:pt x="737" y="122"/>
                    <a:pt x="737" y="99"/>
                    <a:pt x="748" y="83"/>
                  </a:cubicBezTo>
                  <a:cubicBezTo>
                    <a:pt x="759" y="61"/>
                    <a:pt x="770" y="44"/>
                    <a:pt x="775" y="22"/>
                  </a:cubicBezTo>
                  <a:cubicBezTo>
                    <a:pt x="770" y="16"/>
                    <a:pt x="770" y="16"/>
                    <a:pt x="770" y="16"/>
                  </a:cubicBezTo>
                  <a:cubicBezTo>
                    <a:pt x="753" y="27"/>
                    <a:pt x="742" y="16"/>
                    <a:pt x="725" y="16"/>
                  </a:cubicBezTo>
                  <a:cubicBezTo>
                    <a:pt x="720" y="22"/>
                    <a:pt x="720" y="27"/>
                    <a:pt x="714" y="33"/>
                  </a:cubicBezTo>
                  <a:cubicBezTo>
                    <a:pt x="703" y="44"/>
                    <a:pt x="681" y="38"/>
                    <a:pt x="681" y="55"/>
                  </a:cubicBezTo>
                  <a:close/>
                  <a:moveTo>
                    <a:pt x="1168" y="310"/>
                  </a:moveTo>
                  <a:lnTo>
                    <a:pt x="1168" y="310"/>
                  </a:lnTo>
                  <a:cubicBezTo>
                    <a:pt x="1146" y="316"/>
                    <a:pt x="1135" y="327"/>
                    <a:pt x="1112" y="327"/>
                  </a:cubicBezTo>
                  <a:cubicBezTo>
                    <a:pt x="1101" y="327"/>
                    <a:pt x="1096" y="321"/>
                    <a:pt x="1085" y="321"/>
                  </a:cubicBezTo>
                  <a:cubicBezTo>
                    <a:pt x="1085" y="304"/>
                    <a:pt x="1085" y="304"/>
                    <a:pt x="1085" y="304"/>
                  </a:cubicBezTo>
                  <a:cubicBezTo>
                    <a:pt x="1085" y="277"/>
                    <a:pt x="1096" y="266"/>
                    <a:pt x="1096" y="244"/>
                  </a:cubicBezTo>
                  <a:cubicBezTo>
                    <a:pt x="1096" y="188"/>
                    <a:pt x="1051" y="266"/>
                    <a:pt x="1029" y="282"/>
                  </a:cubicBezTo>
                  <a:cubicBezTo>
                    <a:pt x="1018" y="293"/>
                    <a:pt x="1013" y="299"/>
                    <a:pt x="1002" y="310"/>
                  </a:cubicBezTo>
                  <a:cubicBezTo>
                    <a:pt x="979" y="327"/>
                    <a:pt x="957" y="327"/>
                    <a:pt x="931" y="332"/>
                  </a:cubicBezTo>
                  <a:cubicBezTo>
                    <a:pt x="908" y="332"/>
                    <a:pt x="908" y="360"/>
                    <a:pt x="892" y="360"/>
                  </a:cubicBezTo>
                  <a:cubicBezTo>
                    <a:pt x="864" y="360"/>
                    <a:pt x="847" y="354"/>
                    <a:pt x="820" y="354"/>
                  </a:cubicBezTo>
                  <a:cubicBezTo>
                    <a:pt x="809" y="354"/>
                    <a:pt x="798" y="360"/>
                    <a:pt x="786" y="365"/>
                  </a:cubicBezTo>
                  <a:cubicBezTo>
                    <a:pt x="781" y="365"/>
                    <a:pt x="781" y="377"/>
                    <a:pt x="775" y="377"/>
                  </a:cubicBezTo>
                  <a:cubicBezTo>
                    <a:pt x="742" y="388"/>
                    <a:pt x="725" y="404"/>
                    <a:pt x="687" y="404"/>
                  </a:cubicBezTo>
                  <a:cubicBezTo>
                    <a:pt x="592" y="388"/>
                    <a:pt x="592" y="388"/>
                    <a:pt x="592" y="388"/>
                  </a:cubicBezTo>
                  <a:cubicBezTo>
                    <a:pt x="559" y="393"/>
                    <a:pt x="548" y="432"/>
                    <a:pt x="515" y="432"/>
                  </a:cubicBezTo>
                  <a:cubicBezTo>
                    <a:pt x="493" y="432"/>
                    <a:pt x="476" y="426"/>
                    <a:pt x="459" y="415"/>
                  </a:cubicBezTo>
                  <a:cubicBezTo>
                    <a:pt x="443" y="410"/>
                    <a:pt x="437" y="404"/>
                    <a:pt x="421" y="399"/>
                  </a:cubicBezTo>
                  <a:cubicBezTo>
                    <a:pt x="410" y="399"/>
                    <a:pt x="393" y="399"/>
                    <a:pt x="393" y="388"/>
                  </a:cubicBezTo>
                  <a:cubicBezTo>
                    <a:pt x="393" y="377"/>
                    <a:pt x="393" y="377"/>
                    <a:pt x="393" y="371"/>
                  </a:cubicBezTo>
                  <a:cubicBezTo>
                    <a:pt x="393" y="360"/>
                    <a:pt x="382" y="360"/>
                    <a:pt x="382" y="354"/>
                  </a:cubicBezTo>
                  <a:cubicBezTo>
                    <a:pt x="382" y="338"/>
                    <a:pt x="387" y="327"/>
                    <a:pt x="393" y="316"/>
                  </a:cubicBezTo>
                  <a:cubicBezTo>
                    <a:pt x="398" y="310"/>
                    <a:pt x="410" y="310"/>
                    <a:pt x="410" y="304"/>
                  </a:cubicBezTo>
                  <a:cubicBezTo>
                    <a:pt x="410" y="288"/>
                    <a:pt x="393" y="288"/>
                    <a:pt x="393" y="277"/>
                  </a:cubicBezTo>
                  <a:cubicBezTo>
                    <a:pt x="393" y="238"/>
                    <a:pt x="404" y="221"/>
                    <a:pt x="415" y="188"/>
                  </a:cubicBezTo>
                  <a:cubicBezTo>
                    <a:pt x="437" y="194"/>
                    <a:pt x="448" y="177"/>
                    <a:pt x="476" y="171"/>
                  </a:cubicBezTo>
                  <a:cubicBezTo>
                    <a:pt x="504" y="160"/>
                    <a:pt x="515" y="155"/>
                    <a:pt x="543" y="138"/>
                  </a:cubicBezTo>
                  <a:cubicBezTo>
                    <a:pt x="554" y="133"/>
                    <a:pt x="548" y="111"/>
                    <a:pt x="559" y="111"/>
                  </a:cubicBezTo>
                  <a:cubicBezTo>
                    <a:pt x="581" y="111"/>
                    <a:pt x="587" y="133"/>
                    <a:pt x="604" y="138"/>
                  </a:cubicBezTo>
                  <a:cubicBezTo>
                    <a:pt x="626" y="138"/>
                    <a:pt x="626" y="166"/>
                    <a:pt x="648" y="166"/>
                  </a:cubicBezTo>
                  <a:cubicBezTo>
                    <a:pt x="659" y="166"/>
                    <a:pt x="665" y="149"/>
                    <a:pt x="676" y="149"/>
                  </a:cubicBezTo>
                  <a:cubicBezTo>
                    <a:pt x="714" y="149"/>
                    <a:pt x="714" y="149"/>
                    <a:pt x="714" y="149"/>
                  </a:cubicBezTo>
                  <a:cubicBezTo>
                    <a:pt x="720" y="149"/>
                    <a:pt x="720" y="149"/>
                    <a:pt x="725" y="144"/>
                  </a:cubicBezTo>
                  <a:cubicBezTo>
                    <a:pt x="731" y="155"/>
                    <a:pt x="731" y="166"/>
                    <a:pt x="737" y="171"/>
                  </a:cubicBezTo>
                  <a:cubicBezTo>
                    <a:pt x="753" y="166"/>
                    <a:pt x="753" y="166"/>
                    <a:pt x="753" y="166"/>
                  </a:cubicBezTo>
                  <a:cubicBezTo>
                    <a:pt x="759" y="177"/>
                    <a:pt x="759" y="183"/>
                    <a:pt x="759" y="199"/>
                  </a:cubicBezTo>
                  <a:cubicBezTo>
                    <a:pt x="775" y="199"/>
                    <a:pt x="798" y="194"/>
                    <a:pt x="803" y="210"/>
                  </a:cubicBezTo>
                  <a:cubicBezTo>
                    <a:pt x="814" y="221"/>
                    <a:pt x="803" y="238"/>
                    <a:pt x="814" y="255"/>
                  </a:cubicBezTo>
                  <a:cubicBezTo>
                    <a:pt x="820" y="266"/>
                    <a:pt x="836" y="260"/>
                    <a:pt x="853" y="260"/>
                  </a:cubicBezTo>
                  <a:cubicBezTo>
                    <a:pt x="870" y="260"/>
                    <a:pt x="875" y="271"/>
                    <a:pt x="892" y="271"/>
                  </a:cubicBezTo>
                  <a:cubicBezTo>
                    <a:pt x="914" y="271"/>
                    <a:pt x="919" y="244"/>
                    <a:pt x="941" y="244"/>
                  </a:cubicBezTo>
                  <a:cubicBezTo>
                    <a:pt x="957" y="244"/>
                    <a:pt x="963" y="255"/>
                    <a:pt x="979" y="255"/>
                  </a:cubicBezTo>
                  <a:cubicBezTo>
                    <a:pt x="1002" y="255"/>
                    <a:pt x="1024" y="244"/>
                    <a:pt x="1024" y="221"/>
                  </a:cubicBezTo>
                  <a:cubicBezTo>
                    <a:pt x="1024" y="210"/>
                    <a:pt x="1007" y="205"/>
                    <a:pt x="996" y="199"/>
                  </a:cubicBezTo>
                  <a:cubicBezTo>
                    <a:pt x="979" y="183"/>
                    <a:pt x="974" y="160"/>
                    <a:pt x="952" y="155"/>
                  </a:cubicBezTo>
                  <a:cubicBezTo>
                    <a:pt x="931" y="144"/>
                    <a:pt x="914" y="155"/>
                    <a:pt x="892" y="149"/>
                  </a:cubicBezTo>
                  <a:cubicBezTo>
                    <a:pt x="870" y="149"/>
                    <a:pt x="858" y="133"/>
                    <a:pt x="842" y="116"/>
                  </a:cubicBezTo>
                  <a:cubicBezTo>
                    <a:pt x="814" y="94"/>
                    <a:pt x="786" y="72"/>
                    <a:pt x="786" y="33"/>
                  </a:cubicBezTo>
                  <a:cubicBezTo>
                    <a:pt x="786" y="11"/>
                    <a:pt x="820" y="16"/>
                    <a:pt x="842" y="16"/>
                  </a:cubicBezTo>
                  <a:cubicBezTo>
                    <a:pt x="870" y="11"/>
                    <a:pt x="881" y="0"/>
                    <a:pt x="903" y="0"/>
                  </a:cubicBezTo>
                  <a:cubicBezTo>
                    <a:pt x="931" y="0"/>
                    <a:pt x="946" y="0"/>
                    <a:pt x="963" y="16"/>
                  </a:cubicBezTo>
                  <a:cubicBezTo>
                    <a:pt x="968" y="22"/>
                    <a:pt x="968" y="33"/>
                    <a:pt x="974" y="38"/>
                  </a:cubicBezTo>
                  <a:cubicBezTo>
                    <a:pt x="990" y="61"/>
                    <a:pt x="1002" y="66"/>
                    <a:pt x="1018" y="88"/>
                  </a:cubicBezTo>
                  <a:cubicBezTo>
                    <a:pt x="1029" y="105"/>
                    <a:pt x="1029" y="122"/>
                    <a:pt x="1051" y="122"/>
                  </a:cubicBezTo>
                  <a:cubicBezTo>
                    <a:pt x="1057" y="122"/>
                    <a:pt x="1057" y="116"/>
                    <a:pt x="1068" y="111"/>
                  </a:cubicBezTo>
                  <a:cubicBezTo>
                    <a:pt x="1090" y="94"/>
                    <a:pt x="1101" y="66"/>
                    <a:pt x="1135" y="66"/>
                  </a:cubicBezTo>
                  <a:cubicBezTo>
                    <a:pt x="1157" y="66"/>
                    <a:pt x="1168" y="77"/>
                    <a:pt x="1184" y="99"/>
                  </a:cubicBezTo>
                  <a:cubicBezTo>
                    <a:pt x="1190" y="105"/>
                    <a:pt x="1196" y="111"/>
                    <a:pt x="1196" y="116"/>
                  </a:cubicBezTo>
                  <a:cubicBezTo>
                    <a:pt x="1196" y="177"/>
                    <a:pt x="1196" y="177"/>
                    <a:pt x="1196" y="177"/>
                  </a:cubicBezTo>
                  <a:cubicBezTo>
                    <a:pt x="1207" y="177"/>
                    <a:pt x="1207" y="177"/>
                    <a:pt x="1207" y="177"/>
                  </a:cubicBezTo>
                  <a:cubicBezTo>
                    <a:pt x="1218" y="160"/>
                    <a:pt x="1218" y="144"/>
                    <a:pt x="1223" y="127"/>
                  </a:cubicBezTo>
                  <a:cubicBezTo>
                    <a:pt x="1229" y="105"/>
                    <a:pt x="1240" y="88"/>
                    <a:pt x="1262" y="88"/>
                  </a:cubicBezTo>
                  <a:cubicBezTo>
                    <a:pt x="1279" y="88"/>
                    <a:pt x="1290" y="94"/>
                    <a:pt x="1306" y="94"/>
                  </a:cubicBezTo>
                  <a:cubicBezTo>
                    <a:pt x="1317" y="94"/>
                    <a:pt x="1329" y="94"/>
                    <a:pt x="1334" y="99"/>
                  </a:cubicBezTo>
                  <a:cubicBezTo>
                    <a:pt x="1351" y="105"/>
                    <a:pt x="1345" y="122"/>
                    <a:pt x="1345" y="138"/>
                  </a:cubicBezTo>
                  <a:cubicBezTo>
                    <a:pt x="1351" y="155"/>
                    <a:pt x="1356" y="160"/>
                    <a:pt x="1356" y="177"/>
                  </a:cubicBezTo>
                  <a:cubicBezTo>
                    <a:pt x="1356" y="188"/>
                    <a:pt x="1345" y="194"/>
                    <a:pt x="1345" y="210"/>
                  </a:cubicBezTo>
                  <a:cubicBezTo>
                    <a:pt x="1345" y="227"/>
                    <a:pt x="1362" y="232"/>
                    <a:pt x="1378" y="244"/>
                  </a:cubicBezTo>
                  <a:cubicBezTo>
                    <a:pt x="1389" y="244"/>
                    <a:pt x="1389" y="244"/>
                    <a:pt x="1389" y="244"/>
                  </a:cubicBezTo>
                  <a:cubicBezTo>
                    <a:pt x="1389" y="227"/>
                    <a:pt x="1395" y="210"/>
                    <a:pt x="1412" y="205"/>
                  </a:cubicBezTo>
                  <a:cubicBezTo>
                    <a:pt x="1412" y="216"/>
                    <a:pt x="1417" y="221"/>
                    <a:pt x="1417" y="227"/>
                  </a:cubicBezTo>
                  <a:cubicBezTo>
                    <a:pt x="1417" y="244"/>
                    <a:pt x="1417" y="249"/>
                    <a:pt x="1412" y="266"/>
                  </a:cubicBezTo>
                  <a:cubicBezTo>
                    <a:pt x="1412" y="277"/>
                    <a:pt x="1395" y="277"/>
                    <a:pt x="1384" y="277"/>
                  </a:cubicBezTo>
                  <a:cubicBezTo>
                    <a:pt x="1367" y="282"/>
                    <a:pt x="1362" y="288"/>
                    <a:pt x="1345" y="288"/>
                  </a:cubicBezTo>
                  <a:cubicBezTo>
                    <a:pt x="1323" y="288"/>
                    <a:pt x="1317" y="266"/>
                    <a:pt x="1295" y="266"/>
                  </a:cubicBezTo>
                  <a:cubicBezTo>
                    <a:pt x="1279" y="266"/>
                    <a:pt x="1268" y="271"/>
                    <a:pt x="1251" y="271"/>
                  </a:cubicBezTo>
                  <a:cubicBezTo>
                    <a:pt x="1229" y="271"/>
                    <a:pt x="1229" y="271"/>
                    <a:pt x="1229" y="271"/>
                  </a:cubicBezTo>
                  <a:cubicBezTo>
                    <a:pt x="1223" y="277"/>
                    <a:pt x="1223" y="277"/>
                    <a:pt x="1223" y="277"/>
                  </a:cubicBezTo>
                  <a:cubicBezTo>
                    <a:pt x="1251" y="299"/>
                    <a:pt x="1290" y="277"/>
                    <a:pt x="1306" y="310"/>
                  </a:cubicBezTo>
                  <a:cubicBezTo>
                    <a:pt x="1295" y="316"/>
                    <a:pt x="1290" y="327"/>
                    <a:pt x="1279" y="327"/>
                  </a:cubicBezTo>
                  <a:cubicBezTo>
                    <a:pt x="1256" y="327"/>
                    <a:pt x="1245" y="304"/>
                    <a:pt x="1223" y="304"/>
                  </a:cubicBezTo>
                  <a:cubicBezTo>
                    <a:pt x="1179" y="304"/>
                    <a:pt x="1179" y="304"/>
                    <a:pt x="1179" y="304"/>
                  </a:cubicBezTo>
                  <a:cubicBezTo>
                    <a:pt x="1173" y="304"/>
                    <a:pt x="1173" y="304"/>
                    <a:pt x="1168" y="310"/>
                  </a:cubicBezTo>
                  <a:close/>
                  <a:moveTo>
                    <a:pt x="1373" y="16"/>
                  </a:moveTo>
                  <a:lnTo>
                    <a:pt x="1373" y="16"/>
                  </a:lnTo>
                  <a:cubicBezTo>
                    <a:pt x="1356" y="16"/>
                    <a:pt x="1340" y="27"/>
                    <a:pt x="1340" y="44"/>
                  </a:cubicBezTo>
                  <a:cubicBezTo>
                    <a:pt x="1340" y="61"/>
                    <a:pt x="1351" y="83"/>
                    <a:pt x="1367" y="83"/>
                  </a:cubicBezTo>
                  <a:cubicBezTo>
                    <a:pt x="1389" y="83"/>
                    <a:pt x="1389" y="55"/>
                    <a:pt x="1389" y="33"/>
                  </a:cubicBezTo>
                  <a:cubicBezTo>
                    <a:pt x="1389" y="22"/>
                    <a:pt x="1378" y="16"/>
                    <a:pt x="1373" y="16"/>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0" name="Freeform 113">
              <a:extLst>
                <a:ext uri="{FF2B5EF4-FFF2-40B4-BE49-F238E27FC236}">
                  <a16:creationId xmlns:a16="http://schemas.microsoft.com/office/drawing/2014/main" id="{F678F714-2005-4344-84F6-D57719632C37}"/>
                </a:ext>
              </a:extLst>
            </p:cNvPr>
            <p:cNvSpPr>
              <a:spLocks noChangeArrowheads="1"/>
            </p:cNvSpPr>
            <p:nvPr/>
          </p:nvSpPr>
          <p:spPr bwMode="auto">
            <a:xfrm>
              <a:off x="8533844" y="3476259"/>
              <a:ext cx="127054" cy="82590"/>
            </a:xfrm>
            <a:custGeom>
              <a:avLst/>
              <a:gdLst>
                <a:gd name="T0" fmla="*/ 6 w 527"/>
                <a:gd name="T1" fmla="*/ 22 h 344"/>
                <a:gd name="T2" fmla="*/ 6 w 527"/>
                <a:gd name="T3" fmla="*/ 22 h 344"/>
                <a:gd name="T4" fmla="*/ 0 w 527"/>
                <a:gd name="T5" fmla="*/ 27 h 344"/>
                <a:gd name="T6" fmla="*/ 22 w 527"/>
                <a:gd name="T7" fmla="*/ 55 h 344"/>
                <a:gd name="T8" fmla="*/ 33 w 527"/>
                <a:gd name="T9" fmla="*/ 77 h 344"/>
                <a:gd name="T10" fmla="*/ 61 w 527"/>
                <a:gd name="T11" fmla="*/ 144 h 344"/>
                <a:gd name="T12" fmla="*/ 83 w 527"/>
                <a:gd name="T13" fmla="*/ 144 h 344"/>
                <a:gd name="T14" fmla="*/ 150 w 527"/>
                <a:gd name="T15" fmla="*/ 160 h 344"/>
                <a:gd name="T16" fmla="*/ 227 w 527"/>
                <a:gd name="T17" fmla="*/ 182 h 344"/>
                <a:gd name="T18" fmla="*/ 266 w 527"/>
                <a:gd name="T19" fmla="*/ 232 h 344"/>
                <a:gd name="T20" fmla="*/ 299 w 527"/>
                <a:gd name="T21" fmla="*/ 271 h 344"/>
                <a:gd name="T22" fmla="*/ 277 w 527"/>
                <a:gd name="T23" fmla="*/ 332 h 344"/>
                <a:gd name="T24" fmla="*/ 277 w 527"/>
                <a:gd name="T25" fmla="*/ 343 h 344"/>
                <a:gd name="T26" fmla="*/ 294 w 527"/>
                <a:gd name="T27" fmla="*/ 343 h 344"/>
                <a:gd name="T28" fmla="*/ 327 w 527"/>
                <a:gd name="T29" fmla="*/ 315 h 344"/>
                <a:gd name="T30" fmla="*/ 338 w 527"/>
                <a:gd name="T31" fmla="*/ 271 h 344"/>
                <a:gd name="T32" fmla="*/ 410 w 527"/>
                <a:gd name="T33" fmla="*/ 216 h 344"/>
                <a:gd name="T34" fmla="*/ 443 w 527"/>
                <a:gd name="T35" fmla="*/ 210 h 344"/>
                <a:gd name="T36" fmla="*/ 460 w 527"/>
                <a:gd name="T37" fmla="*/ 194 h 344"/>
                <a:gd name="T38" fmla="*/ 504 w 527"/>
                <a:gd name="T39" fmla="*/ 177 h 344"/>
                <a:gd name="T40" fmla="*/ 521 w 527"/>
                <a:gd name="T41" fmla="*/ 122 h 344"/>
                <a:gd name="T42" fmla="*/ 466 w 527"/>
                <a:gd name="T43" fmla="*/ 61 h 344"/>
                <a:gd name="T44" fmla="*/ 388 w 527"/>
                <a:gd name="T45" fmla="*/ 11 h 344"/>
                <a:gd name="T46" fmla="*/ 349 w 527"/>
                <a:gd name="T47" fmla="*/ 11 h 344"/>
                <a:gd name="T48" fmla="*/ 310 w 527"/>
                <a:gd name="T49" fmla="*/ 0 h 344"/>
                <a:gd name="T50" fmla="*/ 288 w 527"/>
                <a:gd name="T51" fmla="*/ 16 h 344"/>
                <a:gd name="T52" fmla="*/ 255 w 527"/>
                <a:gd name="T53" fmla="*/ 33 h 344"/>
                <a:gd name="T54" fmla="*/ 183 w 527"/>
                <a:gd name="T55" fmla="*/ 38 h 344"/>
                <a:gd name="T56" fmla="*/ 133 w 527"/>
                <a:gd name="T57" fmla="*/ 38 h 344"/>
                <a:gd name="T58" fmla="*/ 83 w 527"/>
                <a:gd name="T59" fmla="*/ 38 h 344"/>
                <a:gd name="T60" fmla="*/ 61 w 527"/>
                <a:gd name="T61" fmla="*/ 27 h 344"/>
                <a:gd name="T62" fmla="*/ 6 w 527"/>
                <a:gd name="T63" fmla="*/ 22 h 344"/>
                <a:gd name="T64" fmla="*/ 432 w 527"/>
                <a:gd name="T65" fmla="*/ 282 h 344"/>
                <a:gd name="T66" fmla="*/ 432 w 527"/>
                <a:gd name="T67" fmla="*/ 282 h 344"/>
                <a:gd name="T68" fmla="*/ 471 w 527"/>
                <a:gd name="T69" fmla="*/ 260 h 344"/>
                <a:gd name="T70" fmla="*/ 482 w 527"/>
                <a:gd name="T71" fmla="*/ 266 h 344"/>
                <a:gd name="T72" fmla="*/ 493 w 527"/>
                <a:gd name="T73" fmla="*/ 299 h 344"/>
                <a:gd name="T74" fmla="*/ 488 w 527"/>
                <a:gd name="T75" fmla="*/ 310 h 344"/>
                <a:gd name="T76" fmla="*/ 432 w 527"/>
                <a:gd name="T77" fmla="*/ 28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7" h="344">
                  <a:moveTo>
                    <a:pt x="6" y="22"/>
                  </a:moveTo>
                  <a:lnTo>
                    <a:pt x="6" y="22"/>
                  </a:lnTo>
                  <a:cubicBezTo>
                    <a:pt x="6" y="22"/>
                    <a:pt x="0" y="22"/>
                    <a:pt x="0" y="27"/>
                  </a:cubicBezTo>
                  <a:cubicBezTo>
                    <a:pt x="0" y="38"/>
                    <a:pt x="17" y="44"/>
                    <a:pt x="22" y="55"/>
                  </a:cubicBezTo>
                  <a:cubicBezTo>
                    <a:pt x="28" y="61"/>
                    <a:pt x="28" y="66"/>
                    <a:pt x="33" y="77"/>
                  </a:cubicBezTo>
                  <a:cubicBezTo>
                    <a:pt x="44" y="99"/>
                    <a:pt x="39" y="127"/>
                    <a:pt x="61" y="144"/>
                  </a:cubicBezTo>
                  <a:cubicBezTo>
                    <a:pt x="67" y="144"/>
                    <a:pt x="72" y="144"/>
                    <a:pt x="83" y="144"/>
                  </a:cubicBezTo>
                  <a:cubicBezTo>
                    <a:pt x="105" y="149"/>
                    <a:pt x="122" y="160"/>
                    <a:pt x="150" y="160"/>
                  </a:cubicBezTo>
                  <a:cubicBezTo>
                    <a:pt x="177" y="166"/>
                    <a:pt x="200" y="166"/>
                    <a:pt x="227" y="182"/>
                  </a:cubicBezTo>
                  <a:cubicBezTo>
                    <a:pt x="244" y="194"/>
                    <a:pt x="244" y="216"/>
                    <a:pt x="266" y="232"/>
                  </a:cubicBezTo>
                  <a:cubicBezTo>
                    <a:pt x="283" y="243"/>
                    <a:pt x="299" y="249"/>
                    <a:pt x="299" y="271"/>
                  </a:cubicBezTo>
                  <a:cubicBezTo>
                    <a:pt x="299" y="293"/>
                    <a:pt x="277" y="304"/>
                    <a:pt x="277" y="332"/>
                  </a:cubicBezTo>
                  <a:cubicBezTo>
                    <a:pt x="277" y="343"/>
                    <a:pt x="277" y="343"/>
                    <a:pt x="277" y="343"/>
                  </a:cubicBezTo>
                  <a:cubicBezTo>
                    <a:pt x="294" y="343"/>
                    <a:pt x="294" y="343"/>
                    <a:pt x="294" y="343"/>
                  </a:cubicBezTo>
                  <a:cubicBezTo>
                    <a:pt x="310" y="343"/>
                    <a:pt x="327" y="332"/>
                    <a:pt x="327" y="315"/>
                  </a:cubicBezTo>
                  <a:cubicBezTo>
                    <a:pt x="327" y="299"/>
                    <a:pt x="321" y="282"/>
                    <a:pt x="338" y="271"/>
                  </a:cubicBezTo>
                  <a:cubicBezTo>
                    <a:pt x="366" y="249"/>
                    <a:pt x="371" y="221"/>
                    <a:pt x="410" y="216"/>
                  </a:cubicBezTo>
                  <a:cubicBezTo>
                    <a:pt x="421" y="210"/>
                    <a:pt x="432" y="216"/>
                    <a:pt x="443" y="210"/>
                  </a:cubicBezTo>
                  <a:cubicBezTo>
                    <a:pt x="449" y="210"/>
                    <a:pt x="449" y="199"/>
                    <a:pt x="460" y="194"/>
                  </a:cubicBezTo>
                  <a:cubicBezTo>
                    <a:pt x="477" y="182"/>
                    <a:pt x="488" y="188"/>
                    <a:pt x="504" y="177"/>
                  </a:cubicBezTo>
                  <a:cubicBezTo>
                    <a:pt x="526" y="166"/>
                    <a:pt x="521" y="144"/>
                    <a:pt x="521" y="122"/>
                  </a:cubicBezTo>
                  <a:cubicBezTo>
                    <a:pt x="521" y="88"/>
                    <a:pt x="488" y="88"/>
                    <a:pt x="466" y="61"/>
                  </a:cubicBezTo>
                  <a:cubicBezTo>
                    <a:pt x="443" y="33"/>
                    <a:pt x="427" y="11"/>
                    <a:pt x="388" y="11"/>
                  </a:cubicBezTo>
                  <a:cubicBezTo>
                    <a:pt x="349" y="11"/>
                    <a:pt x="349" y="11"/>
                    <a:pt x="349" y="11"/>
                  </a:cubicBezTo>
                  <a:cubicBezTo>
                    <a:pt x="333" y="11"/>
                    <a:pt x="327" y="0"/>
                    <a:pt x="310" y="0"/>
                  </a:cubicBezTo>
                  <a:cubicBezTo>
                    <a:pt x="299" y="0"/>
                    <a:pt x="299" y="11"/>
                    <a:pt x="288" y="16"/>
                  </a:cubicBezTo>
                  <a:cubicBezTo>
                    <a:pt x="277" y="22"/>
                    <a:pt x="272" y="27"/>
                    <a:pt x="255" y="33"/>
                  </a:cubicBezTo>
                  <a:cubicBezTo>
                    <a:pt x="227" y="49"/>
                    <a:pt x="211" y="38"/>
                    <a:pt x="183" y="38"/>
                  </a:cubicBezTo>
                  <a:cubicBezTo>
                    <a:pt x="166" y="38"/>
                    <a:pt x="155" y="38"/>
                    <a:pt x="133" y="38"/>
                  </a:cubicBezTo>
                  <a:cubicBezTo>
                    <a:pt x="83" y="38"/>
                    <a:pt x="83" y="38"/>
                    <a:pt x="83" y="38"/>
                  </a:cubicBezTo>
                  <a:cubicBezTo>
                    <a:pt x="78" y="38"/>
                    <a:pt x="72" y="27"/>
                    <a:pt x="61" y="27"/>
                  </a:cubicBezTo>
                  <a:cubicBezTo>
                    <a:pt x="44" y="22"/>
                    <a:pt x="28" y="22"/>
                    <a:pt x="6" y="22"/>
                  </a:cubicBezTo>
                  <a:close/>
                  <a:moveTo>
                    <a:pt x="432" y="282"/>
                  </a:moveTo>
                  <a:lnTo>
                    <a:pt x="432" y="282"/>
                  </a:lnTo>
                  <a:cubicBezTo>
                    <a:pt x="443" y="271"/>
                    <a:pt x="454" y="255"/>
                    <a:pt x="471" y="260"/>
                  </a:cubicBezTo>
                  <a:cubicBezTo>
                    <a:pt x="477" y="260"/>
                    <a:pt x="477" y="266"/>
                    <a:pt x="482" y="266"/>
                  </a:cubicBezTo>
                  <a:cubicBezTo>
                    <a:pt x="488" y="277"/>
                    <a:pt x="493" y="288"/>
                    <a:pt x="493" y="299"/>
                  </a:cubicBezTo>
                  <a:cubicBezTo>
                    <a:pt x="493" y="304"/>
                    <a:pt x="493" y="310"/>
                    <a:pt x="488" y="310"/>
                  </a:cubicBezTo>
                  <a:cubicBezTo>
                    <a:pt x="466" y="304"/>
                    <a:pt x="449" y="304"/>
                    <a:pt x="432" y="28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1" name="Freeform 114">
              <a:extLst>
                <a:ext uri="{FF2B5EF4-FFF2-40B4-BE49-F238E27FC236}">
                  <a16:creationId xmlns:a16="http://schemas.microsoft.com/office/drawing/2014/main" id="{3C10A801-766A-4C82-ABC5-BA8BD3696154}"/>
                </a:ext>
              </a:extLst>
            </p:cNvPr>
            <p:cNvSpPr>
              <a:spLocks noChangeArrowheads="1"/>
            </p:cNvSpPr>
            <p:nvPr/>
          </p:nvSpPr>
          <p:spPr bwMode="auto">
            <a:xfrm>
              <a:off x="8157977" y="3344961"/>
              <a:ext cx="488098" cy="200122"/>
            </a:xfrm>
            <a:custGeom>
              <a:avLst/>
              <a:gdLst>
                <a:gd name="T0" fmla="*/ 1973 w 2035"/>
                <a:gd name="T1" fmla="*/ 55 h 832"/>
                <a:gd name="T2" fmla="*/ 2034 w 2035"/>
                <a:gd name="T3" fmla="*/ 60 h 832"/>
                <a:gd name="T4" fmla="*/ 1973 w 2035"/>
                <a:gd name="T5" fmla="*/ 55 h 832"/>
                <a:gd name="T6" fmla="*/ 1491 w 2035"/>
                <a:gd name="T7" fmla="*/ 127 h 832"/>
                <a:gd name="T8" fmla="*/ 1541 w 2035"/>
                <a:gd name="T9" fmla="*/ 177 h 832"/>
                <a:gd name="T10" fmla="*/ 1524 w 2035"/>
                <a:gd name="T11" fmla="*/ 116 h 832"/>
                <a:gd name="T12" fmla="*/ 421 w 2035"/>
                <a:gd name="T13" fmla="*/ 5 h 832"/>
                <a:gd name="T14" fmla="*/ 471 w 2035"/>
                <a:gd name="T15" fmla="*/ 11 h 832"/>
                <a:gd name="T16" fmla="*/ 538 w 2035"/>
                <a:gd name="T17" fmla="*/ 33 h 832"/>
                <a:gd name="T18" fmla="*/ 726 w 2035"/>
                <a:gd name="T19" fmla="*/ 33 h 832"/>
                <a:gd name="T20" fmla="*/ 798 w 2035"/>
                <a:gd name="T21" fmla="*/ 60 h 832"/>
                <a:gd name="T22" fmla="*/ 859 w 2035"/>
                <a:gd name="T23" fmla="*/ 66 h 832"/>
                <a:gd name="T24" fmla="*/ 931 w 2035"/>
                <a:gd name="T25" fmla="*/ 49 h 832"/>
                <a:gd name="T26" fmla="*/ 1020 w 2035"/>
                <a:gd name="T27" fmla="*/ 44 h 832"/>
                <a:gd name="T28" fmla="*/ 1164 w 2035"/>
                <a:gd name="T29" fmla="*/ 49 h 832"/>
                <a:gd name="T30" fmla="*/ 1269 w 2035"/>
                <a:gd name="T31" fmla="*/ 55 h 832"/>
                <a:gd name="T32" fmla="*/ 1397 w 2035"/>
                <a:gd name="T33" fmla="*/ 60 h 832"/>
                <a:gd name="T34" fmla="*/ 1325 w 2035"/>
                <a:gd name="T35" fmla="*/ 110 h 832"/>
                <a:gd name="T36" fmla="*/ 1247 w 2035"/>
                <a:gd name="T37" fmla="*/ 138 h 832"/>
                <a:gd name="T38" fmla="*/ 1175 w 2035"/>
                <a:gd name="T39" fmla="*/ 171 h 832"/>
                <a:gd name="T40" fmla="*/ 1059 w 2035"/>
                <a:gd name="T41" fmla="*/ 193 h 832"/>
                <a:gd name="T42" fmla="*/ 876 w 2035"/>
                <a:gd name="T43" fmla="*/ 166 h 832"/>
                <a:gd name="T44" fmla="*/ 804 w 2035"/>
                <a:gd name="T45" fmla="*/ 210 h 832"/>
                <a:gd name="T46" fmla="*/ 804 w 2035"/>
                <a:gd name="T47" fmla="*/ 299 h 832"/>
                <a:gd name="T48" fmla="*/ 848 w 2035"/>
                <a:gd name="T49" fmla="*/ 343 h 832"/>
                <a:gd name="T50" fmla="*/ 981 w 2035"/>
                <a:gd name="T51" fmla="*/ 382 h 832"/>
                <a:gd name="T52" fmla="*/ 1081 w 2035"/>
                <a:gd name="T53" fmla="*/ 421 h 832"/>
                <a:gd name="T54" fmla="*/ 1186 w 2035"/>
                <a:gd name="T55" fmla="*/ 393 h 832"/>
                <a:gd name="T56" fmla="*/ 1375 w 2035"/>
                <a:gd name="T57" fmla="*/ 360 h 832"/>
                <a:gd name="T58" fmla="*/ 1485 w 2035"/>
                <a:gd name="T59" fmla="*/ 387 h 832"/>
                <a:gd name="T60" fmla="*/ 1557 w 2035"/>
                <a:gd name="T61" fmla="*/ 465 h 832"/>
                <a:gd name="T62" fmla="*/ 1569 w 2035"/>
                <a:gd name="T63" fmla="*/ 537 h 832"/>
                <a:gd name="T64" fmla="*/ 1508 w 2035"/>
                <a:gd name="T65" fmla="*/ 676 h 832"/>
                <a:gd name="T66" fmla="*/ 1613 w 2035"/>
                <a:gd name="T67" fmla="*/ 831 h 832"/>
                <a:gd name="T68" fmla="*/ 1530 w 2035"/>
                <a:gd name="T69" fmla="*/ 798 h 832"/>
                <a:gd name="T70" fmla="*/ 1452 w 2035"/>
                <a:gd name="T71" fmla="*/ 792 h 832"/>
                <a:gd name="T72" fmla="*/ 1391 w 2035"/>
                <a:gd name="T73" fmla="*/ 786 h 832"/>
                <a:gd name="T74" fmla="*/ 1219 w 2035"/>
                <a:gd name="T75" fmla="*/ 714 h 832"/>
                <a:gd name="T76" fmla="*/ 1103 w 2035"/>
                <a:gd name="T77" fmla="*/ 665 h 832"/>
                <a:gd name="T78" fmla="*/ 976 w 2035"/>
                <a:gd name="T79" fmla="*/ 648 h 832"/>
                <a:gd name="T80" fmla="*/ 865 w 2035"/>
                <a:gd name="T81" fmla="*/ 687 h 832"/>
                <a:gd name="T82" fmla="*/ 732 w 2035"/>
                <a:gd name="T83" fmla="*/ 681 h 832"/>
                <a:gd name="T84" fmla="*/ 621 w 2035"/>
                <a:gd name="T85" fmla="*/ 653 h 832"/>
                <a:gd name="T86" fmla="*/ 521 w 2035"/>
                <a:gd name="T87" fmla="*/ 642 h 832"/>
                <a:gd name="T88" fmla="*/ 455 w 2035"/>
                <a:gd name="T89" fmla="*/ 631 h 832"/>
                <a:gd name="T90" fmla="*/ 405 w 2035"/>
                <a:gd name="T91" fmla="*/ 670 h 832"/>
                <a:gd name="T92" fmla="*/ 344 w 2035"/>
                <a:gd name="T93" fmla="*/ 653 h 832"/>
                <a:gd name="T94" fmla="*/ 255 w 2035"/>
                <a:gd name="T95" fmla="*/ 631 h 832"/>
                <a:gd name="T96" fmla="*/ 128 w 2035"/>
                <a:gd name="T97" fmla="*/ 609 h 832"/>
                <a:gd name="T98" fmla="*/ 22 w 2035"/>
                <a:gd name="T99" fmla="*/ 592 h 832"/>
                <a:gd name="T100" fmla="*/ 0 w 2035"/>
                <a:gd name="T101" fmla="*/ 587 h 832"/>
                <a:gd name="T102" fmla="*/ 0 w 2035"/>
                <a:gd name="T103" fmla="*/ 532 h 832"/>
                <a:gd name="T104" fmla="*/ 139 w 2035"/>
                <a:gd name="T105" fmla="*/ 509 h 832"/>
                <a:gd name="T106" fmla="*/ 222 w 2035"/>
                <a:gd name="T107" fmla="*/ 410 h 832"/>
                <a:gd name="T108" fmla="*/ 211 w 2035"/>
                <a:gd name="T109" fmla="*/ 254 h 832"/>
                <a:gd name="T110" fmla="*/ 255 w 2035"/>
                <a:gd name="T111" fmla="*/ 144 h 832"/>
                <a:gd name="T112" fmla="*/ 377 w 2035"/>
                <a:gd name="T113" fmla="*/ 49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35" h="832">
                  <a:moveTo>
                    <a:pt x="1973" y="55"/>
                  </a:moveTo>
                  <a:lnTo>
                    <a:pt x="1973" y="55"/>
                  </a:lnTo>
                  <a:cubicBezTo>
                    <a:pt x="1995" y="55"/>
                    <a:pt x="2006" y="72"/>
                    <a:pt x="2029" y="72"/>
                  </a:cubicBezTo>
                  <a:cubicBezTo>
                    <a:pt x="2034" y="66"/>
                    <a:pt x="2034" y="66"/>
                    <a:pt x="2034" y="60"/>
                  </a:cubicBezTo>
                  <a:cubicBezTo>
                    <a:pt x="2034" y="27"/>
                    <a:pt x="1995" y="22"/>
                    <a:pt x="1962" y="22"/>
                  </a:cubicBezTo>
                  <a:cubicBezTo>
                    <a:pt x="1879" y="22"/>
                    <a:pt x="1868" y="55"/>
                    <a:pt x="1973" y="55"/>
                  </a:cubicBezTo>
                  <a:close/>
                  <a:moveTo>
                    <a:pt x="1491" y="127"/>
                  </a:moveTo>
                  <a:lnTo>
                    <a:pt x="1491" y="127"/>
                  </a:lnTo>
                  <a:cubicBezTo>
                    <a:pt x="1502" y="149"/>
                    <a:pt x="1513" y="155"/>
                    <a:pt x="1524" y="177"/>
                  </a:cubicBezTo>
                  <a:cubicBezTo>
                    <a:pt x="1541" y="177"/>
                    <a:pt x="1541" y="177"/>
                    <a:pt x="1541" y="177"/>
                  </a:cubicBezTo>
                  <a:cubicBezTo>
                    <a:pt x="1541" y="133"/>
                    <a:pt x="1541" y="133"/>
                    <a:pt x="1541" y="133"/>
                  </a:cubicBezTo>
                  <a:cubicBezTo>
                    <a:pt x="1535" y="127"/>
                    <a:pt x="1535" y="116"/>
                    <a:pt x="1524" y="116"/>
                  </a:cubicBezTo>
                  <a:cubicBezTo>
                    <a:pt x="1508" y="116"/>
                    <a:pt x="1502" y="121"/>
                    <a:pt x="1491" y="127"/>
                  </a:cubicBezTo>
                  <a:close/>
                  <a:moveTo>
                    <a:pt x="421" y="5"/>
                  </a:moveTo>
                  <a:lnTo>
                    <a:pt x="421" y="5"/>
                  </a:lnTo>
                  <a:cubicBezTo>
                    <a:pt x="438" y="11"/>
                    <a:pt x="455" y="11"/>
                    <a:pt x="471" y="11"/>
                  </a:cubicBezTo>
                  <a:cubicBezTo>
                    <a:pt x="488" y="11"/>
                    <a:pt x="493" y="0"/>
                    <a:pt x="505" y="0"/>
                  </a:cubicBezTo>
                  <a:cubicBezTo>
                    <a:pt x="521" y="0"/>
                    <a:pt x="521" y="22"/>
                    <a:pt x="538" y="33"/>
                  </a:cubicBezTo>
                  <a:cubicBezTo>
                    <a:pt x="560" y="49"/>
                    <a:pt x="582" y="44"/>
                    <a:pt x="610" y="44"/>
                  </a:cubicBezTo>
                  <a:cubicBezTo>
                    <a:pt x="654" y="44"/>
                    <a:pt x="682" y="33"/>
                    <a:pt x="726" y="33"/>
                  </a:cubicBezTo>
                  <a:cubicBezTo>
                    <a:pt x="743" y="33"/>
                    <a:pt x="754" y="44"/>
                    <a:pt x="771" y="49"/>
                  </a:cubicBezTo>
                  <a:cubicBezTo>
                    <a:pt x="782" y="49"/>
                    <a:pt x="793" y="49"/>
                    <a:pt x="798" y="60"/>
                  </a:cubicBezTo>
                  <a:cubicBezTo>
                    <a:pt x="810" y="72"/>
                    <a:pt x="810" y="94"/>
                    <a:pt x="832" y="94"/>
                  </a:cubicBezTo>
                  <a:cubicBezTo>
                    <a:pt x="848" y="94"/>
                    <a:pt x="848" y="77"/>
                    <a:pt x="859" y="66"/>
                  </a:cubicBezTo>
                  <a:cubicBezTo>
                    <a:pt x="870" y="55"/>
                    <a:pt x="881" y="49"/>
                    <a:pt x="898" y="49"/>
                  </a:cubicBezTo>
                  <a:cubicBezTo>
                    <a:pt x="931" y="49"/>
                    <a:pt x="931" y="49"/>
                    <a:pt x="931" y="49"/>
                  </a:cubicBezTo>
                  <a:cubicBezTo>
                    <a:pt x="953" y="49"/>
                    <a:pt x="965" y="44"/>
                    <a:pt x="987" y="44"/>
                  </a:cubicBezTo>
                  <a:cubicBezTo>
                    <a:pt x="1020" y="44"/>
                    <a:pt x="1020" y="44"/>
                    <a:pt x="1020" y="44"/>
                  </a:cubicBezTo>
                  <a:cubicBezTo>
                    <a:pt x="1037" y="44"/>
                    <a:pt x="1042" y="49"/>
                    <a:pt x="1059" y="49"/>
                  </a:cubicBezTo>
                  <a:cubicBezTo>
                    <a:pt x="1164" y="49"/>
                    <a:pt x="1164" y="49"/>
                    <a:pt x="1164" y="49"/>
                  </a:cubicBezTo>
                  <a:cubicBezTo>
                    <a:pt x="1181" y="49"/>
                    <a:pt x="1186" y="55"/>
                    <a:pt x="1203" y="55"/>
                  </a:cubicBezTo>
                  <a:cubicBezTo>
                    <a:pt x="1231" y="55"/>
                    <a:pt x="1242" y="55"/>
                    <a:pt x="1269" y="55"/>
                  </a:cubicBezTo>
                  <a:cubicBezTo>
                    <a:pt x="1297" y="44"/>
                    <a:pt x="1314" y="33"/>
                    <a:pt x="1347" y="33"/>
                  </a:cubicBezTo>
                  <a:cubicBezTo>
                    <a:pt x="1369" y="33"/>
                    <a:pt x="1380" y="49"/>
                    <a:pt x="1397" y="60"/>
                  </a:cubicBezTo>
                  <a:cubicBezTo>
                    <a:pt x="1430" y="88"/>
                    <a:pt x="1419" y="77"/>
                    <a:pt x="1380" y="99"/>
                  </a:cubicBezTo>
                  <a:cubicBezTo>
                    <a:pt x="1358" y="105"/>
                    <a:pt x="1347" y="110"/>
                    <a:pt x="1325" y="110"/>
                  </a:cubicBezTo>
                  <a:cubicBezTo>
                    <a:pt x="1325" y="127"/>
                    <a:pt x="1330" y="149"/>
                    <a:pt x="1319" y="149"/>
                  </a:cubicBezTo>
                  <a:cubicBezTo>
                    <a:pt x="1291" y="149"/>
                    <a:pt x="1275" y="138"/>
                    <a:pt x="1247" y="138"/>
                  </a:cubicBezTo>
                  <a:cubicBezTo>
                    <a:pt x="1231" y="138"/>
                    <a:pt x="1214" y="149"/>
                    <a:pt x="1208" y="171"/>
                  </a:cubicBezTo>
                  <a:cubicBezTo>
                    <a:pt x="1175" y="171"/>
                    <a:pt x="1175" y="171"/>
                    <a:pt x="1175" y="171"/>
                  </a:cubicBezTo>
                  <a:cubicBezTo>
                    <a:pt x="1175" y="177"/>
                    <a:pt x="1175" y="182"/>
                    <a:pt x="1175" y="193"/>
                  </a:cubicBezTo>
                  <a:cubicBezTo>
                    <a:pt x="1059" y="193"/>
                    <a:pt x="1059" y="193"/>
                    <a:pt x="1059" y="193"/>
                  </a:cubicBezTo>
                  <a:cubicBezTo>
                    <a:pt x="1048" y="193"/>
                    <a:pt x="1037" y="188"/>
                    <a:pt x="1025" y="182"/>
                  </a:cubicBezTo>
                  <a:cubicBezTo>
                    <a:pt x="965" y="171"/>
                    <a:pt x="931" y="166"/>
                    <a:pt x="876" y="166"/>
                  </a:cubicBezTo>
                  <a:cubicBezTo>
                    <a:pt x="848" y="166"/>
                    <a:pt x="826" y="166"/>
                    <a:pt x="815" y="188"/>
                  </a:cubicBezTo>
                  <a:cubicBezTo>
                    <a:pt x="815" y="199"/>
                    <a:pt x="815" y="205"/>
                    <a:pt x="804" y="210"/>
                  </a:cubicBezTo>
                  <a:cubicBezTo>
                    <a:pt x="776" y="232"/>
                    <a:pt x="759" y="243"/>
                    <a:pt x="743" y="271"/>
                  </a:cubicBezTo>
                  <a:cubicBezTo>
                    <a:pt x="765" y="288"/>
                    <a:pt x="782" y="282"/>
                    <a:pt x="804" y="299"/>
                  </a:cubicBezTo>
                  <a:cubicBezTo>
                    <a:pt x="815" y="310"/>
                    <a:pt x="826" y="315"/>
                    <a:pt x="832" y="326"/>
                  </a:cubicBezTo>
                  <a:cubicBezTo>
                    <a:pt x="843" y="332"/>
                    <a:pt x="843" y="343"/>
                    <a:pt x="848" y="343"/>
                  </a:cubicBezTo>
                  <a:cubicBezTo>
                    <a:pt x="876" y="354"/>
                    <a:pt x="887" y="349"/>
                    <a:pt x="915" y="354"/>
                  </a:cubicBezTo>
                  <a:cubicBezTo>
                    <a:pt x="943" y="360"/>
                    <a:pt x="953" y="376"/>
                    <a:pt x="981" y="382"/>
                  </a:cubicBezTo>
                  <a:cubicBezTo>
                    <a:pt x="998" y="393"/>
                    <a:pt x="1014" y="393"/>
                    <a:pt x="1031" y="399"/>
                  </a:cubicBezTo>
                  <a:cubicBezTo>
                    <a:pt x="1053" y="404"/>
                    <a:pt x="1059" y="421"/>
                    <a:pt x="1081" y="421"/>
                  </a:cubicBezTo>
                  <a:cubicBezTo>
                    <a:pt x="1103" y="421"/>
                    <a:pt x="1109" y="404"/>
                    <a:pt x="1131" y="399"/>
                  </a:cubicBezTo>
                  <a:cubicBezTo>
                    <a:pt x="1147" y="393"/>
                    <a:pt x="1164" y="393"/>
                    <a:pt x="1186" y="393"/>
                  </a:cubicBezTo>
                  <a:cubicBezTo>
                    <a:pt x="1231" y="393"/>
                    <a:pt x="1258" y="387"/>
                    <a:pt x="1303" y="387"/>
                  </a:cubicBezTo>
                  <a:cubicBezTo>
                    <a:pt x="1330" y="387"/>
                    <a:pt x="1341" y="360"/>
                    <a:pt x="1375" y="360"/>
                  </a:cubicBezTo>
                  <a:cubicBezTo>
                    <a:pt x="1397" y="360"/>
                    <a:pt x="1402" y="387"/>
                    <a:pt x="1419" y="387"/>
                  </a:cubicBezTo>
                  <a:cubicBezTo>
                    <a:pt x="1485" y="387"/>
                    <a:pt x="1485" y="387"/>
                    <a:pt x="1485" y="387"/>
                  </a:cubicBezTo>
                  <a:cubicBezTo>
                    <a:pt x="1502" y="387"/>
                    <a:pt x="1508" y="404"/>
                    <a:pt x="1519" y="415"/>
                  </a:cubicBezTo>
                  <a:cubicBezTo>
                    <a:pt x="1535" y="432"/>
                    <a:pt x="1557" y="443"/>
                    <a:pt x="1557" y="465"/>
                  </a:cubicBezTo>
                  <a:cubicBezTo>
                    <a:pt x="1557" y="476"/>
                    <a:pt x="1557" y="482"/>
                    <a:pt x="1557" y="487"/>
                  </a:cubicBezTo>
                  <a:cubicBezTo>
                    <a:pt x="1557" y="509"/>
                    <a:pt x="1569" y="515"/>
                    <a:pt x="1569" y="537"/>
                  </a:cubicBezTo>
                  <a:cubicBezTo>
                    <a:pt x="1569" y="554"/>
                    <a:pt x="1557" y="565"/>
                    <a:pt x="1546" y="576"/>
                  </a:cubicBezTo>
                  <a:cubicBezTo>
                    <a:pt x="1519" y="609"/>
                    <a:pt x="1508" y="631"/>
                    <a:pt x="1508" y="676"/>
                  </a:cubicBezTo>
                  <a:cubicBezTo>
                    <a:pt x="1508" y="703"/>
                    <a:pt x="1541" y="742"/>
                    <a:pt x="1557" y="764"/>
                  </a:cubicBezTo>
                  <a:cubicBezTo>
                    <a:pt x="1557" y="764"/>
                    <a:pt x="1646" y="831"/>
                    <a:pt x="1613" y="831"/>
                  </a:cubicBezTo>
                  <a:cubicBezTo>
                    <a:pt x="1585" y="831"/>
                    <a:pt x="1569" y="831"/>
                    <a:pt x="1541" y="825"/>
                  </a:cubicBezTo>
                  <a:cubicBezTo>
                    <a:pt x="1530" y="825"/>
                    <a:pt x="1541" y="809"/>
                    <a:pt x="1530" y="798"/>
                  </a:cubicBezTo>
                  <a:cubicBezTo>
                    <a:pt x="1519" y="786"/>
                    <a:pt x="1502" y="781"/>
                    <a:pt x="1485" y="781"/>
                  </a:cubicBezTo>
                  <a:cubicBezTo>
                    <a:pt x="1469" y="781"/>
                    <a:pt x="1463" y="792"/>
                    <a:pt x="1452" y="792"/>
                  </a:cubicBezTo>
                  <a:cubicBezTo>
                    <a:pt x="1413" y="792"/>
                    <a:pt x="1413" y="792"/>
                    <a:pt x="1413" y="792"/>
                  </a:cubicBezTo>
                  <a:cubicBezTo>
                    <a:pt x="1408" y="792"/>
                    <a:pt x="1402" y="786"/>
                    <a:pt x="1391" y="786"/>
                  </a:cubicBezTo>
                  <a:cubicBezTo>
                    <a:pt x="1358" y="748"/>
                    <a:pt x="1319" y="748"/>
                    <a:pt x="1269" y="737"/>
                  </a:cubicBezTo>
                  <a:cubicBezTo>
                    <a:pt x="1247" y="737"/>
                    <a:pt x="1236" y="720"/>
                    <a:pt x="1219" y="714"/>
                  </a:cubicBezTo>
                  <a:cubicBezTo>
                    <a:pt x="1181" y="709"/>
                    <a:pt x="1158" y="692"/>
                    <a:pt x="1120" y="681"/>
                  </a:cubicBezTo>
                  <a:cubicBezTo>
                    <a:pt x="1109" y="681"/>
                    <a:pt x="1109" y="670"/>
                    <a:pt x="1103" y="665"/>
                  </a:cubicBezTo>
                  <a:cubicBezTo>
                    <a:pt x="1081" y="648"/>
                    <a:pt x="1064" y="637"/>
                    <a:pt x="1037" y="637"/>
                  </a:cubicBezTo>
                  <a:cubicBezTo>
                    <a:pt x="1014" y="637"/>
                    <a:pt x="998" y="648"/>
                    <a:pt x="976" y="648"/>
                  </a:cubicBezTo>
                  <a:cubicBezTo>
                    <a:pt x="943" y="653"/>
                    <a:pt x="920" y="659"/>
                    <a:pt x="904" y="687"/>
                  </a:cubicBezTo>
                  <a:cubicBezTo>
                    <a:pt x="865" y="687"/>
                    <a:pt x="865" y="687"/>
                    <a:pt x="865" y="687"/>
                  </a:cubicBezTo>
                  <a:cubicBezTo>
                    <a:pt x="848" y="687"/>
                    <a:pt x="837" y="698"/>
                    <a:pt x="815" y="698"/>
                  </a:cubicBezTo>
                  <a:cubicBezTo>
                    <a:pt x="782" y="698"/>
                    <a:pt x="765" y="687"/>
                    <a:pt x="732" y="681"/>
                  </a:cubicBezTo>
                  <a:cubicBezTo>
                    <a:pt x="704" y="676"/>
                    <a:pt x="687" y="681"/>
                    <a:pt x="665" y="670"/>
                  </a:cubicBezTo>
                  <a:cubicBezTo>
                    <a:pt x="649" y="659"/>
                    <a:pt x="638" y="653"/>
                    <a:pt x="621" y="653"/>
                  </a:cubicBezTo>
                  <a:cubicBezTo>
                    <a:pt x="582" y="653"/>
                    <a:pt x="582" y="653"/>
                    <a:pt x="582" y="653"/>
                  </a:cubicBezTo>
                  <a:cubicBezTo>
                    <a:pt x="554" y="653"/>
                    <a:pt x="544" y="642"/>
                    <a:pt x="521" y="642"/>
                  </a:cubicBezTo>
                  <a:cubicBezTo>
                    <a:pt x="516" y="642"/>
                    <a:pt x="510" y="648"/>
                    <a:pt x="505" y="648"/>
                  </a:cubicBezTo>
                  <a:cubicBezTo>
                    <a:pt x="488" y="648"/>
                    <a:pt x="477" y="631"/>
                    <a:pt x="455" y="631"/>
                  </a:cubicBezTo>
                  <a:cubicBezTo>
                    <a:pt x="449" y="631"/>
                    <a:pt x="449" y="637"/>
                    <a:pt x="438" y="642"/>
                  </a:cubicBezTo>
                  <a:cubicBezTo>
                    <a:pt x="421" y="648"/>
                    <a:pt x="405" y="653"/>
                    <a:pt x="405" y="670"/>
                  </a:cubicBezTo>
                  <a:cubicBezTo>
                    <a:pt x="388" y="670"/>
                    <a:pt x="388" y="670"/>
                    <a:pt x="388" y="670"/>
                  </a:cubicBezTo>
                  <a:cubicBezTo>
                    <a:pt x="372" y="670"/>
                    <a:pt x="366" y="653"/>
                    <a:pt x="344" y="653"/>
                  </a:cubicBezTo>
                  <a:cubicBezTo>
                    <a:pt x="338" y="653"/>
                    <a:pt x="338" y="653"/>
                    <a:pt x="327" y="653"/>
                  </a:cubicBezTo>
                  <a:cubicBezTo>
                    <a:pt x="300" y="653"/>
                    <a:pt x="283" y="631"/>
                    <a:pt x="255" y="631"/>
                  </a:cubicBezTo>
                  <a:cubicBezTo>
                    <a:pt x="222" y="631"/>
                    <a:pt x="205" y="631"/>
                    <a:pt x="178" y="631"/>
                  </a:cubicBezTo>
                  <a:cubicBezTo>
                    <a:pt x="155" y="631"/>
                    <a:pt x="150" y="615"/>
                    <a:pt x="128" y="609"/>
                  </a:cubicBezTo>
                  <a:cubicBezTo>
                    <a:pt x="128" y="615"/>
                    <a:pt x="128" y="626"/>
                    <a:pt x="122" y="626"/>
                  </a:cubicBezTo>
                  <a:cubicBezTo>
                    <a:pt x="83" y="626"/>
                    <a:pt x="61" y="604"/>
                    <a:pt x="22" y="592"/>
                  </a:cubicBezTo>
                  <a:cubicBezTo>
                    <a:pt x="17" y="592"/>
                    <a:pt x="12" y="587"/>
                    <a:pt x="0" y="587"/>
                  </a:cubicBezTo>
                  <a:lnTo>
                    <a:pt x="0" y="587"/>
                  </a:lnTo>
                  <a:cubicBezTo>
                    <a:pt x="0" y="565"/>
                    <a:pt x="12" y="554"/>
                    <a:pt x="0" y="532"/>
                  </a:cubicBezTo>
                  <a:lnTo>
                    <a:pt x="0" y="532"/>
                  </a:lnTo>
                  <a:cubicBezTo>
                    <a:pt x="17" y="537"/>
                    <a:pt x="22" y="548"/>
                    <a:pt x="39" y="548"/>
                  </a:cubicBezTo>
                  <a:cubicBezTo>
                    <a:pt x="83" y="548"/>
                    <a:pt x="106" y="537"/>
                    <a:pt x="139" y="509"/>
                  </a:cubicBezTo>
                  <a:cubicBezTo>
                    <a:pt x="161" y="498"/>
                    <a:pt x="167" y="482"/>
                    <a:pt x="183" y="465"/>
                  </a:cubicBezTo>
                  <a:cubicBezTo>
                    <a:pt x="194" y="443"/>
                    <a:pt x="222" y="437"/>
                    <a:pt x="222" y="410"/>
                  </a:cubicBezTo>
                  <a:cubicBezTo>
                    <a:pt x="222" y="399"/>
                    <a:pt x="211" y="387"/>
                    <a:pt x="211" y="371"/>
                  </a:cubicBezTo>
                  <a:cubicBezTo>
                    <a:pt x="211" y="254"/>
                    <a:pt x="211" y="254"/>
                    <a:pt x="211" y="254"/>
                  </a:cubicBezTo>
                  <a:cubicBezTo>
                    <a:pt x="211" y="227"/>
                    <a:pt x="200" y="216"/>
                    <a:pt x="200" y="188"/>
                  </a:cubicBezTo>
                  <a:cubicBezTo>
                    <a:pt x="200" y="160"/>
                    <a:pt x="227" y="144"/>
                    <a:pt x="255" y="144"/>
                  </a:cubicBezTo>
                  <a:cubicBezTo>
                    <a:pt x="283" y="144"/>
                    <a:pt x="300" y="144"/>
                    <a:pt x="322" y="144"/>
                  </a:cubicBezTo>
                  <a:cubicBezTo>
                    <a:pt x="366" y="144"/>
                    <a:pt x="372" y="94"/>
                    <a:pt x="377" y="49"/>
                  </a:cubicBezTo>
                  <a:cubicBezTo>
                    <a:pt x="383" y="27"/>
                    <a:pt x="405" y="22"/>
                    <a:pt x="421" y="5"/>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2" name="Freeform 115">
              <a:extLst>
                <a:ext uri="{FF2B5EF4-FFF2-40B4-BE49-F238E27FC236}">
                  <a16:creationId xmlns:a16="http://schemas.microsoft.com/office/drawing/2014/main" id="{8F3ADDF3-1D2E-48E8-95F6-A54201596CC6}"/>
                </a:ext>
              </a:extLst>
            </p:cNvPr>
            <p:cNvSpPr>
              <a:spLocks noChangeArrowheads="1"/>
            </p:cNvSpPr>
            <p:nvPr/>
          </p:nvSpPr>
          <p:spPr bwMode="auto">
            <a:xfrm>
              <a:off x="8084921" y="3432846"/>
              <a:ext cx="76233" cy="54002"/>
            </a:xfrm>
            <a:custGeom>
              <a:avLst/>
              <a:gdLst>
                <a:gd name="T0" fmla="*/ 0 w 318"/>
                <a:gd name="T1" fmla="*/ 106 h 223"/>
                <a:gd name="T2" fmla="*/ 0 w 318"/>
                <a:gd name="T3" fmla="*/ 106 h 223"/>
                <a:gd name="T4" fmla="*/ 34 w 318"/>
                <a:gd name="T5" fmla="*/ 39 h 223"/>
                <a:gd name="T6" fmla="*/ 78 w 318"/>
                <a:gd name="T7" fmla="*/ 22 h 223"/>
                <a:gd name="T8" fmla="*/ 145 w 318"/>
                <a:gd name="T9" fmla="*/ 0 h 223"/>
                <a:gd name="T10" fmla="*/ 161 w 318"/>
                <a:gd name="T11" fmla="*/ 17 h 223"/>
                <a:gd name="T12" fmla="*/ 228 w 318"/>
                <a:gd name="T13" fmla="*/ 67 h 223"/>
                <a:gd name="T14" fmla="*/ 283 w 318"/>
                <a:gd name="T15" fmla="*/ 100 h 223"/>
                <a:gd name="T16" fmla="*/ 305 w 318"/>
                <a:gd name="T17" fmla="*/ 128 h 223"/>
                <a:gd name="T18" fmla="*/ 305 w 318"/>
                <a:gd name="T19" fmla="*/ 167 h 223"/>
                <a:gd name="T20" fmla="*/ 305 w 318"/>
                <a:gd name="T21" fmla="*/ 167 h 223"/>
                <a:gd name="T22" fmla="*/ 305 w 318"/>
                <a:gd name="T23" fmla="*/ 222 h 223"/>
                <a:gd name="T24" fmla="*/ 305 w 318"/>
                <a:gd name="T25" fmla="*/ 222 h 223"/>
                <a:gd name="T26" fmla="*/ 272 w 318"/>
                <a:gd name="T27" fmla="*/ 216 h 223"/>
                <a:gd name="T28" fmla="*/ 194 w 318"/>
                <a:gd name="T29" fmla="*/ 194 h 223"/>
                <a:gd name="T30" fmla="*/ 95 w 318"/>
                <a:gd name="T31" fmla="*/ 172 h 223"/>
                <a:gd name="T32" fmla="*/ 0 w 318"/>
                <a:gd name="T33" fmla="*/ 10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8" h="223">
                  <a:moveTo>
                    <a:pt x="0" y="106"/>
                  </a:moveTo>
                  <a:lnTo>
                    <a:pt x="0" y="106"/>
                  </a:lnTo>
                  <a:cubicBezTo>
                    <a:pt x="23" y="83"/>
                    <a:pt x="17" y="61"/>
                    <a:pt x="34" y="39"/>
                  </a:cubicBezTo>
                  <a:cubicBezTo>
                    <a:pt x="45" y="22"/>
                    <a:pt x="67" y="34"/>
                    <a:pt x="78" y="22"/>
                  </a:cubicBezTo>
                  <a:cubicBezTo>
                    <a:pt x="100" y="11"/>
                    <a:pt x="117" y="0"/>
                    <a:pt x="145" y="0"/>
                  </a:cubicBezTo>
                  <a:cubicBezTo>
                    <a:pt x="150" y="6"/>
                    <a:pt x="156" y="11"/>
                    <a:pt x="161" y="17"/>
                  </a:cubicBezTo>
                  <a:cubicBezTo>
                    <a:pt x="189" y="39"/>
                    <a:pt x="200" y="50"/>
                    <a:pt x="228" y="67"/>
                  </a:cubicBezTo>
                  <a:cubicBezTo>
                    <a:pt x="250" y="78"/>
                    <a:pt x="261" y="83"/>
                    <a:pt x="283" y="100"/>
                  </a:cubicBezTo>
                  <a:cubicBezTo>
                    <a:pt x="294" y="106"/>
                    <a:pt x="305" y="111"/>
                    <a:pt x="305" y="128"/>
                  </a:cubicBezTo>
                  <a:cubicBezTo>
                    <a:pt x="305" y="167"/>
                    <a:pt x="305" y="167"/>
                    <a:pt x="305" y="167"/>
                  </a:cubicBezTo>
                  <a:lnTo>
                    <a:pt x="305" y="167"/>
                  </a:lnTo>
                  <a:cubicBezTo>
                    <a:pt x="317" y="189"/>
                    <a:pt x="305" y="200"/>
                    <a:pt x="305" y="222"/>
                  </a:cubicBezTo>
                  <a:lnTo>
                    <a:pt x="305" y="222"/>
                  </a:lnTo>
                  <a:cubicBezTo>
                    <a:pt x="294" y="222"/>
                    <a:pt x="283" y="222"/>
                    <a:pt x="272" y="216"/>
                  </a:cubicBezTo>
                  <a:cubicBezTo>
                    <a:pt x="239" y="205"/>
                    <a:pt x="228" y="200"/>
                    <a:pt x="194" y="194"/>
                  </a:cubicBezTo>
                  <a:cubicBezTo>
                    <a:pt x="156" y="189"/>
                    <a:pt x="128" y="194"/>
                    <a:pt x="95" y="172"/>
                  </a:cubicBezTo>
                  <a:cubicBezTo>
                    <a:pt x="61" y="144"/>
                    <a:pt x="39" y="122"/>
                    <a:pt x="0" y="106"/>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3" name="Freeform 116">
              <a:extLst>
                <a:ext uri="{FF2B5EF4-FFF2-40B4-BE49-F238E27FC236}">
                  <a16:creationId xmlns:a16="http://schemas.microsoft.com/office/drawing/2014/main" id="{3CBEF429-F21F-43D4-8C81-AD520B89A2D4}"/>
                </a:ext>
              </a:extLst>
            </p:cNvPr>
            <p:cNvSpPr>
              <a:spLocks noChangeArrowheads="1"/>
            </p:cNvSpPr>
            <p:nvPr/>
          </p:nvSpPr>
          <p:spPr bwMode="auto">
            <a:xfrm>
              <a:off x="7944103" y="3307901"/>
              <a:ext cx="315517" cy="169416"/>
            </a:xfrm>
            <a:custGeom>
              <a:avLst/>
              <a:gdLst>
                <a:gd name="T0" fmla="*/ 1313 w 1314"/>
                <a:gd name="T1" fmla="*/ 161 h 705"/>
                <a:gd name="T2" fmla="*/ 1214 w 1314"/>
                <a:gd name="T3" fmla="*/ 300 h 705"/>
                <a:gd name="T4" fmla="*/ 1092 w 1314"/>
                <a:gd name="T5" fmla="*/ 344 h 705"/>
                <a:gd name="T6" fmla="*/ 1103 w 1314"/>
                <a:gd name="T7" fmla="*/ 527 h 705"/>
                <a:gd name="T8" fmla="*/ 1075 w 1314"/>
                <a:gd name="T9" fmla="*/ 621 h 705"/>
                <a:gd name="T10" fmla="*/ 931 w 1314"/>
                <a:gd name="T11" fmla="*/ 704 h 705"/>
                <a:gd name="T12" fmla="*/ 892 w 1314"/>
                <a:gd name="T13" fmla="*/ 688 h 705"/>
                <a:gd name="T14" fmla="*/ 870 w 1314"/>
                <a:gd name="T15" fmla="*/ 621 h 705"/>
                <a:gd name="T16" fmla="*/ 748 w 1314"/>
                <a:gd name="T17" fmla="*/ 538 h 705"/>
                <a:gd name="T18" fmla="*/ 665 w 1314"/>
                <a:gd name="T19" fmla="*/ 543 h 705"/>
                <a:gd name="T20" fmla="*/ 587 w 1314"/>
                <a:gd name="T21" fmla="*/ 627 h 705"/>
                <a:gd name="T22" fmla="*/ 543 w 1314"/>
                <a:gd name="T23" fmla="*/ 610 h 705"/>
                <a:gd name="T24" fmla="*/ 388 w 1314"/>
                <a:gd name="T25" fmla="*/ 577 h 705"/>
                <a:gd name="T26" fmla="*/ 321 w 1314"/>
                <a:gd name="T27" fmla="*/ 582 h 705"/>
                <a:gd name="T28" fmla="*/ 183 w 1314"/>
                <a:gd name="T29" fmla="*/ 543 h 705"/>
                <a:gd name="T30" fmla="*/ 89 w 1314"/>
                <a:gd name="T31" fmla="*/ 538 h 705"/>
                <a:gd name="T32" fmla="*/ 67 w 1314"/>
                <a:gd name="T33" fmla="*/ 521 h 705"/>
                <a:gd name="T34" fmla="*/ 0 w 1314"/>
                <a:gd name="T35" fmla="*/ 399 h 705"/>
                <a:gd name="T36" fmla="*/ 100 w 1314"/>
                <a:gd name="T37" fmla="*/ 322 h 705"/>
                <a:gd name="T38" fmla="*/ 122 w 1314"/>
                <a:gd name="T39" fmla="*/ 228 h 705"/>
                <a:gd name="T40" fmla="*/ 139 w 1314"/>
                <a:gd name="T41" fmla="*/ 167 h 705"/>
                <a:gd name="T42" fmla="*/ 177 w 1314"/>
                <a:gd name="T43" fmla="*/ 183 h 705"/>
                <a:gd name="T44" fmla="*/ 305 w 1314"/>
                <a:gd name="T45" fmla="*/ 194 h 705"/>
                <a:gd name="T46" fmla="*/ 471 w 1314"/>
                <a:gd name="T47" fmla="*/ 189 h 705"/>
                <a:gd name="T48" fmla="*/ 599 w 1314"/>
                <a:gd name="T49" fmla="*/ 211 h 705"/>
                <a:gd name="T50" fmla="*/ 704 w 1314"/>
                <a:gd name="T51" fmla="*/ 222 h 705"/>
                <a:gd name="T52" fmla="*/ 837 w 1314"/>
                <a:gd name="T53" fmla="*/ 128 h 705"/>
                <a:gd name="T54" fmla="*/ 898 w 1314"/>
                <a:gd name="T55" fmla="*/ 28 h 705"/>
                <a:gd name="T56" fmla="*/ 1031 w 1314"/>
                <a:gd name="T57" fmla="*/ 61 h 705"/>
                <a:gd name="T58" fmla="*/ 1131 w 1314"/>
                <a:gd name="T59" fmla="*/ 133 h 705"/>
                <a:gd name="T60" fmla="*/ 1219 w 1314"/>
                <a:gd name="T61" fmla="*/ 106 h 705"/>
                <a:gd name="T62" fmla="*/ 1313 w 1314"/>
                <a:gd name="T63" fmla="*/ 161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4" h="705">
                  <a:moveTo>
                    <a:pt x="1313" y="161"/>
                  </a:moveTo>
                  <a:lnTo>
                    <a:pt x="1313" y="161"/>
                  </a:lnTo>
                  <a:cubicBezTo>
                    <a:pt x="1297" y="178"/>
                    <a:pt x="1275" y="183"/>
                    <a:pt x="1269" y="205"/>
                  </a:cubicBezTo>
                  <a:cubicBezTo>
                    <a:pt x="1264" y="250"/>
                    <a:pt x="1258" y="300"/>
                    <a:pt x="1214" y="300"/>
                  </a:cubicBezTo>
                  <a:cubicBezTo>
                    <a:pt x="1192" y="300"/>
                    <a:pt x="1175" y="300"/>
                    <a:pt x="1147" y="300"/>
                  </a:cubicBezTo>
                  <a:cubicBezTo>
                    <a:pt x="1119" y="300"/>
                    <a:pt x="1092" y="316"/>
                    <a:pt x="1092" y="344"/>
                  </a:cubicBezTo>
                  <a:cubicBezTo>
                    <a:pt x="1092" y="372"/>
                    <a:pt x="1103" y="383"/>
                    <a:pt x="1103" y="410"/>
                  </a:cubicBezTo>
                  <a:cubicBezTo>
                    <a:pt x="1103" y="527"/>
                    <a:pt x="1103" y="527"/>
                    <a:pt x="1103" y="527"/>
                  </a:cubicBezTo>
                  <a:cubicBezTo>
                    <a:pt x="1103" y="543"/>
                    <a:pt x="1114" y="555"/>
                    <a:pt x="1114" y="566"/>
                  </a:cubicBezTo>
                  <a:cubicBezTo>
                    <a:pt x="1114" y="593"/>
                    <a:pt x="1086" y="599"/>
                    <a:pt x="1075" y="621"/>
                  </a:cubicBezTo>
                  <a:cubicBezTo>
                    <a:pt x="1059" y="638"/>
                    <a:pt x="1053" y="654"/>
                    <a:pt x="1031" y="665"/>
                  </a:cubicBezTo>
                  <a:cubicBezTo>
                    <a:pt x="998" y="693"/>
                    <a:pt x="975" y="704"/>
                    <a:pt x="931" y="704"/>
                  </a:cubicBezTo>
                  <a:cubicBezTo>
                    <a:pt x="914" y="704"/>
                    <a:pt x="909" y="693"/>
                    <a:pt x="892" y="688"/>
                  </a:cubicBezTo>
                  <a:lnTo>
                    <a:pt x="892" y="688"/>
                  </a:lnTo>
                  <a:cubicBezTo>
                    <a:pt x="892" y="649"/>
                    <a:pt x="892" y="649"/>
                    <a:pt x="892" y="649"/>
                  </a:cubicBezTo>
                  <a:cubicBezTo>
                    <a:pt x="892" y="632"/>
                    <a:pt x="881" y="627"/>
                    <a:pt x="870" y="621"/>
                  </a:cubicBezTo>
                  <a:cubicBezTo>
                    <a:pt x="848" y="604"/>
                    <a:pt x="837" y="599"/>
                    <a:pt x="815" y="588"/>
                  </a:cubicBezTo>
                  <a:cubicBezTo>
                    <a:pt x="787" y="571"/>
                    <a:pt x="776" y="560"/>
                    <a:pt x="748" y="538"/>
                  </a:cubicBezTo>
                  <a:cubicBezTo>
                    <a:pt x="743" y="532"/>
                    <a:pt x="737" y="527"/>
                    <a:pt x="732" y="521"/>
                  </a:cubicBezTo>
                  <a:cubicBezTo>
                    <a:pt x="704" y="521"/>
                    <a:pt x="687" y="532"/>
                    <a:pt x="665" y="543"/>
                  </a:cubicBezTo>
                  <a:cubicBezTo>
                    <a:pt x="654" y="555"/>
                    <a:pt x="632" y="543"/>
                    <a:pt x="621" y="560"/>
                  </a:cubicBezTo>
                  <a:cubicBezTo>
                    <a:pt x="604" y="582"/>
                    <a:pt x="610" y="604"/>
                    <a:pt x="587" y="627"/>
                  </a:cubicBezTo>
                  <a:lnTo>
                    <a:pt x="587" y="627"/>
                  </a:lnTo>
                  <a:cubicBezTo>
                    <a:pt x="576" y="621"/>
                    <a:pt x="565" y="615"/>
                    <a:pt x="543" y="610"/>
                  </a:cubicBezTo>
                  <a:cubicBezTo>
                    <a:pt x="515" y="599"/>
                    <a:pt x="499" y="610"/>
                    <a:pt x="466" y="599"/>
                  </a:cubicBezTo>
                  <a:cubicBezTo>
                    <a:pt x="438" y="588"/>
                    <a:pt x="416" y="577"/>
                    <a:pt x="388" y="577"/>
                  </a:cubicBezTo>
                  <a:cubicBezTo>
                    <a:pt x="338" y="577"/>
                    <a:pt x="338" y="577"/>
                    <a:pt x="338" y="577"/>
                  </a:cubicBezTo>
                  <a:cubicBezTo>
                    <a:pt x="333" y="577"/>
                    <a:pt x="333" y="582"/>
                    <a:pt x="321" y="582"/>
                  </a:cubicBezTo>
                  <a:cubicBezTo>
                    <a:pt x="316" y="582"/>
                    <a:pt x="310" y="582"/>
                    <a:pt x="305" y="582"/>
                  </a:cubicBezTo>
                  <a:cubicBezTo>
                    <a:pt x="305" y="516"/>
                    <a:pt x="233" y="543"/>
                    <a:pt x="183" y="543"/>
                  </a:cubicBezTo>
                  <a:cubicBezTo>
                    <a:pt x="166" y="543"/>
                    <a:pt x="161" y="555"/>
                    <a:pt x="150" y="555"/>
                  </a:cubicBezTo>
                  <a:cubicBezTo>
                    <a:pt x="128" y="555"/>
                    <a:pt x="100" y="560"/>
                    <a:pt x="89" y="538"/>
                  </a:cubicBezTo>
                  <a:cubicBezTo>
                    <a:pt x="83" y="516"/>
                    <a:pt x="78" y="516"/>
                    <a:pt x="67" y="521"/>
                  </a:cubicBezTo>
                  <a:lnTo>
                    <a:pt x="67" y="521"/>
                  </a:lnTo>
                  <a:cubicBezTo>
                    <a:pt x="50" y="494"/>
                    <a:pt x="50" y="477"/>
                    <a:pt x="33" y="444"/>
                  </a:cubicBezTo>
                  <a:cubicBezTo>
                    <a:pt x="22" y="427"/>
                    <a:pt x="0" y="422"/>
                    <a:pt x="0" y="399"/>
                  </a:cubicBezTo>
                  <a:cubicBezTo>
                    <a:pt x="0" y="383"/>
                    <a:pt x="0" y="372"/>
                    <a:pt x="11" y="361"/>
                  </a:cubicBezTo>
                  <a:cubicBezTo>
                    <a:pt x="28" y="327"/>
                    <a:pt x="72" y="344"/>
                    <a:pt x="100" y="322"/>
                  </a:cubicBezTo>
                  <a:cubicBezTo>
                    <a:pt x="122" y="305"/>
                    <a:pt x="122" y="289"/>
                    <a:pt x="122" y="261"/>
                  </a:cubicBezTo>
                  <a:cubicBezTo>
                    <a:pt x="122" y="228"/>
                    <a:pt x="122" y="228"/>
                    <a:pt x="122" y="228"/>
                  </a:cubicBezTo>
                  <a:cubicBezTo>
                    <a:pt x="122" y="200"/>
                    <a:pt x="133" y="189"/>
                    <a:pt x="139" y="167"/>
                  </a:cubicBezTo>
                  <a:lnTo>
                    <a:pt x="139" y="167"/>
                  </a:lnTo>
                  <a:cubicBezTo>
                    <a:pt x="144" y="161"/>
                    <a:pt x="144" y="156"/>
                    <a:pt x="150" y="156"/>
                  </a:cubicBezTo>
                  <a:cubicBezTo>
                    <a:pt x="166" y="156"/>
                    <a:pt x="166" y="178"/>
                    <a:pt x="177" y="183"/>
                  </a:cubicBezTo>
                  <a:cubicBezTo>
                    <a:pt x="205" y="200"/>
                    <a:pt x="227" y="194"/>
                    <a:pt x="255" y="194"/>
                  </a:cubicBezTo>
                  <a:cubicBezTo>
                    <a:pt x="277" y="194"/>
                    <a:pt x="288" y="205"/>
                    <a:pt x="305" y="194"/>
                  </a:cubicBezTo>
                  <a:cubicBezTo>
                    <a:pt x="360" y="172"/>
                    <a:pt x="316" y="156"/>
                    <a:pt x="382" y="183"/>
                  </a:cubicBezTo>
                  <a:cubicBezTo>
                    <a:pt x="416" y="194"/>
                    <a:pt x="438" y="183"/>
                    <a:pt x="471" y="189"/>
                  </a:cubicBezTo>
                  <a:cubicBezTo>
                    <a:pt x="505" y="194"/>
                    <a:pt x="521" y="211"/>
                    <a:pt x="554" y="211"/>
                  </a:cubicBezTo>
                  <a:cubicBezTo>
                    <a:pt x="599" y="211"/>
                    <a:pt x="599" y="211"/>
                    <a:pt x="599" y="211"/>
                  </a:cubicBezTo>
                  <a:cubicBezTo>
                    <a:pt x="610" y="211"/>
                    <a:pt x="615" y="200"/>
                    <a:pt x="632" y="200"/>
                  </a:cubicBezTo>
                  <a:cubicBezTo>
                    <a:pt x="660" y="200"/>
                    <a:pt x="671" y="222"/>
                    <a:pt x="704" y="222"/>
                  </a:cubicBezTo>
                  <a:cubicBezTo>
                    <a:pt x="715" y="222"/>
                    <a:pt x="720" y="216"/>
                    <a:pt x="737" y="211"/>
                  </a:cubicBezTo>
                  <a:cubicBezTo>
                    <a:pt x="781" y="194"/>
                    <a:pt x="809" y="172"/>
                    <a:pt x="837" y="128"/>
                  </a:cubicBezTo>
                  <a:cubicBezTo>
                    <a:pt x="848" y="100"/>
                    <a:pt x="859" y="83"/>
                    <a:pt x="881" y="67"/>
                  </a:cubicBezTo>
                  <a:cubicBezTo>
                    <a:pt x="898" y="56"/>
                    <a:pt x="892" y="45"/>
                    <a:pt x="898" y="28"/>
                  </a:cubicBezTo>
                  <a:cubicBezTo>
                    <a:pt x="904" y="11"/>
                    <a:pt x="920" y="0"/>
                    <a:pt x="937" y="0"/>
                  </a:cubicBezTo>
                  <a:cubicBezTo>
                    <a:pt x="981" y="0"/>
                    <a:pt x="1003" y="28"/>
                    <a:pt x="1031" y="61"/>
                  </a:cubicBezTo>
                  <a:cubicBezTo>
                    <a:pt x="1042" y="78"/>
                    <a:pt x="1042" y="89"/>
                    <a:pt x="1059" y="106"/>
                  </a:cubicBezTo>
                  <a:cubicBezTo>
                    <a:pt x="1081" y="122"/>
                    <a:pt x="1103" y="133"/>
                    <a:pt x="1131" y="133"/>
                  </a:cubicBezTo>
                  <a:cubicBezTo>
                    <a:pt x="1164" y="133"/>
                    <a:pt x="1170" y="95"/>
                    <a:pt x="1197" y="95"/>
                  </a:cubicBezTo>
                  <a:cubicBezTo>
                    <a:pt x="1208" y="95"/>
                    <a:pt x="1214" y="106"/>
                    <a:pt x="1219" y="106"/>
                  </a:cubicBezTo>
                  <a:cubicBezTo>
                    <a:pt x="1236" y="117"/>
                    <a:pt x="1247" y="122"/>
                    <a:pt x="1264" y="133"/>
                  </a:cubicBezTo>
                  <a:cubicBezTo>
                    <a:pt x="1280" y="150"/>
                    <a:pt x="1297" y="161"/>
                    <a:pt x="1313" y="16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4" name="Freeform 117">
              <a:extLst>
                <a:ext uri="{FF2B5EF4-FFF2-40B4-BE49-F238E27FC236}">
                  <a16:creationId xmlns:a16="http://schemas.microsoft.com/office/drawing/2014/main" id="{FF0646EE-35AC-408F-8B24-EF9E258EDE30}"/>
                </a:ext>
              </a:extLst>
            </p:cNvPr>
            <p:cNvSpPr>
              <a:spLocks noChangeArrowheads="1"/>
            </p:cNvSpPr>
            <p:nvPr/>
          </p:nvSpPr>
          <p:spPr bwMode="auto">
            <a:xfrm>
              <a:off x="7710112" y="3270842"/>
              <a:ext cx="267872" cy="180005"/>
            </a:xfrm>
            <a:custGeom>
              <a:avLst/>
              <a:gdLst>
                <a:gd name="T0" fmla="*/ 1114 w 1115"/>
                <a:gd name="T1" fmla="*/ 322 h 749"/>
                <a:gd name="T2" fmla="*/ 1114 w 1115"/>
                <a:gd name="T3" fmla="*/ 322 h 749"/>
                <a:gd name="T4" fmla="*/ 1097 w 1115"/>
                <a:gd name="T5" fmla="*/ 383 h 749"/>
                <a:gd name="T6" fmla="*/ 1097 w 1115"/>
                <a:gd name="T7" fmla="*/ 416 h 749"/>
                <a:gd name="T8" fmla="*/ 1075 w 1115"/>
                <a:gd name="T9" fmla="*/ 477 h 749"/>
                <a:gd name="T10" fmla="*/ 986 w 1115"/>
                <a:gd name="T11" fmla="*/ 516 h 749"/>
                <a:gd name="T12" fmla="*/ 975 w 1115"/>
                <a:gd name="T13" fmla="*/ 554 h 749"/>
                <a:gd name="T14" fmla="*/ 1008 w 1115"/>
                <a:gd name="T15" fmla="*/ 599 h 749"/>
                <a:gd name="T16" fmla="*/ 1042 w 1115"/>
                <a:gd name="T17" fmla="*/ 676 h 749"/>
                <a:gd name="T18" fmla="*/ 1042 w 1115"/>
                <a:gd name="T19" fmla="*/ 676 h 749"/>
                <a:gd name="T20" fmla="*/ 1008 w 1115"/>
                <a:gd name="T21" fmla="*/ 693 h 749"/>
                <a:gd name="T22" fmla="*/ 964 w 1115"/>
                <a:gd name="T23" fmla="*/ 710 h 749"/>
                <a:gd name="T24" fmla="*/ 931 w 1115"/>
                <a:gd name="T25" fmla="*/ 704 h 749"/>
                <a:gd name="T26" fmla="*/ 870 w 1115"/>
                <a:gd name="T27" fmla="*/ 748 h 749"/>
                <a:gd name="T28" fmla="*/ 676 w 1115"/>
                <a:gd name="T29" fmla="*/ 704 h 749"/>
                <a:gd name="T30" fmla="*/ 549 w 1115"/>
                <a:gd name="T31" fmla="*/ 665 h 749"/>
                <a:gd name="T32" fmla="*/ 493 w 1115"/>
                <a:gd name="T33" fmla="*/ 632 h 749"/>
                <a:gd name="T34" fmla="*/ 460 w 1115"/>
                <a:gd name="T35" fmla="*/ 626 h 749"/>
                <a:gd name="T36" fmla="*/ 388 w 1115"/>
                <a:gd name="T37" fmla="*/ 610 h 749"/>
                <a:gd name="T38" fmla="*/ 293 w 1115"/>
                <a:gd name="T39" fmla="*/ 588 h 749"/>
                <a:gd name="T40" fmla="*/ 255 w 1115"/>
                <a:gd name="T41" fmla="*/ 588 h 749"/>
                <a:gd name="T42" fmla="*/ 150 w 1115"/>
                <a:gd name="T43" fmla="*/ 571 h 749"/>
                <a:gd name="T44" fmla="*/ 83 w 1115"/>
                <a:gd name="T45" fmla="*/ 571 h 749"/>
                <a:gd name="T46" fmla="*/ 39 w 1115"/>
                <a:gd name="T47" fmla="*/ 554 h 749"/>
                <a:gd name="T48" fmla="*/ 0 w 1115"/>
                <a:gd name="T49" fmla="*/ 554 h 749"/>
                <a:gd name="T50" fmla="*/ 0 w 1115"/>
                <a:gd name="T51" fmla="*/ 521 h 749"/>
                <a:gd name="T52" fmla="*/ 55 w 1115"/>
                <a:gd name="T53" fmla="*/ 427 h 749"/>
                <a:gd name="T54" fmla="*/ 33 w 1115"/>
                <a:gd name="T55" fmla="*/ 399 h 749"/>
                <a:gd name="T56" fmla="*/ 33 w 1115"/>
                <a:gd name="T57" fmla="*/ 399 h 749"/>
                <a:gd name="T58" fmla="*/ 27 w 1115"/>
                <a:gd name="T59" fmla="*/ 388 h 749"/>
                <a:gd name="T60" fmla="*/ 44 w 1115"/>
                <a:gd name="T61" fmla="*/ 344 h 749"/>
                <a:gd name="T62" fmla="*/ 17 w 1115"/>
                <a:gd name="T63" fmla="*/ 233 h 749"/>
                <a:gd name="T64" fmla="*/ 61 w 1115"/>
                <a:gd name="T65" fmla="*/ 150 h 749"/>
                <a:gd name="T66" fmla="*/ 144 w 1115"/>
                <a:gd name="T67" fmla="*/ 139 h 749"/>
                <a:gd name="T68" fmla="*/ 144 w 1115"/>
                <a:gd name="T69" fmla="*/ 139 h 749"/>
                <a:gd name="T70" fmla="*/ 216 w 1115"/>
                <a:gd name="T71" fmla="*/ 139 h 749"/>
                <a:gd name="T72" fmla="*/ 232 w 1115"/>
                <a:gd name="T73" fmla="*/ 122 h 749"/>
                <a:gd name="T74" fmla="*/ 255 w 1115"/>
                <a:gd name="T75" fmla="*/ 94 h 749"/>
                <a:gd name="T76" fmla="*/ 305 w 1115"/>
                <a:gd name="T77" fmla="*/ 11 h 749"/>
                <a:gd name="T78" fmla="*/ 305 w 1115"/>
                <a:gd name="T79" fmla="*/ 11 h 749"/>
                <a:gd name="T80" fmla="*/ 305 w 1115"/>
                <a:gd name="T81" fmla="*/ 11 h 749"/>
                <a:gd name="T82" fmla="*/ 343 w 1115"/>
                <a:gd name="T83" fmla="*/ 11 h 749"/>
                <a:gd name="T84" fmla="*/ 393 w 1115"/>
                <a:gd name="T85" fmla="*/ 0 h 749"/>
                <a:gd name="T86" fmla="*/ 482 w 1115"/>
                <a:gd name="T87" fmla="*/ 33 h 749"/>
                <a:gd name="T88" fmla="*/ 504 w 1115"/>
                <a:gd name="T89" fmla="*/ 67 h 749"/>
                <a:gd name="T90" fmla="*/ 549 w 1115"/>
                <a:gd name="T91" fmla="*/ 78 h 749"/>
                <a:gd name="T92" fmla="*/ 604 w 1115"/>
                <a:gd name="T93" fmla="*/ 61 h 749"/>
                <a:gd name="T94" fmla="*/ 648 w 1115"/>
                <a:gd name="T95" fmla="*/ 83 h 749"/>
                <a:gd name="T96" fmla="*/ 753 w 1115"/>
                <a:gd name="T97" fmla="*/ 122 h 749"/>
                <a:gd name="T98" fmla="*/ 770 w 1115"/>
                <a:gd name="T99" fmla="*/ 94 h 749"/>
                <a:gd name="T100" fmla="*/ 798 w 1115"/>
                <a:gd name="T101" fmla="*/ 89 h 749"/>
                <a:gd name="T102" fmla="*/ 881 w 1115"/>
                <a:gd name="T103" fmla="*/ 144 h 749"/>
                <a:gd name="T104" fmla="*/ 920 w 1115"/>
                <a:gd name="T105" fmla="*/ 183 h 749"/>
                <a:gd name="T106" fmla="*/ 936 w 1115"/>
                <a:gd name="T107" fmla="*/ 288 h 749"/>
                <a:gd name="T108" fmla="*/ 992 w 1115"/>
                <a:gd name="T109" fmla="*/ 316 h 749"/>
                <a:gd name="T110" fmla="*/ 1030 w 1115"/>
                <a:gd name="T111" fmla="*/ 322 h 749"/>
                <a:gd name="T112" fmla="*/ 1053 w 1115"/>
                <a:gd name="T113" fmla="*/ 316 h 749"/>
                <a:gd name="T114" fmla="*/ 1091 w 1115"/>
                <a:gd name="T115" fmla="*/ 338 h 749"/>
                <a:gd name="T116" fmla="*/ 1114 w 1115"/>
                <a:gd name="T117" fmla="*/ 32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 h="749">
                  <a:moveTo>
                    <a:pt x="1114" y="322"/>
                  </a:moveTo>
                  <a:lnTo>
                    <a:pt x="1114" y="322"/>
                  </a:lnTo>
                  <a:cubicBezTo>
                    <a:pt x="1108" y="344"/>
                    <a:pt x="1097" y="355"/>
                    <a:pt x="1097" y="383"/>
                  </a:cubicBezTo>
                  <a:cubicBezTo>
                    <a:pt x="1097" y="416"/>
                    <a:pt x="1097" y="416"/>
                    <a:pt x="1097" y="416"/>
                  </a:cubicBezTo>
                  <a:cubicBezTo>
                    <a:pt x="1097" y="444"/>
                    <a:pt x="1097" y="460"/>
                    <a:pt x="1075" y="477"/>
                  </a:cubicBezTo>
                  <a:cubicBezTo>
                    <a:pt x="1047" y="499"/>
                    <a:pt x="1003" y="482"/>
                    <a:pt x="986" y="516"/>
                  </a:cubicBezTo>
                  <a:cubicBezTo>
                    <a:pt x="975" y="527"/>
                    <a:pt x="975" y="538"/>
                    <a:pt x="975" y="554"/>
                  </a:cubicBezTo>
                  <a:cubicBezTo>
                    <a:pt x="975" y="577"/>
                    <a:pt x="997" y="582"/>
                    <a:pt x="1008" y="599"/>
                  </a:cubicBezTo>
                  <a:cubicBezTo>
                    <a:pt x="1025" y="632"/>
                    <a:pt x="1025" y="649"/>
                    <a:pt x="1042" y="676"/>
                  </a:cubicBezTo>
                  <a:lnTo>
                    <a:pt x="1042" y="676"/>
                  </a:lnTo>
                  <a:cubicBezTo>
                    <a:pt x="1030" y="682"/>
                    <a:pt x="1025" y="687"/>
                    <a:pt x="1008" y="693"/>
                  </a:cubicBezTo>
                  <a:cubicBezTo>
                    <a:pt x="992" y="698"/>
                    <a:pt x="981" y="710"/>
                    <a:pt x="964" y="710"/>
                  </a:cubicBezTo>
                  <a:cubicBezTo>
                    <a:pt x="953" y="710"/>
                    <a:pt x="948" y="704"/>
                    <a:pt x="931" y="704"/>
                  </a:cubicBezTo>
                  <a:cubicBezTo>
                    <a:pt x="903" y="704"/>
                    <a:pt x="903" y="748"/>
                    <a:pt x="870" y="748"/>
                  </a:cubicBezTo>
                  <a:cubicBezTo>
                    <a:pt x="792" y="748"/>
                    <a:pt x="748" y="732"/>
                    <a:pt x="676" y="704"/>
                  </a:cubicBezTo>
                  <a:cubicBezTo>
                    <a:pt x="626" y="682"/>
                    <a:pt x="593" y="687"/>
                    <a:pt x="549" y="665"/>
                  </a:cubicBezTo>
                  <a:cubicBezTo>
                    <a:pt x="526" y="660"/>
                    <a:pt x="515" y="649"/>
                    <a:pt x="493" y="632"/>
                  </a:cubicBezTo>
                  <a:cubicBezTo>
                    <a:pt x="482" y="626"/>
                    <a:pt x="471" y="626"/>
                    <a:pt x="460" y="626"/>
                  </a:cubicBezTo>
                  <a:cubicBezTo>
                    <a:pt x="432" y="615"/>
                    <a:pt x="416" y="615"/>
                    <a:pt x="388" y="610"/>
                  </a:cubicBezTo>
                  <a:cubicBezTo>
                    <a:pt x="349" y="599"/>
                    <a:pt x="332" y="588"/>
                    <a:pt x="293" y="588"/>
                  </a:cubicBezTo>
                  <a:cubicBezTo>
                    <a:pt x="255" y="588"/>
                    <a:pt x="255" y="588"/>
                    <a:pt x="255" y="588"/>
                  </a:cubicBezTo>
                  <a:cubicBezTo>
                    <a:pt x="216" y="588"/>
                    <a:pt x="194" y="571"/>
                    <a:pt x="150" y="571"/>
                  </a:cubicBezTo>
                  <a:cubicBezTo>
                    <a:pt x="83" y="571"/>
                    <a:pt x="83" y="571"/>
                    <a:pt x="83" y="571"/>
                  </a:cubicBezTo>
                  <a:cubicBezTo>
                    <a:pt x="61" y="571"/>
                    <a:pt x="55" y="554"/>
                    <a:pt x="39" y="554"/>
                  </a:cubicBezTo>
                  <a:cubicBezTo>
                    <a:pt x="0" y="554"/>
                    <a:pt x="0" y="554"/>
                    <a:pt x="0" y="554"/>
                  </a:cubicBezTo>
                  <a:cubicBezTo>
                    <a:pt x="0" y="543"/>
                    <a:pt x="0" y="532"/>
                    <a:pt x="0" y="521"/>
                  </a:cubicBezTo>
                  <a:cubicBezTo>
                    <a:pt x="0" y="477"/>
                    <a:pt x="55" y="466"/>
                    <a:pt x="55" y="427"/>
                  </a:cubicBezTo>
                  <a:cubicBezTo>
                    <a:pt x="55" y="410"/>
                    <a:pt x="50" y="399"/>
                    <a:pt x="33" y="399"/>
                  </a:cubicBezTo>
                  <a:lnTo>
                    <a:pt x="33" y="399"/>
                  </a:lnTo>
                  <a:cubicBezTo>
                    <a:pt x="33" y="394"/>
                    <a:pt x="27" y="394"/>
                    <a:pt x="27" y="388"/>
                  </a:cubicBezTo>
                  <a:cubicBezTo>
                    <a:pt x="27" y="371"/>
                    <a:pt x="44" y="360"/>
                    <a:pt x="44" y="344"/>
                  </a:cubicBezTo>
                  <a:cubicBezTo>
                    <a:pt x="44" y="299"/>
                    <a:pt x="17" y="277"/>
                    <a:pt x="17" y="233"/>
                  </a:cubicBezTo>
                  <a:cubicBezTo>
                    <a:pt x="17" y="194"/>
                    <a:pt x="22" y="155"/>
                    <a:pt x="61" y="150"/>
                  </a:cubicBezTo>
                  <a:cubicBezTo>
                    <a:pt x="94" y="150"/>
                    <a:pt x="116" y="161"/>
                    <a:pt x="144" y="139"/>
                  </a:cubicBezTo>
                  <a:lnTo>
                    <a:pt x="144" y="139"/>
                  </a:lnTo>
                  <a:cubicBezTo>
                    <a:pt x="172" y="139"/>
                    <a:pt x="188" y="139"/>
                    <a:pt x="216" y="139"/>
                  </a:cubicBezTo>
                  <a:cubicBezTo>
                    <a:pt x="221" y="139"/>
                    <a:pt x="227" y="128"/>
                    <a:pt x="232" y="122"/>
                  </a:cubicBezTo>
                  <a:cubicBezTo>
                    <a:pt x="238" y="117"/>
                    <a:pt x="249" y="105"/>
                    <a:pt x="255" y="94"/>
                  </a:cubicBezTo>
                  <a:cubicBezTo>
                    <a:pt x="277" y="67"/>
                    <a:pt x="283" y="45"/>
                    <a:pt x="305" y="11"/>
                  </a:cubicBezTo>
                  <a:lnTo>
                    <a:pt x="305" y="11"/>
                  </a:lnTo>
                  <a:lnTo>
                    <a:pt x="305" y="11"/>
                  </a:lnTo>
                  <a:cubicBezTo>
                    <a:pt x="343" y="11"/>
                    <a:pt x="343" y="11"/>
                    <a:pt x="343" y="11"/>
                  </a:cubicBezTo>
                  <a:cubicBezTo>
                    <a:pt x="365" y="11"/>
                    <a:pt x="377" y="0"/>
                    <a:pt x="393" y="0"/>
                  </a:cubicBezTo>
                  <a:cubicBezTo>
                    <a:pt x="432" y="0"/>
                    <a:pt x="449" y="17"/>
                    <a:pt x="482" y="33"/>
                  </a:cubicBezTo>
                  <a:cubicBezTo>
                    <a:pt x="493" y="39"/>
                    <a:pt x="493" y="56"/>
                    <a:pt x="504" y="67"/>
                  </a:cubicBezTo>
                  <a:cubicBezTo>
                    <a:pt x="521" y="78"/>
                    <a:pt x="532" y="78"/>
                    <a:pt x="549" y="78"/>
                  </a:cubicBezTo>
                  <a:cubicBezTo>
                    <a:pt x="571" y="78"/>
                    <a:pt x="582" y="61"/>
                    <a:pt x="604" y="61"/>
                  </a:cubicBezTo>
                  <a:cubicBezTo>
                    <a:pt x="620" y="61"/>
                    <a:pt x="631" y="72"/>
                    <a:pt x="648" y="83"/>
                  </a:cubicBezTo>
                  <a:cubicBezTo>
                    <a:pt x="687" y="100"/>
                    <a:pt x="709" y="122"/>
                    <a:pt x="753" y="122"/>
                  </a:cubicBezTo>
                  <a:cubicBezTo>
                    <a:pt x="764" y="122"/>
                    <a:pt x="764" y="105"/>
                    <a:pt x="770" y="94"/>
                  </a:cubicBezTo>
                  <a:cubicBezTo>
                    <a:pt x="776" y="89"/>
                    <a:pt x="787" y="89"/>
                    <a:pt x="798" y="89"/>
                  </a:cubicBezTo>
                  <a:cubicBezTo>
                    <a:pt x="837" y="89"/>
                    <a:pt x="859" y="111"/>
                    <a:pt x="881" y="144"/>
                  </a:cubicBezTo>
                  <a:cubicBezTo>
                    <a:pt x="892" y="166"/>
                    <a:pt x="914" y="161"/>
                    <a:pt x="920" y="183"/>
                  </a:cubicBezTo>
                  <a:cubicBezTo>
                    <a:pt x="931" y="222"/>
                    <a:pt x="914" y="250"/>
                    <a:pt x="936" y="288"/>
                  </a:cubicBezTo>
                  <a:cubicBezTo>
                    <a:pt x="948" y="311"/>
                    <a:pt x="970" y="311"/>
                    <a:pt x="992" y="316"/>
                  </a:cubicBezTo>
                  <a:cubicBezTo>
                    <a:pt x="1003" y="322"/>
                    <a:pt x="1014" y="327"/>
                    <a:pt x="1030" y="322"/>
                  </a:cubicBezTo>
                  <a:cubicBezTo>
                    <a:pt x="1036" y="322"/>
                    <a:pt x="1042" y="316"/>
                    <a:pt x="1053" y="316"/>
                  </a:cubicBezTo>
                  <a:cubicBezTo>
                    <a:pt x="1069" y="316"/>
                    <a:pt x="1075" y="338"/>
                    <a:pt x="1091" y="338"/>
                  </a:cubicBezTo>
                  <a:cubicBezTo>
                    <a:pt x="1103" y="338"/>
                    <a:pt x="1108" y="327"/>
                    <a:pt x="1114" y="322"/>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5" name="Freeform 118">
              <a:extLst>
                <a:ext uri="{FF2B5EF4-FFF2-40B4-BE49-F238E27FC236}">
                  <a16:creationId xmlns:a16="http://schemas.microsoft.com/office/drawing/2014/main" id="{81AC4B01-ECDF-4010-AEE0-5AFF751A3CF1}"/>
                </a:ext>
              </a:extLst>
            </p:cNvPr>
            <p:cNvSpPr>
              <a:spLocks noChangeArrowheads="1"/>
            </p:cNvSpPr>
            <p:nvPr/>
          </p:nvSpPr>
          <p:spPr bwMode="auto">
            <a:xfrm>
              <a:off x="7627527" y="3254959"/>
              <a:ext cx="117525" cy="113297"/>
            </a:xfrm>
            <a:custGeom>
              <a:avLst/>
              <a:gdLst>
                <a:gd name="T0" fmla="*/ 377 w 489"/>
                <a:gd name="T1" fmla="*/ 465 h 472"/>
                <a:gd name="T2" fmla="*/ 377 w 489"/>
                <a:gd name="T3" fmla="*/ 465 h 472"/>
                <a:gd name="T4" fmla="*/ 371 w 489"/>
                <a:gd name="T5" fmla="*/ 454 h 472"/>
                <a:gd name="T6" fmla="*/ 388 w 489"/>
                <a:gd name="T7" fmla="*/ 410 h 472"/>
                <a:gd name="T8" fmla="*/ 361 w 489"/>
                <a:gd name="T9" fmla="*/ 299 h 472"/>
                <a:gd name="T10" fmla="*/ 405 w 489"/>
                <a:gd name="T11" fmla="*/ 216 h 472"/>
                <a:gd name="T12" fmla="*/ 488 w 489"/>
                <a:gd name="T13" fmla="*/ 205 h 472"/>
                <a:gd name="T14" fmla="*/ 488 w 489"/>
                <a:gd name="T15" fmla="*/ 205 h 472"/>
                <a:gd name="T16" fmla="*/ 460 w 489"/>
                <a:gd name="T17" fmla="*/ 116 h 472"/>
                <a:gd name="T18" fmla="*/ 477 w 489"/>
                <a:gd name="T19" fmla="*/ 83 h 472"/>
                <a:gd name="T20" fmla="*/ 477 w 489"/>
                <a:gd name="T21" fmla="*/ 83 h 472"/>
                <a:gd name="T22" fmla="*/ 460 w 489"/>
                <a:gd name="T23" fmla="*/ 72 h 472"/>
                <a:gd name="T24" fmla="*/ 438 w 489"/>
                <a:gd name="T25" fmla="*/ 50 h 472"/>
                <a:gd name="T26" fmla="*/ 394 w 489"/>
                <a:gd name="T27" fmla="*/ 61 h 472"/>
                <a:gd name="T28" fmla="*/ 322 w 489"/>
                <a:gd name="T29" fmla="*/ 38 h 472"/>
                <a:gd name="T30" fmla="*/ 299 w 489"/>
                <a:gd name="T31" fmla="*/ 27 h 472"/>
                <a:gd name="T32" fmla="*/ 255 w 489"/>
                <a:gd name="T33" fmla="*/ 27 h 472"/>
                <a:gd name="T34" fmla="*/ 183 w 489"/>
                <a:gd name="T35" fmla="*/ 5 h 472"/>
                <a:gd name="T36" fmla="*/ 100 w 489"/>
                <a:gd name="T37" fmla="*/ 205 h 472"/>
                <a:gd name="T38" fmla="*/ 61 w 489"/>
                <a:gd name="T39" fmla="*/ 293 h 472"/>
                <a:gd name="T40" fmla="*/ 50 w 489"/>
                <a:gd name="T41" fmla="*/ 327 h 472"/>
                <a:gd name="T42" fmla="*/ 11 w 489"/>
                <a:gd name="T43" fmla="*/ 365 h 472"/>
                <a:gd name="T44" fmla="*/ 0 w 489"/>
                <a:gd name="T45" fmla="*/ 399 h 472"/>
                <a:gd name="T46" fmla="*/ 6 w 489"/>
                <a:gd name="T47" fmla="*/ 410 h 472"/>
                <a:gd name="T48" fmla="*/ 100 w 489"/>
                <a:gd name="T49" fmla="*/ 410 h 472"/>
                <a:gd name="T50" fmla="*/ 133 w 489"/>
                <a:gd name="T51" fmla="*/ 393 h 472"/>
                <a:gd name="T52" fmla="*/ 144 w 489"/>
                <a:gd name="T53" fmla="*/ 388 h 472"/>
                <a:gd name="T54" fmla="*/ 189 w 489"/>
                <a:gd name="T55" fmla="*/ 388 h 472"/>
                <a:gd name="T56" fmla="*/ 233 w 489"/>
                <a:gd name="T57" fmla="*/ 421 h 472"/>
                <a:gd name="T58" fmla="*/ 344 w 489"/>
                <a:gd name="T59" fmla="*/ 471 h 472"/>
                <a:gd name="T60" fmla="*/ 371 w 489"/>
                <a:gd name="T61" fmla="*/ 465 h 472"/>
                <a:gd name="T62" fmla="*/ 377 w 489"/>
                <a:gd name="T63" fmla="*/ 46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9" h="472">
                  <a:moveTo>
                    <a:pt x="377" y="465"/>
                  </a:moveTo>
                  <a:lnTo>
                    <a:pt x="377" y="465"/>
                  </a:lnTo>
                  <a:cubicBezTo>
                    <a:pt x="377" y="460"/>
                    <a:pt x="371" y="460"/>
                    <a:pt x="371" y="454"/>
                  </a:cubicBezTo>
                  <a:cubicBezTo>
                    <a:pt x="371" y="437"/>
                    <a:pt x="388" y="426"/>
                    <a:pt x="388" y="410"/>
                  </a:cubicBezTo>
                  <a:cubicBezTo>
                    <a:pt x="388" y="365"/>
                    <a:pt x="361" y="343"/>
                    <a:pt x="361" y="299"/>
                  </a:cubicBezTo>
                  <a:cubicBezTo>
                    <a:pt x="361" y="260"/>
                    <a:pt x="366" y="221"/>
                    <a:pt x="405" y="216"/>
                  </a:cubicBezTo>
                  <a:cubicBezTo>
                    <a:pt x="438" y="216"/>
                    <a:pt x="460" y="227"/>
                    <a:pt x="488" y="205"/>
                  </a:cubicBezTo>
                  <a:lnTo>
                    <a:pt x="488" y="205"/>
                  </a:lnTo>
                  <a:cubicBezTo>
                    <a:pt x="466" y="177"/>
                    <a:pt x="460" y="155"/>
                    <a:pt x="460" y="116"/>
                  </a:cubicBezTo>
                  <a:cubicBezTo>
                    <a:pt x="460" y="105"/>
                    <a:pt x="471" y="94"/>
                    <a:pt x="477" y="83"/>
                  </a:cubicBezTo>
                  <a:lnTo>
                    <a:pt x="477" y="83"/>
                  </a:lnTo>
                  <a:cubicBezTo>
                    <a:pt x="471" y="83"/>
                    <a:pt x="466" y="77"/>
                    <a:pt x="460" y="72"/>
                  </a:cubicBezTo>
                  <a:cubicBezTo>
                    <a:pt x="449" y="66"/>
                    <a:pt x="449" y="50"/>
                    <a:pt x="438" y="50"/>
                  </a:cubicBezTo>
                  <a:cubicBezTo>
                    <a:pt x="421" y="50"/>
                    <a:pt x="410" y="61"/>
                    <a:pt x="394" y="61"/>
                  </a:cubicBezTo>
                  <a:cubicBezTo>
                    <a:pt x="366" y="61"/>
                    <a:pt x="349" y="50"/>
                    <a:pt x="322" y="38"/>
                  </a:cubicBezTo>
                  <a:cubicBezTo>
                    <a:pt x="316" y="38"/>
                    <a:pt x="310" y="27"/>
                    <a:pt x="299" y="27"/>
                  </a:cubicBezTo>
                  <a:cubicBezTo>
                    <a:pt x="255" y="27"/>
                    <a:pt x="255" y="27"/>
                    <a:pt x="255" y="27"/>
                  </a:cubicBezTo>
                  <a:cubicBezTo>
                    <a:pt x="216" y="27"/>
                    <a:pt x="233" y="0"/>
                    <a:pt x="183" y="5"/>
                  </a:cubicBezTo>
                  <a:cubicBezTo>
                    <a:pt x="122" y="66"/>
                    <a:pt x="117" y="122"/>
                    <a:pt x="100" y="205"/>
                  </a:cubicBezTo>
                  <a:cubicBezTo>
                    <a:pt x="95" y="244"/>
                    <a:pt x="78" y="260"/>
                    <a:pt x="61" y="293"/>
                  </a:cubicBezTo>
                  <a:cubicBezTo>
                    <a:pt x="56" y="304"/>
                    <a:pt x="56" y="316"/>
                    <a:pt x="50" y="327"/>
                  </a:cubicBezTo>
                  <a:cubicBezTo>
                    <a:pt x="39" y="343"/>
                    <a:pt x="22" y="349"/>
                    <a:pt x="11" y="365"/>
                  </a:cubicBezTo>
                  <a:cubicBezTo>
                    <a:pt x="6" y="377"/>
                    <a:pt x="6" y="388"/>
                    <a:pt x="0" y="399"/>
                  </a:cubicBezTo>
                  <a:cubicBezTo>
                    <a:pt x="6" y="410"/>
                    <a:pt x="6" y="410"/>
                    <a:pt x="6" y="410"/>
                  </a:cubicBezTo>
                  <a:cubicBezTo>
                    <a:pt x="39" y="410"/>
                    <a:pt x="61" y="410"/>
                    <a:pt x="100" y="410"/>
                  </a:cubicBezTo>
                  <a:cubicBezTo>
                    <a:pt x="117" y="410"/>
                    <a:pt x="122" y="404"/>
                    <a:pt x="133" y="393"/>
                  </a:cubicBezTo>
                  <a:cubicBezTo>
                    <a:pt x="139" y="393"/>
                    <a:pt x="139" y="388"/>
                    <a:pt x="144" y="388"/>
                  </a:cubicBezTo>
                  <a:cubicBezTo>
                    <a:pt x="161" y="388"/>
                    <a:pt x="166" y="388"/>
                    <a:pt x="189" y="388"/>
                  </a:cubicBezTo>
                  <a:cubicBezTo>
                    <a:pt x="211" y="388"/>
                    <a:pt x="216" y="404"/>
                    <a:pt x="233" y="421"/>
                  </a:cubicBezTo>
                  <a:cubicBezTo>
                    <a:pt x="266" y="449"/>
                    <a:pt x="294" y="471"/>
                    <a:pt x="344" y="471"/>
                  </a:cubicBezTo>
                  <a:cubicBezTo>
                    <a:pt x="355" y="471"/>
                    <a:pt x="361" y="465"/>
                    <a:pt x="371" y="465"/>
                  </a:cubicBezTo>
                  <a:cubicBezTo>
                    <a:pt x="377" y="465"/>
                    <a:pt x="377" y="465"/>
                    <a:pt x="377" y="465"/>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6" name="Freeform 119">
              <a:extLst>
                <a:ext uri="{FF2B5EF4-FFF2-40B4-BE49-F238E27FC236}">
                  <a16:creationId xmlns:a16="http://schemas.microsoft.com/office/drawing/2014/main" id="{04865CDB-785A-4E46-A82C-0A9D9E841E5E}"/>
                </a:ext>
              </a:extLst>
            </p:cNvPr>
            <p:cNvSpPr>
              <a:spLocks noChangeArrowheads="1"/>
            </p:cNvSpPr>
            <p:nvPr/>
          </p:nvSpPr>
          <p:spPr bwMode="auto">
            <a:xfrm>
              <a:off x="7737640" y="3254959"/>
              <a:ext cx="45528" cy="49766"/>
            </a:xfrm>
            <a:custGeom>
              <a:avLst/>
              <a:gdLst>
                <a:gd name="T0" fmla="*/ 17 w 190"/>
                <a:gd name="T1" fmla="*/ 83 h 206"/>
                <a:gd name="T2" fmla="*/ 17 w 190"/>
                <a:gd name="T3" fmla="*/ 83 h 206"/>
                <a:gd name="T4" fmla="*/ 72 w 190"/>
                <a:gd name="T5" fmla="*/ 99 h 206"/>
                <a:gd name="T6" fmla="*/ 150 w 190"/>
                <a:gd name="T7" fmla="*/ 66 h 206"/>
                <a:gd name="T8" fmla="*/ 189 w 190"/>
                <a:gd name="T9" fmla="*/ 77 h 206"/>
                <a:gd name="T10" fmla="*/ 189 w 190"/>
                <a:gd name="T11" fmla="*/ 77 h 206"/>
                <a:gd name="T12" fmla="*/ 139 w 190"/>
                <a:gd name="T13" fmla="*/ 160 h 206"/>
                <a:gd name="T14" fmla="*/ 116 w 190"/>
                <a:gd name="T15" fmla="*/ 188 h 206"/>
                <a:gd name="T16" fmla="*/ 100 w 190"/>
                <a:gd name="T17" fmla="*/ 205 h 206"/>
                <a:gd name="T18" fmla="*/ 28 w 190"/>
                <a:gd name="T19" fmla="*/ 205 h 206"/>
                <a:gd name="T20" fmla="*/ 28 w 190"/>
                <a:gd name="T21" fmla="*/ 205 h 206"/>
                <a:gd name="T22" fmla="*/ 0 w 190"/>
                <a:gd name="T23" fmla="*/ 116 h 206"/>
                <a:gd name="T24" fmla="*/ 17 w 190"/>
                <a:gd name="T25" fmla="*/ 8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206">
                  <a:moveTo>
                    <a:pt x="17" y="83"/>
                  </a:moveTo>
                  <a:lnTo>
                    <a:pt x="17" y="83"/>
                  </a:lnTo>
                  <a:cubicBezTo>
                    <a:pt x="34" y="94"/>
                    <a:pt x="50" y="99"/>
                    <a:pt x="72" y="99"/>
                  </a:cubicBezTo>
                  <a:cubicBezTo>
                    <a:pt x="144" y="99"/>
                    <a:pt x="116" y="0"/>
                    <a:pt x="150" y="66"/>
                  </a:cubicBezTo>
                  <a:cubicBezTo>
                    <a:pt x="161" y="77"/>
                    <a:pt x="172" y="77"/>
                    <a:pt x="189" y="77"/>
                  </a:cubicBezTo>
                  <a:lnTo>
                    <a:pt x="189" y="77"/>
                  </a:lnTo>
                  <a:cubicBezTo>
                    <a:pt x="167" y="111"/>
                    <a:pt x="161" y="133"/>
                    <a:pt x="139" y="160"/>
                  </a:cubicBezTo>
                  <a:cubicBezTo>
                    <a:pt x="133" y="171"/>
                    <a:pt x="122" y="183"/>
                    <a:pt x="116" y="188"/>
                  </a:cubicBezTo>
                  <a:cubicBezTo>
                    <a:pt x="111" y="194"/>
                    <a:pt x="105" y="205"/>
                    <a:pt x="100" y="205"/>
                  </a:cubicBezTo>
                  <a:cubicBezTo>
                    <a:pt x="72" y="205"/>
                    <a:pt x="56" y="205"/>
                    <a:pt x="28" y="205"/>
                  </a:cubicBezTo>
                  <a:lnTo>
                    <a:pt x="28" y="205"/>
                  </a:lnTo>
                  <a:cubicBezTo>
                    <a:pt x="6" y="177"/>
                    <a:pt x="0" y="155"/>
                    <a:pt x="0" y="116"/>
                  </a:cubicBezTo>
                  <a:cubicBezTo>
                    <a:pt x="0" y="105"/>
                    <a:pt x="11" y="94"/>
                    <a:pt x="17" y="83"/>
                  </a:cubicBezTo>
                </a:path>
              </a:pathLst>
            </a:custGeom>
            <a:solidFill>
              <a:srgbClr val="2D5393"/>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7" name="Freeform 120">
              <a:extLst>
                <a:ext uri="{FF2B5EF4-FFF2-40B4-BE49-F238E27FC236}">
                  <a16:creationId xmlns:a16="http://schemas.microsoft.com/office/drawing/2014/main" id="{E79EB3F8-CD5B-4828-AA7D-7FB9E34BD5A3}"/>
                </a:ext>
              </a:extLst>
            </p:cNvPr>
            <p:cNvSpPr>
              <a:spLocks noChangeArrowheads="1"/>
            </p:cNvSpPr>
            <p:nvPr/>
          </p:nvSpPr>
          <p:spPr bwMode="auto">
            <a:xfrm>
              <a:off x="7432711" y="3046366"/>
              <a:ext cx="228697" cy="212829"/>
            </a:xfrm>
            <a:custGeom>
              <a:avLst/>
              <a:gdLst>
                <a:gd name="T0" fmla="*/ 28 w 954"/>
                <a:gd name="T1" fmla="*/ 382 h 887"/>
                <a:gd name="T2" fmla="*/ 133 w 954"/>
                <a:gd name="T3" fmla="*/ 471 h 887"/>
                <a:gd name="T4" fmla="*/ 239 w 954"/>
                <a:gd name="T5" fmla="*/ 460 h 887"/>
                <a:gd name="T6" fmla="*/ 305 w 954"/>
                <a:gd name="T7" fmla="*/ 255 h 887"/>
                <a:gd name="T8" fmla="*/ 466 w 954"/>
                <a:gd name="T9" fmla="*/ 199 h 887"/>
                <a:gd name="T10" fmla="*/ 682 w 954"/>
                <a:gd name="T11" fmla="*/ 33 h 887"/>
                <a:gd name="T12" fmla="*/ 765 w 954"/>
                <a:gd name="T13" fmla="*/ 0 h 887"/>
                <a:gd name="T14" fmla="*/ 914 w 954"/>
                <a:gd name="T15" fmla="*/ 149 h 887"/>
                <a:gd name="T16" fmla="*/ 914 w 954"/>
                <a:gd name="T17" fmla="*/ 155 h 887"/>
                <a:gd name="T18" fmla="*/ 931 w 954"/>
                <a:gd name="T19" fmla="*/ 232 h 887"/>
                <a:gd name="T20" fmla="*/ 931 w 954"/>
                <a:gd name="T21" fmla="*/ 410 h 887"/>
                <a:gd name="T22" fmla="*/ 926 w 954"/>
                <a:gd name="T23" fmla="*/ 515 h 887"/>
                <a:gd name="T24" fmla="*/ 904 w 954"/>
                <a:gd name="T25" fmla="*/ 648 h 887"/>
                <a:gd name="T26" fmla="*/ 876 w 954"/>
                <a:gd name="T27" fmla="*/ 859 h 887"/>
                <a:gd name="T28" fmla="*/ 853 w 954"/>
                <a:gd name="T29" fmla="*/ 842 h 887"/>
                <a:gd name="T30" fmla="*/ 809 w 954"/>
                <a:gd name="T31" fmla="*/ 781 h 887"/>
                <a:gd name="T32" fmla="*/ 759 w 954"/>
                <a:gd name="T33" fmla="*/ 770 h 887"/>
                <a:gd name="T34" fmla="*/ 615 w 954"/>
                <a:gd name="T35" fmla="*/ 825 h 887"/>
                <a:gd name="T36" fmla="*/ 527 w 954"/>
                <a:gd name="T37" fmla="*/ 775 h 887"/>
                <a:gd name="T38" fmla="*/ 372 w 954"/>
                <a:gd name="T39" fmla="*/ 709 h 887"/>
                <a:gd name="T40" fmla="*/ 372 w 954"/>
                <a:gd name="T41" fmla="*/ 731 h 887"/>
                <a:gd name="T42" fmla="*/ 416 w 954"/>
                <a:gd name="T43" fmla="*/ 842 h 887"/>
                <a:gd name="T44" fmla="*/ 432 w 954"/>
                <a:gd name="T45" fmla="*/ 886 h 887"/>
                <a:gd name="T46" fmla="*/ 366 w 954"/>
                <a:gd name="T47" fmla="*/ 875 h 887"/>
                <a:gd name="T48" fmla="*/ 333 w 954"/>
                <a:gd name="T49" fmla="*/ 825 h 887"/>
                <a:gd name="T50" fmla="*/ 255 w 954"/>
                <a:gd name="T51" fmla="*/ 753 h 887"/>
                <a:gd name="T52" fmla="*/ 200 w 954"/>
                <a:gd name="T53" fmla="*/ 703 h 887"/>
                <a:gd name="T54" fmla="*/ 122 w 954"/>
                <a:gd name="T55" fmla="*/ 593 h 887"/>
                <a:gd name="T56" fmla="*/ 106 w 954"/>
                <a:gd name="T57" fmla="*/ 554 h 887"/>
                <a:gd name="T58" fmla="*/ 22 w 954"/>
                <a:gd name="T59" fmla="*/ 504 h 887"/>
                <a:gd name="T60" fmla="*/ 0 w 954"/>
                <a:gd name="T61" fmla="*/ 476 h 887"/>
                <a:gd name="T62" fmla="*/ 28 w 954"/>
                <a:gd name="T63" fmla="*/ 382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887">
                  <a:moveTo>
                    <a:pt x="28" y="382"/>
                  </a:moveTo>
                  <a:lnTo>
                    <a:pt x="28" y="382"/>
                  </a:lnTo>
                  <a:cubicBezTo>
                    <a:pt x="55" y="393"/>
                    <a:pt x="61" y="410"/>
                    <a:pt x="78" y="432"/>
                  </a:cubicBezTo>
                  <a:cubicBezTo>
                    <a:pt x="94" y="449"/>
                    <a:pt x="106" y="471"/>
                    <a:pt x="133" y="471"/>
                  </a:cubicBezTo>
                  <a:cubicBezTo>
                    <a:pt x="172" y="471"/>
                    <a:pt x="172" y="471"/>
                    <a:pt x="172" y="471"/>
                  </a:cubicBezTo>
                  <a:cubicBezTo>
                    <a:pt x="194" y="471"/>
                    <a:pt x="211" y="460"/>
                    <a:pt x="239" y="460"/>
                  </a:cubicBezTo>
                  <a:cubicBezTo>
                    <a:pt x="239" y="437"/>
                    <a:pt x="227" y="421"/>
                    <a:pt x="227" y="393"/>
                  </a:cubicBezTo>
                  <a:cubicBezTo>
                    <a:pt x="227" y="332"/>
                    <a:pt x="255" y="288"/>
                    <a:pt x="305" y="255"/>
                  </a:cubicBezTo>
                  <a:cubicBezTo>
                    <a:pt x="321" y="243"/>
                    <a:pt x="333" y="232"/>
                    <a:pt x="349" y="227"/>
                  </a:cubicBezTo>
                  <a:cubicBezTo>
                    <a:pt x="394" y="216"/>
                    <a:pt x="427" y="216"/>
                    <a:pt x="466" y="199"/>
                  </a:cubicBezTo>
                  <a:cubicBezTo>
                    <a:pt x="532" y="171"/>
                    <a:pt x="571" y="149"/>
                    <a:pt x="626" y="105"/>
                  </a:cubicBezTo>
                  <a:cubicBezTo>
                    <a:pt x="654" y="83"/>
                    <a:pt x="660" y="61"/>
                    <a:pt x="682" y="33"/>
                  </a:cubicBezTo>
                  <a:cubicBezTo>
                    <a:pt x="687" y="22"/>
                    <a:pt x="687" y="11"/>
                    <a:pt x="698" y="11"/>
                  </a:cubicBezTo>
                  <a:cubicBezTo>
                    <a:pt x="720" y="0"/>
                    <a:pt x="737" y="0"/>
                    <a:pt x="765" y="0"/>
                  </a:cubicBezTo>
                  <a:cubicBezTo>
                    <a:pt x="793" y="0"/>
                    <a:pt x="809" y="22"/>
                    <a:pt x="826" y="50"/>
                  </a:cubicBezTo>
                  <a:cubicBezTo>
                    <a:pt x="859" y="88"/>
                    <a:pt x="865" y="127"/>
                    <a:pt x="914" y="149"/>
                  </a:cubicBezTo>
                  <a:lnTo>
                    <a:pt x="914" y="149"/>
                  </a:lnTo>
                  <a:cubicBezTo>
                    <a:pt x="914" y="155"/>
                    <a:pt x="914" y="155"/>
                    <a:pt x="914" y="155"/>
                  </a:cubicBezTo>
                  <a:cubicBezTo>
                    <a:pt x="914" y="177"/>
                    <a:pt x="920" y="188"/>
                    <a:pt x="920" y="210"/>
                  </a:cubicBezTo>
                  <a:cubicBezTo>
                    <a:pt x="920" y="221"/>
                    <a:pt x="926" y="227"/>
                    <a:pt x="931" y="232"/>
                  </a:cubicBezTo>
                  <a:cubicBezTo>
                    <a:pt x="948" y="255"/>
                    <a:pt x="953" y="266"/>
                    <a:pt x="953" y="293"/>
                  </a:cubicBezTo>
                  <a:cubicBezTo>
                    <a:pt x="953" y="338"/>
                    <a:pt x="931" y="365"/>
                    <a:pt x="931" y="410"/>
                  </a:cubicBezTo>
                  <a:cubicBezTo>
                    <a:pt x="931" y="432"/>
                    <a:pt x="948" y="437"/>
                    <a:pt x="948" y="460"/>
                  </a:cubicBezTo>
                  <a:cubicBezTo>
                    <a:pt x="948" y="482"/>
                    <a:pt x="937" y="493"/>
                    <a:pt x="926" y="515"/>
                  </a:cubicBezTo>
                  <a:cubicBezTo>
                    <a:pt x="914" y="554"/>
                    <a:pt x="904" y="576"/>
                    <a:pt x="904" y="615"/>
                  </a:cubicBezTo>
                  <a:cubicBezTo>
                    <a:pt x="904" y="648"/>
                    <a:pt x="904" y="648"/>
                    <a:pt x="904" y="648"/>
                  </a:cubicBezTo>
                  <a:cubicBezTo>
                    <a:pt x="914" y="731"/>
                    <a:pt x="914" y="731"/>
                    <a:pt x="914" y="731"/>
                  </a:cubicBezTo>
                  <a:cubicBezTo>
                    <a:pt x="914" y="781"/>
                    <a:pt x="909" y="814"/>
                    <a:pt x="876" y="859"/>
                  </a:cubicBezTo>
                  <a:lnTo>
                    <a:pt x="876" y="859"/>
                  </a:lnTo>
                  <a:cubicBezTo>
                    <a:pt x="865" y="853"/>
                    <a:pt x="865" y="842"/>
                    <a:pt x="853" y="842"/>
                  </a:cubicBezTo>
                  <a:cubicBezTo>
                    <a:pt x="831" y="842"/>
                    <a:pt x="809" y="836"/>
                    <a:pt x="809" y="814"/>
                  </a:cubicBezTo>
                  <a:cubicBezTo>
                    <a:pt x="809" y="781"/>
                    <a:pt x="809" y="781"/>
                    <a:pt x="809" y="781"/>
                  </a:cubicBezTo>
                  <a:cubicBezTo>
                    <a:pt x="809" y="775"/>
                    <a:pt x="809" y="775"/>
                    <a:pt x="804" y="775"/>
                  </a:cubicBezTo>
                  <a:cubicBezTo>
                    <a:pt x="787" y="775"/>
                    <a:pt x="776" y="781"/>
                    <a:pt x="759" y="770"/>
                  </a:cubicBezTo>
                  <a:cubicBezTo>
                    <a:pt x="732" y="764"/>
                    <a:pt x="720" y="748"/>
                    <a:pt x="687" y="748"/>
                  </a:cubicBezTo>
                  <a:cubicBezTo>
                    <a:pt x="648" y="748"/>
                    <a:pt x="632" y="787"/>
                    <a:pt x="615" y="825"/>
                  </a:cubicBezTo>
                  <a:cubicBezTo>
                    <a:pt x="604" y="825"/>
                    <a:pt x="604" y="825"/>
                    <a:pt x="604" y="825"/>
                  </a:cubicBezTo>
                  <a:cubicBezTo>
                    <a:pt x="576" y="803"/>
                    <a:pt x="560" y="787"/>
                    <a:pt x="527" y="775"/>
                  </a:cubicBezTo>
                  <a:cubicBezTo>
                    <a:pt x="510" y="770"/>
                    <a:pt x="493" y="770"/>
                    <a:pt x="482" y="759"/>
                  </a:cubicBezTo>
                  <a:cubicBezTo>
                    <a:pt x="443" y="737"/>
                    <a:pt x="421" y="715"/>
                    <a:pt x="372" y="709"/>
                  </a:cubicBezTo>
                  <a:cubicBezTo>
                    <a:pt x="372" y="709"/>
                    <a:pt x="372" y="709"/>
                    <a:pt x="372" y="715"/>
                  </a:cubicBezTo>
                  <a:cubicBezTo>
                    <a:pt x="372" y="720"/>
                    <a:pt x="372" y="720"/>
                    <a:pt x="372" y="731"/>
                  </a:cubicBezTo>
                  <a:cubicBezTo>
                    <a:pt x="372" y="748"/>
                    <a:pt x="394" y="753"/>
                    <a:pt x="399" y="775"/>
                  </a:cubicBezTo>
                  <a:cubicBezTo>
                    <a:pt x="405" y="803"/>
                    <a:pt x="410" y="814"/>
                    <a:pt x="416" y="842"/>
                  </a:cubicBezTo>
                  <a:cubicBezTo>
                    <a:pt x="421" y="853"/>
                    <a:pt x="432" y="859"/>
                    <a:pt x="432" y="875"/>
                  </a:cubicBezTo>
                  <a:cubicBezTo>
                    <a:pt x="432" y="881"/>
                    <a:pt x="432" y="881"/>
                    <a:pt x="432" y="886"/>
                  </a:cubicBezTo>
                  <a:cubicBezTo>
                    <a:pt x="399" y="886"/>
                    <a:pt x="399" y="886"/>
                    <a:pt x="399" y="886"/>
                  </a:cubicBezTo>
                  <a:cubicBezTo>
                    <a:pt x="388" y="886"/>
                    <a:pt x="372" y="886"/>
                    <a:pt x="366" y="875"/>
                  </a:cubicBezTo>
                  <a:cubicBezTo>
                    <a:pt x="360" y="864"/>
                    <a:pt x="372" y="853"/>
                    <a:pt x="360" y="842"/>
                  </a:cubicBezTo>
                  <a:cubicBezTo>
                    <a:pt x="355" y="831"/>
                    <a:pt x="344" y="831"/>
                    <a:pt x="333" y="825"/>
                  </a:cubicBezTo>
                  <a:cubicBezTo>
                    <a:pt x="310" y="809"/>
                    <a:pt x="305" y="792"/>
                    <a:pt x="283" y="775"/>
                  </a:cubicBezTo>
                  <a:cubicBezTo>
                    <a:pt x="272" y="764"/>
                    <a:pt x="261" y="764"/>
                    <a:pt x="255" y="753"/>
                  </a:cubicBezTo>
                  <a:cubicBezTo>
                    <a:pt x="249" y="731"/>
                    <a:pt x="239" y="720"/>
                    <a:pt x="222" y="715"/>
                  </a:cubicBezTo>
                  <a:cubicBezTo>
                    <a:pt x="216" y="709"/>
                    <a:pt x="205" y="709"/>
                    <a:pt x="200" y="703"/>
                  </a:cubicBezTo>
                  <a:cubicBezTo>
                    <a:pt x="188" y="687"/>
                    <a:pt x="183" y="676"/>
                    <a:pt x="166" y="659"/>
                  </a:cubicBezTo>
                  <a:cubicBezTo>
                    <a:pt x="144" y="642"/>
                    <a:pt x="128" y="620"/>
                    <a:pt x="122" y="593"/>
                  </a:cubicBezTo>
                  <a:cubicBezTo>
                    <a:pt x="122" y="587"/>
                    <a:pt x="122" y="587"/>
                    <a:pt x="122" y="587"/>
                  </a:cubicBezTo>
                  <a:cubicBezTo>
                    <a:pt x="111" y="587"/>
                    <a:pt x="106" y="570"/>
                    <a:pt x="106" y="554"/>
                  </a:cubicBezTo>
                  <a:cubicBezTo>
                    <a:pt x="94" y="532"/>
                    <a:pt x="78" y="526"/>
                    <a:pt x="55" y="515"/>
                  </a:cubicBezTo>
                  <a:cubicBezTo>
                    <a:pt x="45" y="509"/>
                    <a:pt x="28" y="515"/>
                    <a:pt x="22" y="504"/>
                  </a:cubicBezTo>
                  <a:cubicBezTo>
                    <a:pt x="17" y="498"/>
                    <a:pt x="22" y="482"/>
                    <a:pt x="11" y="482"/>
                  </a:cubicBezTo>
                  <a:cubicBezTo>
                    <a:pt x="6" y="476"/>
                    <a:pt x="0" y="476"/>
                    <a:pt x="0" y="476"/>
                  </a:cubicBezTo>
                  <a:lnTo>
                    <a:pt x="0" y="476"/>
                  </a:lnTo>
                  <a:cubicBezTo>
                    <a:pt x="0" y="437"/>
                    <a:pt x="0" y="410"/>
                    <a:pt x="28" y="382"/>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8" name="Freeform 121">
              <a:extLst>
                <a:ext uri="{FF2B5EF4-FFF2-40B4-BE49-F238E27FC236}">
                  <a16:creationId xmlns:a16="http://schemas.microsoft.com/office/drawing/2014/main" id="{A6F25F9D-20D4-44BA-BFE8-225F39164B77}"/>
                </a:ext>
              </a:extLst>
            </p:cNvPr>
            <p:cNvSpPr>
              <a:spLocks noChangeArrowheads="1"/>
            </p:cNvSpPr>
            <p:nvPr/>
          </p:nvSpPr>
          <p:spPr bwMode="auto">
            <a:xfrm>
              <a:off x="7164840" y="2894950"/>
              <a:ext cx="275283" cy="319773"/>
            </a:xfrm>
            <a:custGeom>
              <a:avLst/>
              <a:gdLst>
                <a:gd name="T0" fmla="*/ 499 w 1148"/>
                <a:gd name="T1" fmla="*/ 1246 h 1330"/>
                <a:gd name="T2" fmla="*/ 443 w 1148"/>
                <a:gd name="T3" fmla="*/ 1262 h 1330"/>
                <a:gd name="T4" fmla="*/ 515 w 1148"/>
                <a:gd name="T5" fmla="*/ 1329 h 1330"/>
                <a:gd name="T6" fmla="*/ 570 w 1148"/>
                <a:gd name="T7" fmla="*/ 1301 h 1330"/>
                <a:gd name="T8" fmla="*/ 526 w 1148"/>
                <a:gd name="T9" fmla="*/ 1273 h 1330"/>
                <a:gd name="T10" fmla="*/ 1147 w 1148"/>
                <a:gd name="T11" fmla="*/ 1013 h 1330"/>
                <a:gd name="T12" fmla="*/ 1119 w 1148"/>
                <a:gd name="T13" fmla="*/ 1107 h 1330"/>
                <a:gd name="T14" fmla="*/ 1092 w 1148"/>
                <a:gd name="T15" fmla="*/ 1102 h 1330"/>
                <a:gd name="T16" fmla="*/ 1003 w 1148"/>
                <a:gd name="T17" fmla="*/ 1068 h 1330"/>
                <a:gd name="T18" fmla="*/ 964 w 1148"/>
                <a:gd name="T19" fmla="*/ 1030 h 1330"/>
                <a:gd name="T20" fmla="*/ 859 w 1148"/>
                <a:gd name="T21" fmla="*/ 930 h 1330"/>
                <a:gd name="T22" fmla="*/ 765 w 1148"/>
                <a:gd name="T23" fmla="*/ 863 h 1330"/>
                <a:gd name="T24" fmla="*/ 587 w 1148"/>
                <a:gd name="T25" fmla="*/ 730 h 1330"/>
                <a:gd name="T26" fmla="*/ 521 w 1148"/>
                <a:gd name="T27" fmla="*/ 675 h 1330"/>
                <a:gd name="T28" fmla="*/ 509 w 1148"/>
                <a:gd name="T29" fmla="*/ 592 h 1330"/>
                <a:gd name="T30" fmla="*/ 371 w 1148"/>
                <a:gd name="T31" fmla="*/ 481 h 1330"/>
                <a:gd name="T32" fmla="*/ 116 w 1148"/>
                <a:gd name="T33" fmla="*/ 171 h 1330"/>
                <a:gd name="T34" fmla="*/ 0 w 1148"/>
                <a:gd name="T35" fmla="*/ 99 h 1330"/>
                <a:gd name="T36" fmla="*/ 72 w 1148"/>
                <a:gd name="T37" fmla="*/ 33 h 1330"/>
                <a:gd name="T38" fmla="*/ 171 w 1148"/>
                <a:gd name="T39" fmla="*/ 0 h 1330"/>
                <a:gd name="T40" fmla="*/ 299 w 1148"/>
                <a:gd name="T41" fmla="*/ 121 h 1330"/>
                <a:gd name="T42" fmla="*/ 404 w 1148"/>
                <a:gd name="T43" fmla="*/ 193 h 1330"/>
                <a:gd name="T44" fmla="*/ 521 w 1148"/>
                <a:gd name="T45" fmla="*/ 198 h 1330"/>
                <a:gd name="T46" fmla="*/ 515 w 1148"/>
                <a:gd name="T47" fmla="*/ 287 h 1330"/>
                <a:gd name="T48" fmla="*/ 637 w 1148"/>
                <a:gd name="T49" fmla="*/ 381 h 1330"/>
                <a:gd name="T50" fmla="*/ 753 w 1148"/>
                <a:gd name="T51" fmla="*/ 442 h 1330"/>
                <a:gd name="T52" fmla="*/ 759 w 1148"/>
                <a:gd name="T53" fmla="*/ 597 h 1330"/>
                <a:gd name="T54" fmla="*/ 715 w 1148"/>
                <a:gd name="T55" fmla="*/ 653 h 1330"/>
                <a:gd name="T56" fmla="*/ 765 w 1148"/>
                <a:gd name="T57" fmla="*/ 692 h 1330"/>
                <a:gd name="T58" fmla="*/ 864 w 1148"/>
                <a:gd name="T59" fmla="*/ 758 h 1330"/>
                <a:gd name="T60" fmla="*/ 914 w 1148"/>
                <a:gd name="T61" fmla="*/ 825 h 1330"/>
                <a:gd name="T62" fmla="*/ 1047 w 1148"/>
                <a:gd name="T63" fmla="*/ 852 h 1330"/>
                <a:gd name="T64" fmla="*/ 1147 w 1148"/>
                <a:gd name="T65" fmla="*/ 1013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8" h="1330">
                  <a:moveTo>
                    <a:pt x="499" y="1246"/>
                  </a:moveTo>
                  <a:lnTo>
                    <a:pt x="499" y="1246"/>
                  </a:lnTo>
                  <a:cubicBezTo>
                    <a:pt x="487" y="1246"/>
                    <a:pt x="482" y="1240"/>
                    <a:pt x="471" y="1240"/>
                  </a:cubicBezTo>
                  <a:cubicBezTo>
                    <a:pt x="460" y="1240"/>
                    <a:pt x="454" y="1251"/>
                    <a:pt x="443" y="1262"/>
                  </a:cubicBezTo>
                  <a:cubicBezTo>
                    <a:pt x="460" y="1273"/>
                    <a:pt x="476" y="1279"/>
                    <a:pt x="487" y="1296"/>
                  </a:cubicBezTo>
                  <a:cubicBezTo>
                    <a:pt x="499" y="1307"/>
                    <a:pt x="499" y="1329"/>
                    <a:pt x="515" y="1329"/>
                  </a:cubicBezTo>
                  <a:cubicBezTo>
                    <a:pt x="521" y="1329"/>
                    <a:pt x="521" y="1323"/>
                    <a:pt x="532" y="1323"/>
                  </a:cubicBezTo>
                  <a:cubicBezTo>
                    <a:pt x="548" y="1318"/>
                    <a:pt x="570" y="1318"/>
                    <a:pt x="570" y="1301"/>
                  </a:cubicBezTo>
                  <a:cubicBezTo>
                    <a:pt x="570" y="1279"/>
                    <a:pt x="570" y="1279"/>
                    <a:pt x="570" y="1279"/>
                  </a:cubicBezTo>
                  <a:cubicBezTo>
                    <a:pt x="554" y="1273"/>
                    <a:pt x="543" y="1279"/>
                    <a:pt x="526" y="1273"/>
                  </a:cubicBezTo>
                  <a:cubicBezTo>
                    <a:pt x="515" y="1268"/>
                    <a:pt x="504" y="1251"/>
                    <a:pt x="499" y="1246"/>
                  </a:cubicBezTo>
                  <a:close/>
                  <a:moveTo>
                    <a:pt x="1147" y="1013"/>
                  </a:moveTo>
                  <a:lnTo>
                    <a:pt x="1147" y="1013"/>
                  </a:lnTo>
                  <a:cubicBezTo>
                    <a:pt x="1119" y="1041"/>
                    <a:pt x="1119" y="1068"/>
                    <a:pt x="1119" y="1107"/>
                  </a:cubicBezTo>
                  <a:lnTo>
                    <a:pt x="1119" y="1107"/>
                  </a:lnTo>
                  <a:cubicBezTo>
                    <a:pt x="1108" y="1107"/>
                    <a:pt x="1102" y="1107"/>
                    <a:pt x="1092" y="1102"/>
                  </a:cubicBezTo>
                  <a:cubicBezTo>
                    <a:pt x="1075" y="1091"/>
                    <a:pt x="1069" y="1080"/>
                    <a:pt x="1053" y="1080"/>
                  </a:cubicBezTo>
                  <a:cubicBezTo>
                    <a:pt x="1031" y="1074"/>
                    <a:pt x="1014" y="1085"/>
                    <a:pt x="1003" y="1068"/>
                  </a:cubicBezTo>
                  <a:cubicBezTo>
                    <a:pt x="997" y="1057"/>
                    <a:pt x="997" y="1046"/>
                    <a:pt x="992" y="1041"/>
                  </a:cubicBezTo>
                  <a:cubicBezTo>
                    <a:pt x="981" y="1035"/>
                    <a:pt x="969" y="1035"/>
                    <a:pt x="964" y="1030"/>
                  </a:cubicBezTo>
                  <a:cubicBezTo>
                    <a:pt x="959" y="1013"/>
                    <a:pt x="959" y="1002"/>
                    <a:pt x="942" y="991"/>
                  </a:cubicBezTo>
                  <a:cubicBezTo>
                    <a:pt x="908" y="969"/>
                    <a:pt x="898" y="947"/>
                    <a:pt x="859" y="930"/>
                  </a:cubicBezTo>
                  <a:cubicBezTo>
                    <a:pt x="831" y="913"/>
                    <a:pt x="803" y="919"/>
                    <a:pt x="781" y="897"/>
                  </a:cubicBezTo>
                  <a:cubicBezTo>
                    <a:pt x="775" y="886"/>
                    <a:pt x="775" y="874"/>
                    <a:pt x="765" y="863"/>
                  </a:cubicBezTo>
                  <a:cubicBezTo>
                    <a:pt x="753" y="847"/>
                    <a:pt x="737" y="841"/>
                    <a:pt x="720" y="830"/>
                  </a:cubicBezTo>
                  <a:cubicBezTo>
                    <a:pt x="665" y="791"/>
                    <a:pt x="637" y="769"/>
                    <a:pt x="587" y="730"/>
                  </a:cubicBezTo>
                  <a:cubicBezTo>
                    <a:pt x="560" y="714"/>
                    <a:pt x="548" y="692"/>
                    <a:pt x="521" y="675"/>
                  </a:cubicBezTo>
                  <a:lnTo>
                    <a:pt x="521" y="675"/>
                  </a:lnTo>
                  <a:cubicBezTo>
                    <a:pt x="521" y="664"/>
                    <a:pt x="532" y="658"/>
                    <a:pt x="532" y="653"/>
                  </a:cubicBezTo>
                  <a:cubicBezTo>
                    <a:pt x="532" y="625"/>
                    <a:pt x="515" y="614"/>
                    <a:pt x="509" y="592"/>
                  </a:cubicBezTo>
                  <a:cubicBezTo>
                    <a:pt x="499" y="570"/>
                    <a:pt x="493" y="548"/>
                    <a:pt x="471" y="525"/>
                  </a:cubicBezTo>
                  <a:cubicBezTo>
                    <a:pt x="437" y="503"/>
                    <a:pt x="410" y="498"/>
                    <a:pt x="371" y="481"/>
                  </a:cubicBezTo>
                  <a:cubicBezTo>
                    <a:pt x="304" y="453"/>
                    <a:pt x="282" y="414"/>
                    <a:pt x="238" y="359"/>
                  </a:cubicBezTo>
                  <a:cubicBezTo>
                    <a:pt x="177" y="298"/>
                    <a:pt x="177" y="232"/>
                    <a:pt x="116" y="171"/>
                  </a:cubicBezTo>
                  <a:cubicBezTo>
                    <a:pt x="94" y="149"/>
                    <a:pt x="72" y="154"/>
                    <a:pt x="50" y="137"/>
                  </a:cubicBezTo>
                  <a:cubicBezTo>
                    <a:pt x="28" y="126"/>
                    <a:pt x="11" y="110"/>
                    <a:pt x="0" y="99"/>
                  </a:cubicBezTo>
                  <a:lnTo>
                    <a:pt x="0" y="99"/>
                  </a:lnTo>
                  <a:cubicBezTo>
                    <a:pt x="5" y="55"/>
                    <a:pt x="33" y="44"/>
                    <a:pt x="72" y="33"/>
                  </a:cubicBezTo>
                  <a:cubicBezTo>
                    <a:pt x="110" y="22"/>
                    <a:pt x="133" y="17"/>
                    <a:pt x="171" y="0"/>
                  </a:cubicBezTo>
                  <a:lnTo>
                    <a:pt x="171" y="0"/>
                  </a:lnTo>
                  <a:cubicBezTo>
                    <a:pt x="183" y="17"/>
                    <a:pt x="194" y="22"/>
                    <a:pt x="210" y="33"/>
                  </a:cubicBezTo>
                  <a:cubicBezTo>
                    <a:pt x="243" y="65"/>
                    <a:pt x="260" y="88"/>
                    <a:pt x="299" y="121"/>
                  </a:cubicBezTo>
                  <a:cubicBezTo>
                    <a:pt x="321" y="143"/>
                    <a:pt x="327" y="171"/>
                    <a:pt x="360" y="182"/>
                  </a:cubicBezTo>
                  <a:cubicBezTo>
                    <a:pt x="376" y="187"/>
                    <a:pt x="388" y="187"/>
                    <a:pt x="404" y="193"/>
                  </a:cubicBezTo>
                  <a:cubicBezTo>
                    <a:pt x="432" y="198"/>
                    <a:pt x="443" y="209"/>
                    <a:pt x="471" y="209"/>
                  </a:cubicBezTo>
                  <a:cubicBezTo>
                    <a:pt x="493" y="209"/>
                    <a:pt x="499" y="209"/>
                    <a:pt x="521" y="198"/>
                  </a:cubicBezTo>
                  <a:lnTo>
                    <a:pt x="521" y="198"/>
                  </a:lnTo>
                  <a:cubicBezTo>
                    <a:pt x="515" y="232"/>
                    <a:pt x="515" y="254"/>
                    <a:pt x="515" y="287"/>
                  </a:cubicBezTo>
                  <a:cubicBezTo>
                    <a:pt x="548" y="320"/>
                    <a:pt x="587" y="298"/>
                    <a:pt x="620" y="320"/>
                  </a:cubicBezTo>
                  <a:cubicBezTo>
                    <a:pt x="642" y="331"/>
                    <a:pt x="626" y="359"/>
                    <a:pt x="637" y="381"/>
                  </a:cubicBezTo>
                  <a:cubicBezTo>
                    <a:pt x="637" y="398"/>
                    <a:pt x="648" y="403"/>
                    <a:pt x="665" y="409"/>
                  </a:cubicBezTo>
                  <a:cubicBezTo>
                    <a:pt x="693" y="431"/>
                    <a:pt x="715" y="442"/>
                    <a:pt x="753" y="442"/>
                  </a:cubicBezTo>
                  <a:cubicBezTo>
                    <a:pt x="792" y="448"/>
                    <a:pt x="842" y="453"/>
                    <a:pt x="842" y="492"/>
                  </a:cubicBezTo>
                  <a:cubicBezTo>
                    <a:pt x="842" y="548"/>
                    <a:pt x="798" y="564"/>
                    <a:pt x="759" y="597"/>
                  </a:cubicBezTo>
                  <a:cubicBezTo>
                    <a:pt x="737" y="614"/>
                    <a:pt x="709" y="614"/>
                    <a:pt x="709" y="636"/>
                  </a:cubicBezTo>
                  <a:cubicBezTo>
                    <a:pt x="709" y="642"/>
                    <a:pt x="715" y="647"/>
                    <a:pt x="715" y="653"/>
                  </a:cubicBezTo>
                  <a:cubicBezTo>
                    <a:pt x="720" y="664"/>
                    <a:pt x="715" y="675"/>
                    <a:pt x="726" y="681"/>
                  </a:cubicBezTo>
                  <a:cubicBezTo>
                    <a:pt x="737" y="692"/>
                    <a:pt x="748" y="686"/>
                    <a:pt x="765" y="692"/>
                  </a:cubicBezTo>
                  <a:cubicBezTo>
                    <a:pt x="787" y="692"/>
                    <a:pt x="798" y="703"/>
                    <a:pt x="820" y="719"/>
                  </a:cubicBezTo>
                  <a:cubicBezTo>
                    <a:pt x="842" y="730"/>
                    <a:pt x="853" y="736"/>
                    <a:pt x="864" y="758"/>
                  </a:cubicBezTo>
                  <a:cubicBezTo>
                    <a:pt x="875" y="775"/>
                    <a:pt x="864" y="791"/>
                    <a:pt x="875" y="808"/>
                  </a:cubicBezTo>
                  <a:cubicBezTo>
                    <a:pt x="881" y="819"/>
                    <a:pt x="898" y="825"/>
                    <a:pt x="914" y="825"/>
                  </a:cubicBezTo>
                  <a:cubicBezTo>
                    <a:pt x="981" y="825"/>
                    <a:pt x="981" y="825"/>
                    <a:pt x="981" y="825"/>
                  </a:cubicBezTo>
                  <a:cubicBezTo>
                    <a:pt x="1008" y="825"/>
                    <a:pt x="1025" y="841"/>
                    <a:pt x="1047" y="852"/>
                  </a:cubicBezTo>
                  <a:cubicBezTo>
                    <a:pt x="1097" y="880"/>
                    <a:pt x="1113" y="913"/>
                    <a:pt x="1130" y="969"/>
                  </a:cubicBezTo>
                  <a:cubicBezTo>
                    <a:pt x="1141" y="985"/>
                    <a:pt x="1147" y="996"/>
                    <a:pt x="1147" y="1013"/>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59" name="Freeform 122">
              <a:extLst>
                <a:ext uri="{FF2B5EF4-FFF2-40B4-BE49-F238E27FC236}">
                  <a16:creationId xmlns:a16="http://schemas.microsoft.com/office/drawing/2014/main" id="{DFD05046-3A0E-4C51-A9F2-A46006F60028}"/>
                </a:ext>
              </a:extLst>
            </p:cNvPr>
            <p:cNvSpPr>
              <a:spLocks noChangeArrowheads="1"/>
            </p:cNvSpPr>
            <p:nvPr/>
          </p:nvSpPr>
          <p:spPr bwMode="auto">
            <a:xfrm>
              <a:off x="7576705" y="2802829"/>
              <a:ext cx="326105" cy="190593"/>
            </a:xfrm>
            <a:custGeom>
              <a:avLst/>
              <a:gdLst>
                <a:gd name="T0" fmla="*/ 1185 w 1358"/>
                <a:gd name="T1" fmla="*/ 458 h 792"/>
                <a:gd name="T2" fmla="*/ 1152 w 1358"/>
                <a:gd name="T3" fmla="*/ 464 h 792"/>
                <a:gd name="T4" fmla="*/ 1080 w 1358"/>
                <a:gd name="T5" fmla="*/ 536 h 792"/>
                <a:gd name="T6" fmla="*/ 1075 w 1358"/>
                <a:gd name="T7" fmla="*/ 619 h 792"/>
                <a:gd name="T8" fmla="*/ 1075 w 1358"/>
                <a:gd name="T9" fmla="*/ 686 h 792"/>
                <a:gd name="T10" fmla="*/ 1091 w 1358"/>
                <a:gd name="T11" fmla="*/ 741 h 792"/>
                <a:gd name="T12" fmla="*/ 1169 w 1358"/>
                <a:gd name="T13" fmla="*/ 719 h 792"/>
                <a:gd name="T14" fmla="*/ 1236 w 1358"/>
                <a:gd name="T15" fmla="*/ 724 h 792"/>
                <a:gd name="T16" fmla="*/ 1318 w 1358"/>
                <a:gd name="T17" fmla="*/ 686 h 792"/>
                <a:gd name="T18" fmla="*/ 1357 w 1358"/>
                <a:gd name="T19" fmla="*/ 580 h 792"/>
                <a:gd name="T20" fmla="*/ 1269 w 1358"/>
                <a:gd name="T21" fmla="*/ 492 h 792"/>
                <a:gd name="T22" fmla="*/ 1224 w 1358"/>
                <a:gd name="T23" fmla="*/ 464 h 792"/>
                <a:gd name="T24" fmla="*/ 1185 w 1358"/>
                <a:gd name="T25" fmla="*/ 458 h 792"/>
                <a:gd name="T26" fmla="*/ 260 w 1358"/>
                <a:gd name="T27" fmla="*/ 27 h 792"/>
                <a:gd name="T28" fmla="*/ 277 w 1358"/>
                <a:gd name="T29" fmla="*/ 83 h 792"/>
                <a:gd name="T30" fmla="*/ 277 w 1358"/>
                <a:gd name="T31" fmla="*/ 133 h 792"/>
                <a:gd name="T32" fmla="*/ 249 w 1358"/>
                <a:gd name="T33" fmla="*/ 94 h 792"/>
                <a:gd name="T34" fmla="*/ 232 w 1358"/>
                <a:gd name="T35" fmla="*/ 60 h 792"/>
                <a:gd name="T36" fmla="*/ 194 w 1358"/>
                <a:gd name="T37" fmla="*/ 38 h 792"/>
                <a:gd name="T38" fmla="*/ 121 w 1358"/>
                <a:gd name="T39" fmla="*/ 138 h 792"/>
                <a:gd name="T40" fmla="*/ 55 w 1358"/>
                <a:gd name="T41" fmla="*/ 199 h 792"/>
                <a:gd name="T42" fmla="*/ 33 w 1358"/>
                <a:gd name="T43" fmla="*/ 260 h 792"/>
                <a:gd name="T44" fmla="*/ 83 w 1358"/>
                <a:gd name="T45" fmla="*/ 277 h 792"/>
                <a:gd name="T46" fmla="*/ 194 w 1358"/>
                <a:gd name="T47" fmla="*/ 265 h 792"/>
                <a:gd name="T48" fmla="*/ 315 w 1358"/>
                <a:gd name="T49" fmla="*/ 404 h 792"/>
                <a:gd name="T50" fmla="*/ 349 w 1358"/>
                <a:gd name="T51" fmla="*/ 503 h 792"/>
                <a:gd name="T52" fmla="*/ 438 w 1358"/>
                <a:gd name="T53" fmla="*/ 630 h 792"/>
                <a:gd name="T54" fmla="*/ 593 w 1358"/>
                <a:gd name="T55" fmla="*/ 724 h 792"/>
                <a:gd name="T56" fmla="*/ 659 w 1358"/>
                <a:gd name="T57" fmla="*/ 614 h 792"/>
                <a:gd name="T58" fmla="*/ 681 w 1358"/>
                <a:gd name="T59" fmla="*/ 519 h 792"/>
                <a:gd name="T60" fmla="*/ 631 w 1358"/>
                <a:gd name="T61" fmla="*/ 442 h 792"/>
                <a:gd name="T62" fmla="*/ 520 w 1358"/>
                <a:gd name="T63" fmla="*/ 415 h 792"/>
                <a:gd name="T64" fmla="*/ 426 w 1358"/>
                <a:gd name="T65" fmla="*/ 188 h 792"/>
                <a:gd name="T66" fmla="*/ 399 w 1358"/>
                <a:gd name="T67" fmla="*/ 72 h 792"/>
                <a:gd name="T68" fmla="*/ 360 w 1358"/>
                <a:gd name="T69" fmla="*/ 22 h 792"/>
                <a:gd name="T70" fmla="*/ 327 w 1358"/>
                <a:gd name="T71" fmla="*/ 2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8" h="792">
                  <a:moveTo>
                    <a:pt x="1185" y="458"/>
                  </a:moveTo>
                  <a:lnTo>
                    <a:pt x="1185" y="458"/>
                  </a:lnTo>
                  <a:cubicBezTo>
                    <a:pt x="1185" y="458"/>
                    <a:pt x="1180" y="458"/>
                    <a:pt x="1174" y="458"/>
                  </a:cubicBezTo>
                  <a:cubicBezTo>
                    <a:pt x="1169" y="458"/>
                    <a:pt x="1163" y="464"/>
                    <a:pt x="1152" y="464"/>
                  </a:cubicBezTo>
                  <a:cubicBezTo>
                    <a:pt x="1108" y="464"/>
                    <a:pt x="1108" y="464"/>
                    <a:pt x="1108" y="464"/>
                  </a:cubicBezTo>
                  <a:cubicBezTo>
                    <a:pt x="1075" y="464"/>
                    <a:pt x="1097" y="514"/>
                    <a:pt x="1080" y="536"/>
                  </a:cubicBezTo>
                  <a:cubicBezTo>
                    <a:pt x="1069" y="564"/>
                    <a:pt x="1069" y="580"/>
                    <a:pt x="1058" y="608"/>
                  </a:cubicBezTo>
                  <a:cubicBezTo>
                    <a:pt x="1064" y="608"/>
                    <a:pt x="1075" y="614"/>
                    <a:pt x="1075" y="619"/>
                  </a:cubicBezTo>
                  <a:cubicBezTo>
                    <a:pt x="1075" y="636"/>
                    <a:pt x="1064" y="647"/>
                    <a:pt x="1064" y="664"/>
                  </a:cubicBezTo>
                  <a:cubicBezTo>
                    <a:pt x="1064" y="675"/>
                    <a:pt x="1075" y="675"/>
                    <a:pt x="1075" y="686"/>
                  </a:cubicBezTo>
                  <a:cubicBezTo>
                    <a:pt x="1080" y="702"/>
                    <a:pt x="1075" y="708"/>
                    <a:pt x="1075" y="724"/>
                  </a:cubicBezTo>
                  <a:cubicBezTo>
                    <a:pt x="1075" y="736"/>
                    <a:pt x="1080" y="741"/>
                    <a:pt x="1091" y="741"/>
                  </a:cubicBezTo>
                  <a:cubicBezTo>
                    <a:pt x="1108" y="741"/>
                    <a:pt x="1119" y="736"/>
                    <a:pt x="1136" y="730"/>
                  </a:cubicBezTo>
                  <a:cubicBezTo>
                    <a:pt x="1152" y="724"/>
                    <a:pt x="1163" y="730"/>
                    <a:pt x="1169" y="719"/>
                  </a:cubicBezTo>
                  <a:cubicBezTo>
                    <a:pt x="1191" y="664"/>
                    <a:pt x="1169" y="669"/>
                    <a:pt x="1219" y="713"/>
                  </a:cubicBezTo>
                  <a:cubicBezTo>
                    <a:pt x="1224" y="719"/>
                    <a:pt x="1230" y="719"/>
                    <a:pt x="1236" y="724"/>
                  </a:cubicBezTo>
                  <a:cubicBezTo>
                    <a:pt x="1252" y="791"/>
                    <a:pt x="1236" y="741"/>
                    <a:pt x="1274" y="730"/>
                  </a:cubicBezTo>
                  <a:cubicBezTo>
                    <a:pt x="1296" y="724"/>
                    <a:pt x="1318" y="713"/>
                    <a:pt x="1318" y="686"/>
                  </a:cubicBezTo>
                  <a:cubicBezTo>
                    <a:pt x="1318" y="675"/>
                    <a:pt x="1335" y="675"/>
                    <a:pt x="1341" y="658"/>
                  </a:cubicBezTo>
                  <a:cubicBezTo>
                    <a:pt x="1352" y="630"/>
                    <a:pt x="1357" y="614"/>
                    <a:pt x="1357" y="580"/>
                  </a:cubicBezTo>
                  <a:cubicBezTo>
                    <a:pt x="1357" y="553"/>
                    <a:pt x="1330" y="542"/>
                    <a:pt x="1302" y="525"/>
                  </a:cubicBezTo>
                  <a:cubicBezTo>
                    <a:pt x="1291" y="514"/>
                    <a:pt x="1291" y="492"/>
                    <a:pt x="1269" y="492"/>
                  </a:cubicBezTo>
                  <a:cubicBezTo>
                    <a:pt x="1263" y="492"/>
                    <a:pt x="1258" y="492"/>
                    <a:pt x="1252" y="497"/>
                  </a:cubicBezTo>
                  <a:cubicBezTo>
                    <a:pt x="1246" y="481"/>
                    <a:pt x="1241" y="464"/>
                    <a:pt x="1224" y="464"/>
                  </a:cubicBezTo>
                  <a:cubicBezTo>
                    <a:pt x="1213" y="464"/>
                    <a:pt x="1208" y="470"/>
                    <a:pt x="1197" y="470"/>
                  </a:cubicBezTo>
                  <a:cubicBezTo>
                    <a:pt x="1197" y="470"/>
                    <a:pt x="1191" y="458"/>
                    <a:pt x="1185" y="458"/>
                  </a:cubicBezTo>
                  <a:close/>
                  <a:moveTo>
                    <a:pt x="260" y="27"/>
                  </a:moveTo>
                  <a:lnTo>
                    <a:pt x="260" y="27"/>
                  </a:lnTo>
                  <a:cubicBezTo>
                    <a:pt x="266" y="38"/>
                    <a:pt x="277" y="44"/>
                    <a:pt x="277" y="49"/>
                  </a:cubicBezTo>
                  <a:cubicBezTo>
                    <a:pt x="277" y="60"/>
                    <a:pt x="277" y="72"/>
                    <a:pt x="277" y="83"/>
                  </a:cubicBezTo>
                  <a:cubicBezTo>
                    <a:pt x="282" y="99"/>
                    <a:pt x="288" y="110"/>
                    <a:pt x="293" y="133"/>
                  </a:cubicBezTo>
                  <a:cubicBezTo>
                    <a:pt x="277" y="133"/>
                    <a:pt x="277" y="133"/>
                    <a:pt x="277" y="133"/>
                  </a:cubicBezTo>
                  <a:cubicBezTo>
                    <a:pt x="266" y="133"/>
                    <a:pt x="260" y="121"/>
                    <a:pt x="249" y="116"/>
                  </a:cubicBezTo>
                  <a:cubicBezTo>
                    <a:pt x="249" y="110"/>
                    <a:pt x="249" y="105"/>
                    <a:pt x="249" y="94"/>
                  </a:cubicBezTo>
                  <a:cubicBezTo>
                    <a:pt x="249" y="88"/>
                    <a:pt x="254" y="88"/>
                    <a:pt x="254" y="83"/>
                  </a:cubicBezTo>
                  <a:cubicBezTo>
                    <a:pt x="254" y="72"/>
                    <a:pt x="238" y="72"/>
                    <a:pt x="232" y="60"/>
                  </a:cubicBezTo>
                  <a:cubicBezTo>
                    <a:pt x="221" y="49"/>
                    <a:pt x="227" y="33"/>
                    <a:pt x="210" y="33"/>
                  </a:cubicBezTo>
                  <a:cubicBezTo>
                    <a:pt x="205" y="33"/>
                    <a:pt x="199" y="38"/>
                    <a:pt x="194" y="38"/>
                  </a:cubicBezTo>
                  <a:cubicBezTo>
                    <a:pt x="155" y="49"/>
                    <a:pt x="110" y="66"/>
                    <a:pt x="110" y="105"/>
                  </a:cubicBezTo>
                  <a:cubicBezTo>
                    <a:pt x="110" y="121"/>
                    <a:pt x="121" y="121"/>
                    <a:pt x="121" y="138"/>
                  </a:cubicBezTo>
                  <a:cubicBezTo>
                    <a:pt x="121" y="155"/>
                    <a:pt x="105" y="160"/>
                    <a:pt x="88" y="171"/>
                  </a:cubicBezTo>
                  <a:cubicBezTo>
                    <a:pt x="72" y="182"/>
                    <a:pt x="66" y="188"/>
                    <a:pt x="55" y="199"/>
                  </a:cubicBezTo>
                  <a:cubicBezTo>
                    <a:pt x="33" y="210"/>
                    <a:pt x="0" y="216"/>
                    <a:pt x="0" y="243"/>
                  </a:cubicBezTo>
                  <a:cubicBezTo>
                    <a:pt x="0" y="254"/>
                    <a:pt x="22" y="260"/>
                    <a:pt x="33" y="260"/>
                  </a:cubicBezTo>
                  <a:cubicBezTo>
                    <a:pt x="44" y="260"/>
                    <a:pt x="49" y="254"/>
                    <a:pt x="61" y="254"/>
                  </a:cubicBezTo>
                  <a:cubicBezTo>
                    <a:pt x="72" y="260"/>
                    <a:pt x="72" y="271"/>
                    <a:pt x="83" y="277"/>
                  </a:cubicBezTo>
                  <a:cubicBezTo>
                    <a:pt x="105" y="288"/>
                    <a:pt x="121" y="282"/>
                    <a:pt x="149" y="282"/>
                  </a:cubicBezTo>
                  <a:cubicBezTo>
                    <a:pt x="166" y="282"/>
                    <a:pt x="177" y="265"/>
                    <a:pt x="194" y="265"/>
                  </a:cubicBezTo>
                  <a:cubicBezTo>
                    <a:pt x="243" y="265"/>
                    <a:pt x="288" y="288"/>
                    <a:pt x="299" y="338"/>
                  </a:cubicBezTo>
                  <a:cubicBezTo>
                    <a:pt x="305" y="360"/>
                    <a:pt x="299" y="387"/>
                    <a:pt x="315" y="404"/>
                  </a:cubicBezTo>
                  <a:cubicBezTo>
                    <a:pt x="332" y="421"/>
                    <a:pt x="360" y="426"/>
                    <a:pt x="360" y="447"/>
                  </a:cubicBezTo>
                  <a:cubicBezTo>
                    <a:pt x="349" y="503"/>
                    <a:pt x="349" y="503"/>
                    <a:pt x="349" y="503"/>
                  </a:cubicBezTo>
                  <a:cubicBezTo>
                    <a:pt x="365" y="531"/>
                    <a:pt x="365" y="553"/>
                    <a:pt x="376" y="580"/>
                  </a:cubicBezTo>
                  <a:cubicBezTo>
                    <a:pt x="393" y="608"/>
                    <a:pt x="415" y="614"/>
                    <a:pt x="438" y="630"/>
                  </a:cubicBezTo>
                  <a:cubicBezTo>
                    <a:pt x="476" y="658"/>
                    <a:pt x="498" y="680"/>
                    <a:pt x="543" y="697"/>
                  </a:cubicBezTo>
                  <a:cubicBezTo>
                    <a:pt x="565" y="702"/>
                    <a:pt x="571" y="724"/>
                    <a:pt x="593" y="724"/>
                  </a:cubicBezTo>
                  <a:cubicBezTo>
                    <a:pt x="615" y="724"/>
                    <a:pt x="615" y="697"/>
                    <a:pt x="626" y="680"/>
                  </a:cubicBezTo>
                  <a:cubicBezTo>
                    <a:pt x="642" y="658"/>
                    <a:pt x="659" y="641"/>
                    <a:pt x="659" y="614"/>
                  </a:cubicBezTo>
                  <a:cubicBezTo>
                    <a:pt x="659" y="558"/>
                    <a:pt x="659" y="558"/>
                    <a:pt x="659" y="558"/>
                  </a:cubicBezTo>
                  <a:cubicBezTo>
                    <a:pt x="659" y="542"/>
                    <a:pt x="670" y="531"/>
                    <a:pt x="681" y="519"/>
                  </a:cubicBezTo>
                  <a:cubicBezTo>
                    <a:pt x="704" y="492"/>
                    <a:pt x="748" y="464"/>
                    <a:pt x="692" y="464"/>
                  </a:cubicBezTo>
                  <a:cubicBezTo>
                    <a:pt x="665" y="464"/>
                    <a:pt x="653" y="447"/>
                    <a:pt x="631" y="442"/>
                  </a:cubicBezTo>
                  <a:cubicBezTo>
                    <a:pt x="598" y="442"/>
                    <a:pt x="576" y="437"/>
                    <a:pt x="548" y="426"/>
                  </a:cubicBezTo>
                  <a:cubicBezTo>
                    <a:pt x="537" y="421"/>
                    <a:pt x="526" y="421"/>
                    <a:pt x="520" y="415"/>
                  </a:cubicBezTo>
                  <a:cubicBezTo>
                    <a:pt x="482" y="354"/>
                    <a:pt x="476" y="310"/>
                    <a:pt x="448" y="243"/>
                  </a:cubicBezTo>
                  <a:cubicBezTo>
                    <a:pt x="443" y="221"/>
                    <a:pt x="432" y="210"/>
                    <a:pt x="426" y="188"/>
                  </a:cubicBezTo>
                  <a:cubicBezTo>
                    <a:pt x="415" y="160"/>
                    <a:pt x="421" y="144"/>
                    <a:pt x="421" y="121"/>
                  </a:cubicBezTo>
                  <a:cubicBezTo>
                    <a:pt x="415" y="99"/>
                    <a:pt x="410" y="94"/>
                    <a:pt x="399" y="72"/>
                  </a:cubicBezTo>
                  <a:cubicBezTo>
                    <a:pt x="393" y="60"/>
                    <a:pt x="393" y="49"/>
                    <a:pt x="387" y="38"/>
                  </a:cubicBezTo>
                  <a:cubicBezTo>
                    <a:pt x="382" y="27"/>
                    <a:pt x="365" y="27"/>
                    <a:pt x="360" y="22"/>
                  </a:cubicBezTo>
                  <a:cubicBezTo>
                    <a:pt x="354" y="16"/>
                    <a:pt x="354" y="11"/>
                    <a:pt x="349" y="5"/>
                  </a:cubicBezTo>
                  <a:cubicBezTo>
                    <a:pt x="343" y="0"/>
                    <a:pt x="332" y="11"/>
                    <a:pt x="327" y="22"/>
                  </a:cubicBezTo>
                  <a:cubicBezTo>
                    <a:pt x="305" y="33"/>
                    <a:pt x="288" y="27"/>
                    <a:pt x="260" y="27"/>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0" name="Freeform 123">
              <a:extLst>
                <a:ext uri="{FF2B5EF4-FFF2-40B4-BE49-F238E27FC236}">
                  <a16:creationId xmlns:a16="http://schemas.microsoft.com/office/drawing/2014/main" id="{78538185-C462-448A-94A8-6463A0886B4C}"/>
                </a:ext>
              </a:extLst>
            </p:cNvPr>
            <p:cNvSpPr>
              <a:spLocks noChangeArrowheads="1"/>
            </p:cNvSpPr>
            <p:nvPr/>
          </p:nvSpPr>
          <p:spPr bwMode="auto">
            <a:xfrm>
              <a:off x="7287659" y="2837771"/>
              <a:ext cx="383279" cy="321890"/>
            </a:xfrm>
            <a:custGeom>
              <a:avLst/>
              <a:gdLst>
                <a:gd name="T0" fmla="*/ 632 w 1597"/>
                <a:gd name="T1" fmla="*/ 1251 h 1341"/>
                <a:gd name="T2" fmla="*/ 737 w 1597"/>
                <a:gd name="T3" fmla="*/ 1340 h 1341"/>
                <a:gd name="T4" fmla="*/ 843 w 1597"/>
                <a:gd name="T5" fmla="*/ 1329 h 1341"/>
                <a:gd name="T6" fmla="*/ 909 w 1597"/>
                <a:gd name="T7" fmla="*/ 1124 h 1341"/>
                <a:gd name="T8" fmla="*/ 1070 w 1597"/>
                <a:gd name="T9" fmla="*/ 1068 h 1341"/>
                <a:gd name="T10" fmla="*/ 1286 w 1597"/>
                <a:gd name="T11" fmla="*/ 902 h 1341"/>
                <a:gd name="T12" fmla="*/ 1369 w 1597"/>
                <a:gd name="T13" fmla="*/ 869 h 1341"/>
                <a:gd name="T14" fmla="*/ 1518 w 1597"/>
                <a:gd name="T15" fmla="*/ 1018 h 1341"/>
                <a:gd name="T16" fmla="*/ 1518 w 1597"/>
                <a:gd name="T17" fmla="*/ 1007 h 1341"/>
                <a:gd name="T18" fmla="*/ 1568 w 1597"/>
                <a:gd name="T19" fmla="*/ 874 h 1341"/>
                <a:gd name="T20" fmla="*/ 1518 w 1597"/>
                <a:gd name="T21" fmla="*/ 808 h 1341"/>
                <a:gd name="T22" fmla="*/ 1535 w 1597"/>
                <a:gd name="T23" fmla="*/ 719 h 1341"/>
                <a:gd name="T24" fmla="*/ 1579 w 1597"/>
                <a:gd name="T25" fmla="*/ 647 h 1341"/>
                <a:gd name="T26" fmla="*/ 1596 w 1597"/>
                <a:gd name="T27" fmla="*/ 614 h 1341"/>
                <a:gd name="T28" fmla="*/ 1508 w 1597"/>
                <a:gd name="T29" fmla="*/ 442 h 1341"/>
                <a:gd name="T30" fmla="*/ 1502 w 1597"/>
                <a:gd name="T31" fmla="*/ 370 h 1341"/>
                <a:gd name="T32" fmla="*/ 1413 w 1597"/>
                <a:gd name="T33" fmla="*/ 293 h 1341"/>
                <a:gd name="T34" fmla="*/ 1375 w 1597"/>
                <a:gd name="T35" fmla="*/ 249 h 1341"/>
                <a:gd name="T36" fmla="*/ 1252 w 1597"/>
                <a:gd name="T37" fmla="*/ 238 h 1341"/>
                <a:gd name="T38" fmla="*/ 1180 w 1597"/>
                <a:gd name="T39" fmla="*/ 238 h 1341"/>
                <a:gd name="T40" fmla="*/ 1119 w 1597"/>
                <a:gd name="T41" fmla="*/ 216 h 1341"/>
                <a:gd name="T42" fmla="*/ 1081 w 1597"/>
                <a:gd name="T43" fmla="*/ 255 h 1341"/>
                <a:gd name="T44" fmla="*/ 1053 w 1597"/>
                <a:gd name="T45" fmla="*/ 326 h 1341"/>
                <a:gd name="T46" fmla="*/ 1047 w 1597"/>
                <a:gd name="T47" fmla="*/ 260 h 1341"/>
                <a:gd name="T48" fmla="*/ 1036 w 1597"/>
                <a:gd name="T49" fmla="*/ 238 h 1341"/>
                <a:gd name="T50" fmla="*/ 1103 w 1597"/>
                <a:gd name="T51" fmla="*/ 133 h 1341"/>
                <a:gd name="T52" fmla="*/ 1047 w 1597"/>
                <a:gd name="T53" fmla="*/ 99 h 1341"/>
                <a:gd name="T54" fmla="*/ 1003 w 1597"/>
                <a:gd name="T55" fmla="*/ 77 h 1341"/>
                <a:gd name="T56" fmla="*/ 976 w 1597"/>
                <a:gd name="T57" fmla="*/ 27 h 1341"/>
                <a:gd name="T58" fmla="*/ 964 w 1597"/>
                <a:gd name="T59" fmla="*/ 44 h 1341"/>
                <a:gd name="T60" fmla="*/ 953 w 1597"/>
                <a:gd name="T61" fmla="*/ 5 h 1341"/>
                <a:gd name="T62" fmla="*/ 887 w 1597"/>
                <a:gd name="T63" fmla="*/ 11 h 1341"/>
                <a:gd name="T64" fmla="*/ 759 w 1597"/>
                <a:gd name="T65" fmla="*/ 5 h 1341"/>
                <a:gd name="T66" fmla="*/ 632 w 1597"/>
                <a:gd name="T67" fmla="*/ 38 h 1341"/>
                <a:gd name="T68" fmla="*/ 549 w 1597"/>
                <a:gd name="T69" fmla="*/ 121 h 1341"/>
                <a:gd name="T70" fmla="*/ 493 w 1597"/>
                <a:gd name="T71" fmla="*/ 260 h 1341"/>
                <a:gd name="T72" fmla="*/ 405 w 1597"/>
                <a:gd name="T73" fmla="*/ 266 h 1341"/>
                <a:gd name="T74" fmla="*/ 355 w 1597"/>
                <a:gd name="T75" fmla="*/ 177 h 1341"/>
                <a:gd name="T76" fmla="*/ 178 w 1597"/>
                <a:gd name="T77" fmla="*/ 320 h 1341"/>
                <a:gd name="T78" fmla="*/ 33 w 1597"/>
                <a:gd name="T79" fmla="*/ 398 h 1341"/>
                <a:gd name="T80" fmla="*/ 6 w 1597"/>
                <a:gd name="T81" fmla="*/ 436 h 1341"/>
                <a:gd name="T82" fmla="*/ 105 w 1597"/>
                <a:gd name="T83" fmla="*/ 558 h 1341"/>
                <a:gd name="T84" fmla="*/ 150 w 1597"/>
                <a:gd name="T85" fmla="*/ 647 h 1341"/>
                <a:gd name="T86" fmla="*/ 327 w 1597"/>
                <a:gd name="T87" fmla="*/ 730 h 1341"/>
                <a:gd name="T88" fmla="*/ 194 w 1597"/>
                <a:gd name="T89" fmla="*/ 874 h 1341"/>
                <a:gd name="T90" fmla="*/ 211 w 1597"/>
                <a:gd name="T91" fmla="*/ 919 h 1341"/>
                <a:gd name="T92" fmla="*/ 305 w 1597"/>
                <a:gd name="T93" fmla="*/ 957 h 1341"/>
                <a:gd name="T94" fmla="*/ 360 w 1597"/>
                <a:gd name="T95" fmla="*/ 1046 h 1341"/>
                <a:gd name="T96" fmla="*/ 466 w 1597"/>
                <a:gd name="T97" fmla="*/ 1063 h 1341"/>
                <a:gd name="T98" fmla="*/ 615 w 1597"/>
                <a:gd name="T99" fmla="*/ 1207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7" h="1341">
                  <a:moveTo>
                    <a:pt x="632" y="1251"/>
                  </a:moveTo>
                  <a:lnTo>
                    <a:pt x="632" y="1251"/>
                  </a:lnTo>
                  <a:cubicBezTo>
                    <a:pt x="659" y="1262"/>
                    <a:pt x="665" y="1279"/>
                    <a:pt x="682" y="1301"/>
                  </a:cubicBezTo>
                  <a:cubicBezTo>
                    <a:pt x="698" y="1318"/>
                    <a:pt x="710" y="1340"/>
                    <a:pt x="737" y="1340"/>
                  </a:cubicBezTo>
                  <a:cubicBezTo>
                    <a:pt x="776" y="1340"/>
                    <a:pt x="776" y="1340"/>
                    <a:pt x="776" y="1340"/>
                  </a:cubicBezTo>
                  <a:cubicBezTo>
                    <a:pt x="798" y="1340"/>
                    <a:pt x="815" y="1329"/>
                    <a:pt x="843" y="1329"/>
                  </a:cubicBezTo>
                  <a:cubicBezTo>
                    <a:pt x="843" y="1306"/>
                    <a:pt x="831" y="1290"/>
                    <a:pt x="831" y="1262"/>
                  </a:cubicBezTo>
                  <a:cubicBezTo>
                    <a:pt x="831" y="1201"/>
                    <a:pt x="859" y="1157"/>
                    <a:pt x="909" y="1124"/>
                  </a:cubicBezTo>
                  <a:cubicBezTo>
                    <a:pt x="925" y="1112"/>
                    <a:pt x="937" y="1101"/>
                    <a:pt x="953" y="1096"/>
                  </a:cubicBezTo>
                  <a:cubicBezTo>
                    <a:pt x="998" y="1085"/>
                    <a:pt x="1031" y="1085"/>
                    <a:pt x="1070" y="1068"/>
                  </a:cubicBezTo>
                  <a:cubicBezTo>
                    <a:pt x="1136" y="1040"/>
                    <a:pt x="1175" y="1018"/>
                    <a:pt x="1230" y="974"/>
                  </a:cubicBezTo>
                  <a:cubicBezTo>
                    <a:pt x="1258" y="952"/>
                    <a:pt x="1264" y="930"/>
                    <a:pt x="1286" y="902"/>
                  </a:cubicBezTo>
                  <a:cubicBezTo>
                    <a:pt x="1291" y="891"/>
                    <a:pt x="1291" y="880"/>
                    <a:pt x="1302" y="880"/>
                  </a:cubicBezTo>
                  <a:cubicBezTo>
                    <a:pt x="1324" y="869"/>
                    <a:pt x="1341" y="869"/>
                    <a:pt x="1369" y="869"/>
                  </a:cubicBezTo>
                  <a:cubicBezTo>
                    <a:pt x="1397" y="869"/>
                    <a:pt x="1413" y="891"/>
                    <a:pt x="1430" y="919"/>
                  </a:cubicBezTo>
                  <a:cubicBezTo>
                    <a:pt x="1463" y="957"/>
                    <a:pt x="1469" y="996"/>
                    <a:pt x="1518" y="1018"/>
                  </a:cubicBezTo>
                  <a:lnTo>
                    <a:pt x="1518" y="1018"/>
                  </a:lnTo>
                  <a:cubicBezTo>
                    <a:pt x="1518" y="1007"/>
                    <a:pt x="1518" y="1007"/>
                    <a:pt x="1518" y="1007"/>
                  </a:cubicBezTo>
                  <a:cubicBezTo>
                    <a:pt x="1518" y="974"/>
                    <a:pt x="1530" y="957"/>
                    <a:pt x="1541" y="930"/>
                  </a:cubicBezTo>
                  <a:cubicBezTo>
                    <a:pt x="1552" y="907"/>
                    <a:pt x="1568" y="896"/>
                    <a:pt x="1568" y="874"/>
                  </a:cubicBezTo>
                  <a:cubicBezTo>
                    <a:pt x="1568" y="858"/>
                    <a:pt x="1563" y="841"/>
                    <a:pt x="1552" y="830"/>
                  </a:cubicBezTo>
                  <a:cubicBezTo>
                    <a:pt x="1535" y="824"/>
                    <a:pt x="1518" y="824"/>
                    <a:pt x="1518" y="808"/>
                  </a:cubicBezTo>
                  <a:cubicBezTo>
                    <a:pt x="1518" y="791"/>
                    <a:pt x="1524" y="786"/>
                    <a:pt x="1530" y="774"/>
                  </a:cubicBezTo>
                  <a:cubicBezTo>
                    <a:pt x="1530" y="752"/>
                    <a:pt x="1530" y="741"/>
                    <a:pt x="1535" y="719"/>
                  </a:cubicBezTo>
                  <a:cubicBezTo>
                    <a:pt x="1541" y="697"/>
                    <a:pt x="1552" y="686"/>
                    <a:pt x="1563" y="669"/>
                  </a:cubicBezTo>
                  <a:cubicBezTo>
                    <a:pt x="1568" y="664"/>
                    <a:pt x="1579" y="652"/>
                    <a:pt x="1579" y="647"/>
                  </a:cubicBezTo>
                  <a:cubicBezTo>
                    <a:pt x="1579" y="647"/>
                    <a:pt x="1574" y="647"/>
                    <a:pt x="1574" y="641"/>
                  </a:cubicBezTo>
                  <a:cubicBezTo>
                    <a:pt x="1574" y="630"/>
                    <a:pt x="1596" y="625"/>
                    <a:pt x="1596" y="614"/>
                  </a:cubicBezTo>
                  <a:cubicBezTo>
                    <a:pt x="1596" y="558"/>
                    <a:pt x="1557" y="536"/>
                    <a:pt x="1530" y="492"/>
                  </a:cubicBezTo>
                  <a:cubicBezTo>
                    <a:pt x="1524" y="475"/>
                    <a:pt x="1508" y="464"/>
                    <a:pt x="1508" y="442"/>
                  </a:cubicBezTo>
                  <a:cubicBezTo>
                    <a:pt x="1508" y="409"/>
                    <a:pt x="1508" y="409"/>
                    <a:pt x="1508" y="409"/>
                  </a:cubicBezTo>
                  <a:cubicBezTo>
                    <a:pt x="1508" y="392"/>
                    <a:pt x="1513" y="387"/>
                    <a:pt x="1502" y="370"/>
                  </a:cubicBezTo>
                  <a:cubicBezTo>
                    <a:pt x="1491" y="353"/>
                    <a:pt x="1469" y="364"/>
                    <a:pt x="1446" y="353"/>
                  </a:cubicBezTo>
                  <a:cubicBezTo>
                    <a:pt x="1424" y="337"/>
                    <a:pt x="1413" y="320"/>
                    <a:pt x="1413" y="293"/>
                  </a:cubicBezTo>
                  <a:cubicBezTo>
                    <a:pt x="1413" y="282"/>
                    <a:pt x="1424" y="277"/>
                    <a:pt x="1424" y="260"/>
                  </a:cubicBezTo>
                  <a:cubicBezTo>
                    <a:pt x="1424" y="243"/>
                    <a:pt x="1397" y="249"/>
                    <a:pt x="1375" y="249"/>
                  </a:cubicBezTo>
                  <a:cubicBezTo>
                    <a:pt x="1358" y="249"/>
                    <a:pt x="1352" y="238"/>
                    <a:pt x="1330" y="238"/>
                  </a:cubicBezTo>
                  <a:cubicBezTo>
                    <a:pt x="1302" y="238"/>
                    <a:pt x="1280" y="238"/>
                    <a:pt x="1252" y="238"/>
                  </a:cubicBezTo>
                  <a:cubicBezTo>
                    <a:pt x="1242" y="238"/>
                    <a:pt x="1236" y="249"/>
                    <a:pt x="1230" y="249"/>
                  </a:cubicBezTo>
                  <a:cubicBezTo>
                    <a:pt x="1208" y="249"/>
                    <a:pt x="1203" y="238"/>
                    <a:pt x="1180" y="238"/>
                  </a:cubicBezTo>
                  <a:cubicBezTo>
                    <a:pt x="1164" y="232"/>
                    <a:pt x="1153" y="238"/>
                    <a:pt x="1142" y="232"/>
                  </a:cubicBezTo>
                  <a:cubicBezTo>
                    <a:pt x="1131" y="227"/>
                    <a:pt x="1131" y="221"/>
                    <a:pt x="1119" y="216"/>
                  </a:cubicBezTo>
                  <a:lnTo>
                    <a:pt x="1119" y="216"/>
                  </a:lnTo>
                  <a:cubicBezTo>
                    <a:pt x="1108" y="238"/>
                    <a:pt x="1086" y="238"/>
                    <a:pt x="1081" y="255"/>
                  </a:cubicBezTo>
                  <a:cubicBezTo>
                    <a:pt x="1064" y="282"/>
                    <a:pt x="1064" y="298"/>
                    <a:pt x="1053" y="326"/>
                  </a:cubicBezTo>
                  <a:cubicBezTo>
                    <a:pt x="1053" y="331"/>
                    <a:pt x="1053" y="331"/>
                    <a:pt x="1053" y="326"/>
                  </a:cubicBezTo>
                  <a:cubicBezTo>
                    <a:pt x="1047" y="314"/>
                    <a:pt x="1047" y="309"/>
                    <a:pt x="1047" y="298"/>
                  </a:cubicBezTo>
                  <a:cubicBezTo>
                    <a:pt x="1047" y="282"/>
                    <a:pt x="1047" y="277"/>
                    <a:pt x="1047" y="260"/>
                  </a:cubicBezTo>
                  <a:cubicBezTo>
                    <a:pt x="1047" y="249"/>
                    <a:pt x="1042" y="243"/>
                    <a:pt x="1036" y="238"/>
                  </a:cubicBezTo>
                  <a:lnTo>
                    <a:pt x="1036" y="238"/>
                  </a:lnTo>
                  <a:cubicBezTo>
                    <a:pt x="1042" y="221"/>
                    <a:pt x="1058" y="221"/>
                    <a:pt x="1064" y="210"/>
                  </a:cubicBezTo>
                  <a:cubicBezTo>
                    <a:pt x="1086" y="182"/>
                    <a:pt x="1103" y="166"/>
                    <a:pt x="1103" y="133"/>
                  </a:cubicBezTo>
                  <a:cubicBezTo>
                    <a:pt x="1103" y="116"/>
                    <a:pt x="1092" y="94"/>
                    <a:pt x="1075" y="94"/>
                  </a:cubicBezTo>
                  <a:cubicBezTo>
                    <a:pt x="1064" y="94"/>
                    <a:pt x="1058" y="99"/>
                    <a:pt x="1047" y="99"/>
                  </a:cubicBezTo>
                  <a:cubicBezTo>
                    <a:pt x="1036" y="99"/>
                    <a:pt x="1031" y="94"/>
                    <a:pt x="1025" y="88"/>
                  </a:cubicBezTo>
                  <a:cubicBezTo>
                    <a:pt x="1020" y="83"/>
                    <a:pt x="1009" y="83"/>
                    <a:pt x="1003" y="77"/>
                  </a:cubicBezTo>
                  <a:cubicBezTo>
                    <a:pt x="998" y="55"/>
                    <a:pt x="998" y="33"/>
                    <a:pt x="976" y="27"/>
                  </a:cubicBezTo>
                  <a:lnTo>
                    <a:pt x="976" y="27"/>
                  </a:lnTo>
                  <a:cubicBezTo>
                    <a:pt x="964" y="44"/>
                    <a:pt x="964" y="44"/>
                    <a:pt x="964" y="44"/>
                  </a:cubicBezTo>
                  <a:lnTo>
                    <a:pt x="964" y="44"/>
                  </a:lnTo>
                  <a:cubicBezTo>
                    <a:pt x="953" y="38"/>
                    <a:pt x="948" y="33"/>
                    <a:pt x="948" y="22"/>
                  </a:cubicBezTo>
                  <a:cubicBezTo>
                    <a:pt x="948" y="16"/>
                    <a:pt x="953" y="11"/>
                    <a:pt x="953" y="5"/>
                  </a:cubicBezTo>
                  <a:lnTo>
                    <a:pt x="953" y="5"/>
                  </a:lnTo>
                  <a:cubicBezTo>
                    <a:pt x="931" y="5"/>
                    <a:pt x="909" y="0"/>
                    <a:pt x="887" y="11"/>
                  </a:cubicBezTo>
                  <a:cubicBezTo>
                    <a:pt x="870" y="16"/>
                    <a:pt x="865" y="22"/>
                    <a:pt x="848" y="22"/>
                  </a:cubicBezTo>
                  <a:cubicBezTo>
                    <a:pt x="809" y="22"/>
                    <a:pt x="792" y="5"/>
                    <a:pt x="759" y="5"/>
                  </a:cubicBezTo>
                  <a:cubicBezTo>
                    <a:pt x="715" y="5"/>
                    <a:pt x="715" y="5"/>
                    <a:pt x="715" y="5"/>
                  </a:cubicBezTo>
                  <a:cubicBezTo>
                    <a:pt x="676" y="5"/>
                    <a:pt x="659" y="22"/>
                    <a:pt x="632" y="38"/>
                  </a:cubicBezTo>
                  <a:cubicBezTo>
                    <a:pt x="610" y="55"/>
                    <a:pt x="593" y="61"/>
                    <a:pt x="571" y="77"/>
                  </a:cubicBezTo>
                  <a:cubicBezTo>
                    <a:pt x="554" y="88"/>
                    <a:pt x="554" y="105"/>
                    <a:pt x="549" y="121"/>
                  </a:cubicBezTo>
                  <a:cubicBezTo>
                    <a:pt x="526" y="149"/>
                    <a:pt x="521" y="171"/>
                    <a:pt x="510" y="205"/>
                  </a:cubicBezTo>
                  <a:cubicBezTo>
                    <a:pt x="499" y="227"/>
                    <a:pt x="510" y="243"/>
                    <a:pt x="493" y="260"/>
                  </a:cubicBezTo>
                  <a:cubicBezTo>
                    <a:pt x="482" y="277"/>
                    <a:pt x="466" y="277"/>
                    <a:pt x="444" y="277"/>
                  </a:cubicBezTo>
                  <a:cubicBezTo>
                    <a:pt x="427" y="277"/>
                    <a:pt x="416" y="277"/>
                    <a:pt x="405" y="266"/>
                  </a:cubicBezTo>
                  <a:cubicBezTo>
                    <a:pt x="388" y="243"/>
                    <a:pt x="399" y="216"/>
                    <a:pt x="383" y="194"/>
                  </a:cubicBezTo>
                  <a:cubicBezTo>
                    <a:pt x="377" y="182"/>
                    <a:pt x="366" y="177"/>
                    <a:pt x="355" y="177"/>
                  </a:cubicBezTo>
                  <a:cubicBezTo>
                    <a:pt x="316" y="177"/>
                    <a:pt x="299" y="205"/>
                    <a:pt x="277" y="232"/>
                  </a:cubicBezTo>
                  <a:cubicBezTo>
                    <a:pt x="250" y="277"/>
                    <a:pt x="227" y="298"/>
                    <a:pt x="178" y="320"/>
                  </a:cubicBezTo>
                  <a:cubicBezTo>
                    <a:pt x="139" y="337"/>
                    <a:pt x="111" y="326"/>
                    <a:pt x="83" y="353"/>
                  </a:cubicBezTo>
                  <a:cubicBezTo>
                    <a:pt x="61" y="364"/>
                    <a:pt x="50" y="381"/>
                    <a:pt x="33" y="398"/>
                  </a:cubicBezTo>
                  <a:cubicBezTo>
                    <a:pt x="17" y="414"/>
                    <a:pt x="17" y="431"/>
                    <a:pt x="6" y="436"/>
                  </a:cubicBezTo>
                  <a:lnTo>
                    <a:pt x="6" y="436"/>
                  </a:lnTo>
                  <a:cubicBezTo>
                    <a:pt x="0" y="470"/>
                    <a:pt x="0" y="492"/>
                    <a:pt x="0" y="525"/>
                  </a:cubicBezTo>
                  <a:cubicBezTo>
                    <a:pt x="33" y="558"/>
                    <a:pt x="72" y="536"/>
                    <a:pt x="105" y="558"/>
                  </a:cubicBezTo>
                  <a:cubicBezTo>
                    <a:pt x="127" y="569"/>
                    <a:pt x="111" y="597"/>
                    <a:pt x="122" y="619"/>
                  </a:cubicBezTo>
                  <a:cubicBezTo>
                    <a:pt x="122" y="636"/>
                    <a:pt x="133" y="641"/>
                    <a:pt x="150" y="647"/>
                  </a:cubicBezTo>
                  <a:cubicBezTo>
                    <a:pt x="178" y="669"/>
                    <a:pt x="200" y="680"/>
                    <a:pt x="238" y="680"/>
                  </a:cubicBezTo>
                  <a:cubicBezTo>
                    <a:pt x="277" y="686"/>
                    <a:pt x="327" y="691"/>
                    <a:pt x="327" y="730"/>
                  </a:cubicBezTo>
                  <a:cubicBezTo>
                    <a:pt x="327" y="786"/>
                    <a:pt x="283" y="802"/>
                    <a:pt x="244" y="835"/>
                  </a:cubicBezTo>
                  <a:cubicBezTo>
                    <a:pt x="222" y="852"/>
                    <a:pt x="194" y="852"/>
                    <a:pt x="194" y="874"/>
                  </a:cubicBezTo>
                  <a:cubicBezTo>
                    <a:pt x="194" y="880"/>
                    <a:pt x="200" y="885"/>
                    <a:pt x="200" y="891"/>
                  </a:cubicBezTo>
                  <a:cubicBezTo>
                    <a:pt x="205" y="902"/>
                    <a:pt x="200" y="913"/>
                    <a:pt x="211" y="919"/>
                  </a:cubicBezTo>
                  <a:cubicBezTo>
                    <a:pt x="222" y="930"/>
                    <a:pt x="233" y="924"/>
                    <a:pt x="250" y="930"/>
                  </a:cubicBezTo>
                  <a:cubicBezTo>
                    <a:pt x="272" y="930"/>
                    <a:pt x="283" y="941"/>
                    <a:pt x="305" y="957"/>
                  </a:cubicBezTo>
                  <a:cubicBezTo>
                    <a:pt x="327" y="968"/>
                    <a:pt x="338" y="974"/>
                    <a:pt x="349" y="996"/>
                  </a:cubicBezTo>
                  <a:cubicBezTo>
                    <a:pt x="360" y="1013"/>
                    <a:pt x="349" y="1029"/>
                    <a:pt x="360" y="1046"/>
                  </a:cubicBezTo>
                  <a:cubicBezTo>
                    <a:pt x="366" y="1057"/>
                    <a:pt x="383" y="1063"/>
                    <a:pt x="399" y="1063"/>
                  </a:cubicBezTo>
                  <a:cubicBezTo>
                    <a:pt x="466" y="1063"/>
                    <a:pt x="466" y="1063"/>
                    <a:pt x="466" y="1063"/>
                  </a:cubicBezTo>
                  <a:cubicBezTo>
                    <a:pt x="493" y="1063"/>
                    <a:pt x="510" y="1079"/>
                    <a:pt x="532" y="1090"/>
                  </a:cubicBezTo>
                  <a:cubicBezTo>
                    <a:pt x="582" y="1118"/>
                    <a:pt x="598" y="1151"/>
                    <a:pt x="615" y="1207"/>
                  </a:cubicBezTo>
                  <a:cubicBezTo>
                    <a:pt x="626" y="1223"/>
                    <a:pt x="632" y="1234"/>
                    <a:pt x="632" y="1251"/>
                  </a:cubicBezTo>
                </a:path>
              </a:pathLst>
            </a:custGeom>
            <a:solidFill>
              <a:srgbClr val="00FF00"/>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92D05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61" name="Freeform 124">
              <a:extLst>
                <a:ext uri="{FF2B5EF4-FFF2-40B4-BE49-F238E27FC236}">
                  <a16:creationId xmlns:a16="http://schemas.microsoft.com/office/drawing/2014/main" id="{F7372BE6-7C0F-43D8-977F-8DF9E70B4524}"/>
                </a:ext>
              </a:extLst>
            </p:cNvPr>
            <p:cNvSpPr>
              <a:spLocks noChangeArrowheads="1"/>
            </p:cNvSpPr>
            <p:nvPr/>
          </p:nvSpPr>
          <p:spPr bwMode="auto">
            <a:xfrm>
              <a:off x="7201898" y="2732945"/>
              <a:ext cx="316576" cy="211770"/>
            </a:xfrm>
            <a:custGeom>
              <a:avLst/>
              <a:gdLst>
                <a:gd name="T0" fmla="*/ 16 w 1320"/>
                <a:gd name="T1" fmla="*/ 671 h 881"/>
                <a:gd name="T2" fmla="*/ 16 w 1320"/>
                <a:gd name="T3" fmla="*/ 671 h 881"/>
                <a:gd name="T4" fmla="*/ 55 w 1320"/>
                <a:gd name="T5" fmla="*/ 704 h 881"/>
                <a:gd name="T6" fmla="*/ 144 w 1320"/>
                <a:gd name="T7" fmla="*/ 792 h 881"/>
                <a:gd name="T8" fmla="*/ 205 w 1320"/>
                <a:gd name="T9" fmla="*/ 853 h 881"/>
                <a:gd name="T10" fmla="*/ 249 w 1320"/>
                <a:gd name="T11" fmla="*/ 864 h 881"/>
                <a:gd name="T12" fmla="*/ 316 w 1320"/>
                <a:gd name="T13" fmla="*/ 880 h 881"/>
                <a:gd name="T14" fmla="*/ 366 w 1320"/>
                <a:gd name="T15" fmla="*/ 869 h 881"/>
                <a:gd name="T16" fmla="*/ 366 w 1320"/>
                <a:gd name="T17" fmla="*/ 869 h 881"/>
                <a:gd name="T18" fmla="*/ 393 w 1320"/>
                <a:gd name="T19" fmla="*/ 831 h 881"/>
                <a:gd name="T20" fmla="*/ 443 w 1320"/>
                <a:gd name="T21" fmla="*/ 786 h 881"/>
                <a:gd name="T22" fmla="*/ 538 w 1320"/>
                <a:gd name="T23" fmla="*/ 753 h 881"/>
                <a:gd name="T24" fmla="*/ 637 w 1320"/>
                <a:gd name="T25" fmla="*/ 665 h 881"/>
                <a:gd name="T26" fmla="*/ 715 w 1320"/>
                <a:gd name="T27" fmla="*/ 610 h 881"/>
                <a:gd name="T28" fmla="*/ 743 w 1320"/>
                <a:gd name="T29" fmla="*/ 627 h 881"/>
                <a:gd name="T30" fmla="*/ 765 w 1320"/>
                <a:gd name="T31" fmla="*/ 699 h 881"/>
                <a:gd name="T32" fmla="*/ 804 w 1320"/>
                <a:gd name="T33" fmla="*/ 710 h 881"/>
                <a:gd name="T34" fmla="*/ 853 w 1320"/>
                <a:gd name="T35" fmla="*/ 693 h 881"/>
                <a:gd name="T36" fmla="*/ 870 w 1320"/>
                <a:gd name="T37" fmla="*/ 638 h 881"/>
                <a:gd name="T38" fmla="*/ 909 w 1320"/>
                <a:gd name="T39" fmla="*/ 554 h 881"/>
                <a:gd name="T40" fmla="*/ 931 w 1320"/>
                <a:gd name="T41" fmla="*/ 510 h 881"/>
                <a:gd name="T42" fmla="*/ 992 w 1320"/>
                <a:gd name="T43" fmla="*/ 471 h 881"/>
                <a:gd name="T44" fmla="*/ 1075 w 1320"/>
                <a:gd name="T45" fmla="*/ 438 h 881"/>
                <a:gd name="T46" fmla="*/ 1119 w 1320"/>
                <a:gd name="T47" fmla="*/ 438 h 881"/>
                <a:gd name="T48" fmla="*/ 1208 w 1320"/>
                <a:gd name="T49" fmla="*/ 455 h 881"/>
                <a:gd name="T50" fmla="*/ 1247 w 1320"/>
                <a:gd name="T51" fmla="*/ 444 h 881"/>
                <a:gd name="T52" fmla="*/ 1313 w 1320"/>
                <a:gd name="T53" fmla="*/ 438 h 881"/>
                <a:gd name="T54" fmla="*/ 1313 w 1320"/>
                <a:gd name="T55" fmla="*/ 438 h 881"/>
                <a:gd name="T56" fmla="*/ 1319 w 1320"/>
                <a:gd name="T57" fmla="*/ 410 h 881"/>
                <a:gd name="T58" fmla="*/ 1274 w 1320"/>
                <a:gd name="T59" fmla="*/ 277 h 881"/>
                <a:gd name="T60" fmla="*/ 1274 w 1320"/>
                <a:gd name="T61" fmla="*/ 205 h 881"/>
                <a:gd name="T62" fmla="*/ 1263 w 1320"/>
                <a:gd name="T63" fmla="*/ 106 h 881"/>
                <a:gd name="T64" fmla="*/ 1258 w 1320"/>
                <a:gd name="T65" fmla="*/ 100 h 881"/>
                <a:gd name="T66" fmla="*/ 1225 w 1320"/>
                <a:gd name="T67" fmla="*/ 100 h 881"/>
                <a:gd name="T68" fmla="*/ 1186 w 1320"/>
                <a:gd name="T69" fmla="*/ 122 h 881"/>
                <a:gd name="T70" fmla="*/ 1064 w 1320"/>
                <a:gd name="T71" fmla="*/ 78 h 881"/>
                <a:gd name="T72" fmla="*/ 1025 w 1320"/>
                <a:gd name="T73" fmla="*/ 117 h 881"/>
                <a:gd name="T74" fmla="*/ 1019 w 1320"/>
                <a:gd name="T75" fmla="*/ 117 h 881"/>
                <a:gd name="T76" fmla="*/ 931 w 1320"/>
                <a:gd name="T77" fmla="*/ 39 h 881"/>
                <a:gd name="T78" fmla="*/ 870 w 1320"/>
                <a:gd name="T79" fmla="*/ 0 h 881"/>
                <a:gd name="T80" fmla="*/ 870 w 1320"/>
                <a:gd name="T81" fmla="*/ 0 h 881"/>
                <a:gd name="T82" fmla="*/ 676 w 1320"/>
                <a:gd name="T83" fmla="*/ 17 h 881"/>
                <a:gd name="T84" fmla="*/ 610 w 1320"/>
                <a:gd name="T85" fmla="*/ 11 h 881"/>
                <a:gd name="T86" fmla="*/ 576 w 1320"/>
                <a:gd name="T87" fmla="*/ 72 h 881"/>
                <a:gd name="T88" fmla="*/ 538 w 1320"/>
                <a:gd name="T89" fmla="*/ 111 h 881"/>
                <a:gd name="T90" fmla="*/ 499 w 1320"/>
                <a:gd name="T91" fmla="*/ 133 h 881"/>
                <a:gd name="T92" fmla="*/ 388 w 1320"/>
                <a:gd name="T93" fmla="*/ 89 h 881"/>
                <a:gd name="T94" fmla="*/ 344 w 1320"/>
                <a:gd name="T95" fmla="*/ 50 h 881"/>
                <a:gd name="T96" fmla="*/ 255 w 1320"/>
                <a:gd name="T97" fmla="*/ 78 h 881"/>
                <a:gd name="T98" fmla="*/ 216 w 1320"/>
                <a:gd name="T99" fmla="*/ 100 h 881"/>
                <a:gd name="T100" fmla="*/ 205 w 1320"/>
                <a:gd name="T101" fmla="*/ 100 h 881"/>
                <a:gd name="T102" fmla="*/ 205 w 1320"/>
                <a:gd name="T103" fmla="*/ 100 h 881"/>
                <a:gd name="T104" fmla="*/ 122 w 1320"/>
                <a:gd name="T105" fmla="*/ 228 h 881"/>
                <a:gd name="T106" fmla="*/ 28 w 1320"/>
                <a:gd name="T107" fmla="*/ 383 h 881"/>
                <a:gd name="T108" fmla="*/ 6 w 1320"/>
                <a:gd name="T109" fmla="*/ 527 h 881"/>
                <a:gd name="T110" fmla="*/ 16 w 1320"/>
                <a:gd name="T111" fmla="*/ 67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0" h="881">
                  <a:moveTo>
                    <a:pt x="16" y="671"/>
                  </a:moveTo>
                  <a:lnTo>
                    <a:pt x="16" y="671"/>
                  </a:lnTo>
                  <a:cubicBezTo>
                    <a:pt x="28" y="688"/>
                    <a:pt x="39" y="693"/>
                    <a:pt x="55" y="704"/>
                  </a:cubicBezTo>
                  <a:cubicBezTo>
                    <a:pt x="88" y="736"/>
                    <a:pt x="105" y="759"/>
                    <a:pt x="144" y="792"/>
                  </a:cubicBezTo>
                  <a:cubicBezTo>
                    <a:pt x="166" y="814"/>
                    <a:pt x="172" y="842"/>
                    <a:pt x="205" y="853"/>
                  </a:cubicBezTo>
                  <a:cubicBezTo>
                    <a:pt x="221" y="858"/>
                    <a:pt x="233" y="858"/>
                    <a:pt x="249" y="864"/>
                  </a:cubicBezTo>
                  <a:cubicBezTo>
                    <a:pt x="277" y="869"/>
                    <a:pt x="288" y="880"/>
                    <a:pt x="316" y="880"/>
                  </a:cubicBezTo>
                  <a:cubicBezTo>
                    <a:pt x="338" y="880"/>
                    <a:pt x="344" y="880"/>
                    <a:pt x="366" y="869"/>
                  </a:cubicBezTo>
                  <a:lnTo>
                    <a:pt x="366" y="869"/>
                  </a:lnTo>
                  <a:cubicBezTo>
                    <a:pt x="377" y="864"/>
                    <a:pt x="377" y="847"/>
                    <a:pt x="393" y="831"/>
                  </a:cubicBezTo>
                  <a:cubicBezTo>
                    <a:pt x="410" y="814"/>
                    <a:pt x="421" y="797"/>
                    <a:pt x="443" y="786"/>
                  </a:cubicBezTo>
                  <a:cubicBezTo>
                    <a:pt x="471" y="759"/>
                    <a:pt x="499" y="770"/>
                    <a:pt x="538" y="753"/>
                  </a:cubicBezTo>
                  <a:cubicBezTo>
                    <a:pt x="587" y="731"/>
                    <a:pt x="610" y="710"/>
                    <a:pt x="637" y="665"/>
                  </a:cubicBezTo>
                  <a:cubicBezTo>
                    <a:pt x="659" y="638"/>
                    <a:pt x="676" y="610"/>
                    <a:pt x="715" y="610"/>
                  </a:cubicBezTo>
                  <a:cubicBezTo>
                    <a:pt x="726" y="610"/>
                    <a:pt x="737" y="615"/>
                    <a:pt x="743" y="627"/>
                  </a:cubicBezTo>
                  <a:cubicBezTo>
                    <a:pt x="759" y="649"/>
                    <a:pt x="748" y="676"/>
                    <a:pt x="765" y="699"/>
                  </a:cubicBezTo>
                  <a:cubicBezTo>
                    <a:pt x="776" y="710"/>
                    <a:pt x="787" y="710"/>
                    <a:pt x="804" y="710"/>
                  </a:cubicBezTo>
                  <a:cubicBezTo>
                    <a:pt x="826" y="710"/>
                    <a:pt x="842" y="710"/>
                    <a:pt x="853" y="693"/>
                  </a:cubicBezTo>
                  <a:cubicBezTo>
                    <a:pt x="870" y="676"/>
                    <a:pt x="859" y="660"/>
                    <a:pt x="870" y="638"/>
                  </a:cubicBezTo>
                  <a:cubicBezTo>
                    <a:pt x="881" y="604"/>
                    <a:pt x="886" y="582"/>
                    <a:pt x="909" y="554"/>
                  </a:cubicBezTo>
                  <a:cubicBezTo>
                    <a:pt x="914" y="538"/>
                    <a:pt x="914" y="521"/>
                    <a:pt x="931" y="510"/>
                  </a:cubicBezTo>
                  <a:cubicBezTo>
                    <a:pt x="953" y="494"/>
                    <a:pt x="970" y="488"/>
                    <a:pt x="992" y="471"/>
                  </a:cubicBezTo>
                  <a:cubicBezTo>
                    <a:pt x="1019" y="455"/>
                    <a:pt x="1036" y="438"/>
                    <a:pt x="1075" y="438"/>
                  </a:cubicBezTo>
                  <a:cubicBezTo>
                    <a:pt x="1119" y="438"/>
                    <a:pt x="1119" y="438"/>
                    <a:pt x="1119" y="438"/>
                  </a:cubicBezTo>
                  <a:cubicBezTo>
                    <a:pt x="1152" y="438"/>
                    <a:pt x="1169" y="455"/>
                    <a:pt x="1208" y="455"/>
                  </a:cubicBezTo>
                  <a:cubicBezTo>
                    <a:pt x="1225" y="455"/>
                    <a:pt x="1230" y="449"/>
                    <a:pt x="1247" y="444"/>
                  </a:cubicBezTo>
                  <a:cubicBezTo>
                    <a:pt x="1269" y="433"/>
                    <a:pt x="1291" y="438"/>
                    <a:pt x="1313" y="438"/>
                  </a:cubicBezTo>
                  <a:lnTo>
                    <a:pt x="1313" y="438"/>
                  </a:lnTo>
                  <a:cubicBezTo>
                    <a:pt x="1319" y="427"/>
                    <a:pt x="1319" y="422"/>
                    <a:pt x="1319" y="410"/>
                  </a:cubicBezTo>
                  <a:cubicBezTo>
                    <a:pt x="1319" y="355"/>
                    <a:pt x="1274" y="333"/>
                    <a:pt x="1274" y="277"/>
                  </a:cubicBezTo>
                  <a:cubicBezTo>
                    <a:pt x="1274" y="205"/>
                    <a:pt x="1274" y="205"/>
                    <a:pt x="1274" y="205"/>
                  </a:cubicBezTo>
                  <a:cubicBezTo>
                    <a:pt x="1274" y="167"/>
                    <a:pt x="1263" y="144"/>
                    <a:pt x="1263" y="106"/>
                  </a:cubicBezTo>
                  <a:cubicBezTo>
                    <a:pt x="1263" y="100"/>
                    <a:pt x="1263" y="100"/>
                    <a:pt x="1258" y="100"/>
                  </a:cubicBezTo>
                  <a:cubicBezTo>
                    <a:pt x="1225" y="100"/>
                    <a:pt x="1225" y="100"/>
                    <a:pt x="1225" y="100"/>
                  </a:cubicBezTo>
                  <a:cubicBezTo>
                    <a:pt x="1186" y="122"/>
                    <a:pt x="1186" y="122"/>
                    <a:pt x="1186" y="122"/>
                  </a:cubicBezTo>
                  <a:cubicBezTo>
                    <a:pt x="1142" y="100"/>
                    <a:pt x="1114" y="78"/>
                    <a:pt x="1064" y="78"/>
                  </a:cubicBezTo>
                  <a:cubicBezTo>
                    <a:pt x="1042" y="78"/>
                    <a:pt x="1031" y="95"/>
                    <a:pt x="1025" y="117"/>
                  </a:cubicBezTo>
                  <a:cubicBezTo>
                    <a:pt x="1019" y="122"/>
                    <a:pt x="1019" y="122"/>
                    <a:pt x="1019" y="117"/>
                  </a:cubicBezTo>
                  <a:cubicBezTo>
                    <a:pt x="1003" y="72"/>
                    <a:pt x="970" y="61"/>
                    <a:pt x="931" y="39"/>
                  </a:cubicBezTo>
                  <a:cubicBezTo>
                    <a:pt x="903" y="28"/>
                    <a:pt x="886" y="11"/>
                    <a:pt x="870" y="0"/>
                  </a:cubicBezTo>
                  <a:lnTo>
                    <a:pt x="870" y="0"/>
                  </a:lnTo>
                  <a:cubicBezTo>
                    <a:pt x="798" y="6"/>
                    <a:pt x="753" y="17"/>
                    <a:pt x="676" y="17"/>
                  </a:cubicBezTo>
                  <a:cubicBezTo>
                    <a:pt x="648" y="17"/>
                    <a:pt x="637" y="11"/>
                    <a:pt x="610" y="11"/>
                  </a:cubicBezTo>
                  <a:cubicBezTo>
                    <a:pt x="582" y="11"/>
                    <a:pt x="582" y="45"/>
                    <a:pt x="576" y="72"/>
                  </a:cubicBezTo>
                  <a:cubicBezTo>
                    <a:pt x="571" y="89"/>
                    <a:pt x="554" y="95"/>
                    <a:pt x="538" y="111"/>
                  </a:cubicBezTo>
                  <a:cubicBezTo>
                    <a:pt x="526" y="122"/>
                    <a:pt x="515" y="133"/>
                    <a:pt x="499" y="133"/>
                  </a:cubicBezTo>
                  <a:cubicBezTo>
                    <a:pt x="449" y="133"/>
                    <a:pt x="421" y="117"/>
                    <a:pt x="388" y="89"/>
                  </a:cubicBezTo>
                  <a:cubicBezTo>
                    <a:pt x="371" y="72"/>
                    <a:pt x="366" y="50"/>
                    <a:pt x="344" y="50"/>
                  </a:cubicBezTo>
                  <a:cubicBezTo>
                    <a:pt x="305" y="50"/>
                    <a:pt x="282" y="56"/>
                    <a:pt x="255" y="78"/>
                  </a:cubicBezTo>
                  <a:cubicBezTo>
                    <a:pt x="238" y="89"/>
                    <a:pt x="233" y="100"/>
                    <a:pt x="216" y="100"/>
                  </a:cubicBezTo>
                  <a:cubicBezTo>
                    <a:pt x="211" y="100"/>
                    <a:pt x="211" y="100"/>
                    <a:pt x="205" y="100"/>
                  </a:cubicBezTo>
                  <a:lnTo>
                    <a:pt x="205" y="100"/>
                  </a:lnTo>
                  <a:cubicBezTo>
                    <a:pt x="172" y="150"/>
                    <a:pt x="149" y="178"/>
                    <a:pt x="122" y="228"/>
                  </a:cubicBezTo>
                  <a:cubicBezTo>
                    <a:pt x="88" y="289"/>
                    <a:pt x="55" y="316"/>
                    <a:pt x="28" y="383"/>
                  </a:cubicBezTo>
                  <a:cubicBezTo>
                    <a:pt x="0" y="433"/>
                    <a:pt x="6" y="471"/>
                    <a:pt x="6" y="527"/>
                  </a:cubicBezTo>
                  <a:cubicBezTo>
                    <a:pt x="6" y="582"/>
                    <a:pt x="6" y="615"/>
                    <a:pt x="16" y="671"/>
                  </a:cubicBezTo>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2" name="Freeform 125">
              <a:extLst>
                <a:ext uri="{FF2B5EF4-FFF2-40B4-BE49-F238E27FC236}">
                  <a16:creationId xmlns:a16="http://schemas.microsoft.com/office/drawing/2014/main" id="{71644ADF-8ACA-489C-A10D-7CDC891E3F42}"/>
                </a:ext>
              </a:extLst>
            </p:cNvPr>
            <p:cNvSpPr>
              <a:spLocks noChangeArrowheads="1"/>
            </p:cNvSpPr>
            <p:nvPr/>
          </p:nvSpPr>
          <p:spPr bwMode="auto">
            <a:xfrm>
              <a:off x="7457064" y="2219403"/>
              <a:ext cx="509273" cy="500836"/>
            </a:xfrm>
            <a:custGeom>
              <a:avLst/>
              <a:gdLst>
                <a:gd name="T0" fmla="*/ 83 w 2123"/>
                <a:gd name="T1" fmla="*/ 1297 h 2085"/>
                <a:gd name="T2" fmla="*/ 66 w 2123"/>
                <a:gd name="T3" fmla="*/ 1319 h 2085"/>
                <a:gd name="T4" fmla="*/ 28 w 2123"/>
                <a:gd name="T5" fmla="*/ 1314 h 2085"/>
                <a:gd name="T6" fmla="*/ 50 w 2123"/>
                <a:gd name="T7" fmla="*/ 1386 h 2085"/>
                <a:gd name="T8" fmla="*/ 100 w 2123"/>
                <a:gd name="T9" fmla="*/ 1319 h 2085"/>
                <a:gd name="T10" fmla="*/ 83 w 2123"/>
                <a:gd name="T11" fmla="*/ 1297 h 2085"/>
                <a:gd name="T12" fmla="*/ 88 w 2123"/>
                <a:gd name="T13" fmla="*/ 1391 h 2085"/>
                <a:gd name="T14" fmla="*/ 105 w 2123"/>
                <a:gd name="T15" fmla="*/ 1463 h 2085"/>
                <a:gd name="T16" fmla="*/ 127 w 2123"/>
                <a:gd name="T17" fmla="*/ 1458 h 2085"/>
                <a:gd name="T18" fmla="*/ 116 w 2123"/>
                <a:gd name="T19" fmla="*/ 1424 h 2085"/>
                <a:gd name="T20" fmla="*/ 199 w 2123"/>
                <a:gd name="T21" fmla="*/ 1297 h 2085"/>
                <a:gd name="T22" fmla="*/ 227 w 2123"/>
                <a:gd name="T23" fmla="*/ 1297 h 2085"/>
                <a:gd name="T24" fmla="*/ 277 w 2123"/>
                <a:gd name="T25" fmla="*/ 1280 h 2085"/>
                <a:gd name="T26" fmla="*/ 277 w 2123"/>
                <a:gd name="T27" fmla="*/ 1303 h 2085"/>
                <a:gd name="T28" fmla="*/ 316 w 2123"/>
                <a:gd name="T29" fmla="*/ 1386 h 2085"/>
                <a:gd name="T30" fmla="*/ 277 w 2123"/>
                <a:gd name="T31" fmla="*/ 1447 h 2085"/>
                <a:gd name="T32" fmla="*/ 221 w 2123"/>
                <a:gd name="T33" fmla="*/ 1364 h 2085"/>
                <a:gd name="T34" fmla="*/ 144 w 2123"/>
                <a:gd name="T35" fmla="*/ 1380 h 2085"/>
                <a:gd name="T36" fmla="*/ 177 w 2123"/>
                <a:gd name="T37" fmla="*/ 1319 h 2085"/>
                <a:gd name="T38" fmla="*/ 277 w 2123"/>
                <a:gd name="T39" fmla="*/ 1801 h 2085"/>
                <a:gd name="T40" fmla="*/ 272 w 2123"/>
                <a:gd name="T41" fmla="*/ 1801 h 2085"/>
                <a:gd name="T42" fmla="*/ 221 w 2123"/>
                <a:gd name="T43" fmla="*/ 1879 h 2085"/>
                <a:gd name="T44" fmla="*/ 255 w 2123"/>
                <a:gd name="T45" fmla="*/ 1907 h 2085"/>
                <a:gd name="T46" fmla="*/ 404 w 2123"/>
                <a:gd name="T47" fmla="*/ 1918 h 2085"/>
                <a:gd name="T48" fmla="*/ 432 w 2123"/>
                <a:gd name="T49" fmla="*/ 1912 h 2085"/>
                <a:gd name="T50" fmla="*/ 371 w 2123"/>
                <a:gd name="T51" fmla="*/ 1884 h 2085"/>
                <a:gd name="T52" fmla="*/ 321 w 2123"/>
                <a:gd name="T53" fmla="*/ 1807 h 2085"/>
                <a:gd name="T54" fmla="*/ 166 w 2123"/>
                <a:gd name="T55" fmla="*/ 1968 h 2085"/>
                <a:gd name="T56" fmla="*/ 210 w 2123"/>
                <a:gd name="T57" fmla="*/ 1968 h 2085"/>
                <a:gd name="T58" fmla="*/ 255 w 2123"/>
                <a:gd name="T59" fmla="*/ 1968 h 2085"/>
                <a:gd name="T60" fmla="*/ 255 w 2123"/>
                <a:gd name="T61" fmla="*/ 2062 h 2085"/>
                <a:gd name="T62" fmla="*/ 194 w 2123"/>
                <a:gd name="T63" fmla="*/ 2084 h 2085"/>
                <a:gd name="T64" fmla="*/ 155 w 2123"/>
                <a:gd name="T65" fmla="*/ 2001 h 2085"/>
                <a:gd name="T66" fmla="*/ 166 w 2123"/>
                <a:gd name="T67" fmla="*/ 1968 h 2085"/>
                <a:gd name="T68" fmla="*/ 781 w 2123"/>
                <a:gd name="T69" fmla="*/ 521 h 2085"/>
                <a:gd name="T70" fmla="*/ 759 w 2123"/>
                <a:gd name="T71" fmla="*/ 488 h 2085"/>
                <a:gd name="T72" fmla="*/ 765 w 2123"/>
                <a:gd name="T73" fmla="*/ 538 h 2085"/>
                <a:gd name="T74" fmla="*/ 770 w 2123"/>
                <a:gd name="T75" fmla="*/ 599 h 2085"/>
                <a:gd name="T76" fmla="*/ 804 w 2123"/>
                <a:gd name="T77" fmla="*/ 554 h 2085"/>
                <a:gd name="T78" fmla="*/ 804 w 2123"/>
                <a:gd name="T79" fmla="*/ 521 h 2085"/>
                <a:gd name="T80" fmla="*/ 781 w 2123"/>
                <a:gd name="T81" fmla="*/ 521 h 2085"/>
                <a:gd name="T82" fmla="*/ 1003 w 2123"/>
                <a:gd name="T83" fmla="*/ 405 h 2085"/>
                <a:gd name="T84" fmla="*/ 1031 w 2123"/>
                <a:gd name="T85" fmla="*/ 421 h 2085"/>
                <a:gd name="T86" fmla="*/ 1003 w 2123"/>
                <a:gd name="T87" fmla="*/ 405 h 2085"/>
                <a:gd name="T88" fmla="*/ 2117 w 2123"/>
                <a:gd name="T89" fmla="*/ 527 h 2085"/>
                <a:gd name="T90" fmla="*/ 2078 w 2123"/>
                <a:gd name="T91" fmla="*/ 566 h 2085"/>
                <a:gd name="T92" fmla="*/ 2095 w 2123"/>
                <a:gd name="T93" fmla="*/ 588 h 2085"/>
                <a:gd name="T94" fmla="*/ 2117 w 2123"/>
                <a:gd name="T95" fmla="*/ 527 h 2085"/>
                <a:gd name="T96" fmla="*/ 1840 w 2123"/>
                <a:gd name="T97" fmla="*/ 0 h 2085"/>
                <a:gd name="T98" fmla="*/ 1751 w 2123"/>
                <a:gd name="T99" fmla="*/ 89 h 2085"/>
                <a:gd name="T100" fmla="*/ 1801 w 2123"/>
                <a:gd name="T101" fmla="*/ 211 h 2085"/>
                <a:gd name="T102" fmla="*/ 1890 w 2123"/>
                <a:gd name="T103" fmla="*/ 194 h 2085"/>
                <a:gd name="T104" fmla="*/ 1901 w 2123"/>
                <a:gd name="T105" fmla="*/ 139 h 2085"/>
                <a:gd name="T106" fmla="*/ 1895 w 2123"/>
                <a:gd name="T107" fmla="*/ 94 h 2085"/>
                <a:gd name="T108" fmla="*/ 1840 w 2123"/>
                <a:gd name="T109" fmla="*/ 0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3" h="2085">
                  <a:moveTo>
                    <a:pt x="83" y="1297"/>
                  </a:moveTo>
                  <a:lnTo>
                    <a:pt x="83" y="1297"/>
                  </a:lnTo>
                  <a:lnTo>
                    <a:pt x="83" y="1303"/>
                  </a:lnTo>
                  <a:cubicBezTo>
                    <a:pt x="83" y="1314"/>
                    <a:pt x="78" y="1319"/>
                    <a:pt x="66" y="1319"/>
                  </a:cubicBezTo>
                  <a:cubicBezTo>
                    <a:pt x="61" y="1319"/>
                    <a:pt x="61" y="1303"/>
                    <a:pt x="50" y="1303"/>
                  </a:cubicBezTo>
                  <a:cubicBezTo>
                    <a:pt x="39" y="1303"/>
                    <a:pt x="33" y="1308"/>
                    <a:pt x="28" y="1314"/>
                  </a:cubicBezTo>
                  <a:cubicBezTo>
                    <a:pt x="16" y="1330"/>
                    <a:pt x="6" y="1336"/>
                    <a:pt x="0" y="1352"/>
                  </a:cubicBezTo>
                  <a:cubicBezTo>
                    <a:pt x="22" y="1364"/>
                    <a:pt x="28" y="1386"/>
                    <a:pt x="50" y="1386"/>
                  </a:cubicBezTo>
                  <a:cubicBezTo>
                    <a:pt x="61" y="1386"/>
                    <a:pt x="66" y="1375"/>
                    <a:pt x="72" y="1364"/>
                  </a:cubicBezTo>
                  <a:cubicBezTo>
                    <a:pt x="88" y="1347"/>
                    <a:pt x="100" y="1336"/>
                    <a:pt x="100" y="1319"/>
                  </a:cubicBezTo>
                  <a:cubicBezTo>
                    <a:pt x="100" y="1297"/>
                    <a:pt x="100" y="1297"/>
                    <a:pt x="100" y="1297"/>
                  </a:cubicBezTo>
                  <a:cubicBezTo>
                    <a:pt x="88" y="1297"/>
                    <a:pt x="88" y="1297"/>
                    <a:pt x="83" y="1297"/>
                  </a:cubicBezTo>
                  <a:close/>
                  <a:moveTo>
                    <a:pt x="88" y="1391"/>
                  </a:moveTo>
                  <a:lnTo>
                    <a:pt x="88" y="1391"/>
                  </a:lnTo>
                  <a:cubicBezTo>
                    <a:pt x="88" y="1397"/>
                    <a:pt x="88" y="1402"/>
                    <a:pt x="88" y="1408"/>
                  </a:cubicBezTo>
                  <a:cubicBezTo>
                    <a:pt x="88" y="1430"/>
                    <a:pt x="105" y="1441"/>
                    <a:pt x="105" y="1463"/>
                  </a:cubicBezTo>
                  <a:cubicBezTo>
                    <a:pt x="111" y="1463"/>
                    <a:pt x="116" y="1463"/>
                    <a:pt x="122" y="1463"/>
                  </a:cubicBezTo>
                  <a:cubicBezTo>
                    <a:pt x="122" y="1463"/>
                    <a:pt x="122" y="1458"/>
                    <a:pt x="127" y="1458"/>
                  </a:cubicBezTo>
                  <a:cubicBezTo>
                    <a:pt x="139" y="1452"/>
                    <a:pt x="144" y="1447"/>
                    <a:pt x="144" y="1441"/>
                  </a:cubicBezTo>
                  <a:cubicBezTo>
                    <a:pt x="144" y="1424"/>
                    <a:pt x="127" y="1424"/>
                    <a:pt x="116" y="1424"/>
                  </a:cubicBezTo>
                  <a:cubicBezTo>
                    <a:pt x="111" y="1408"/>
                    <a:pt x="105" y="1397"/>
                    <a:pt x="88" y="1391"/>
                  </a:cubicBezTo>
                  <a:close/>
                  <a:moveTo>
                    <a:pt x="199" y="1297"/>
                  </a:moveTo>
                  <a:lnTo>
                    <a:pt x="199" y="1297"/>
                  </a:lnTo>
                  <a:cubicBezTo>
                    <a:pt x="205" y="1291"/>
                    <a:pt x="227" y="1286"/>
                    <a:pt x="227" y="1297"/>
                  </a:cubicBezTo>
                  <a:cubicBezTo>
                    <a:pt x="249" y="1297"/>
                    <a:pt x="249" y="1297"/>
                    <a:pt x="249" y="1297"/>
                  </a:cubicBezTo>
                  <a:cubicBezTo>
                    <a:pt x="260" y="1297"/>
                    <a:pt x="266" y="1280"/>
                    <a:pt x="277" y="1280"/>
                  </a:cubicBezTo>
                  <a:cubicBezTo>
                    <a:pt x="282" y="1280"/>
                    <a:pt x="282" y="1286"/>
                    <a:pt x="282" y="1286"/>
                  </a:cubicBezTo>
                  <a:cubicBezTo>
                    <a:pt x="282" y="1291"/>
                    <a:pt x="277" y="1297"/>
                    <a:pt x="277" y="1303"/>
                  </a:cubicBezTo>
                  <a:cubicBezTo>
                    <a:pt x="277" y="1325"/>
                    <a:pt x="305" y="1319"/>
                    <a:pt x="310" y="1342"/>
                  </a:cubicBezTo>
                  <a:cubicBezTo>
                    <a:pt x="316" y="1358"/>
                    <a:pt x="316" y="1369"/>
                    <a:pt x="316" y="1386"/>
                  </a:cubicBezTo>
                  <a:cubicBezTo>
                    <a:pt x="316" y="1397"/>
                    <a:pt x="305" y="1402"/>
                    <a:pt x="299" y="1413"/>
                  </a:cubicBezTo>
                  <a:cubicBezTo>
                    <a:pt x="294" y="1424"/>
                    <a:pt x="294" y="1447"/>
                    <a:pt x="277" y="1447"/>
                  </a:cubicBezTo>
                  <a:cubicBezTo>
                    <a:pt x="244" y="1447"/>
                    <a:pt x="244" y="1408"/>
                    <a:pt x="216" y="1391"/>
                  </a:cubicBezTo>
                  <a:cubicBezTo>
                    <a:pt x="227" y="1375"/>
                    <a:pt x="249" y="1364"/>
                    <a:pt x="221" y="1364"/>
                  </a:cubicBezTo>
                  <a:cubicBezTo>
                    <a:pt x="199" y="1364"/>
                    <a:pt x="188" y="1380"/>
                    <a:pt x="166" y="1380"/>
                  </a:cubicBezTo>
                  <a:cubicBezTo>
                    <a:pt x="155" y="1380"/>
                    <a:pt x="155" y="1380"/>
                    <a:pt x="144" y="1380"/>
                  </a:cubicBezTo>
                  <a:cubicBezTo>
                    <a:pt x="144" y="1364"/>
                    <a:pt x="144" y="1358"/>
                    <a:pt x="144" y="1347"/>
                  </a:cubicBezTo>
                  <a:cubicBezTo>
                    <a:pt x="144" y="1330"/>
                    <a:pt x="166" y="1325"/>
                    <a:pt x="177" y="1319"/>
                  </a:cubicBezTo>
                  <a:cubicBezTo>
                    <a:pt x="188" y="1319"/>
                    <a:pt x="188" y="1303"/>
                    <a:pt x="199" y="1297"/>
                  </a:cubicBezTo>
                  <a:close/>
                  <a:moveTo>
                    <a:pt x="277" y="1801"/>
                  </a:moveTo>
                  <a:lnTo>
                    <a:pt x="277" y="1801"/>
                  </a:lnTo>
                  <a:cubicBezTo>
                    <a:pt x="277" y="1801"/>
                    <a:pt x="277" y="1801"/>
                    <a:pt x="272" y="1801"/>
                  </a:cubicBezTo>
                  <a:cubicBezTo>
                    <a:pt x="255" y="1801"/>
                    <a:pt x="260" y="1823"/>
                    <a:pt x="249" y="1840"/>
                  </a:cubicBezTo>
                  <a:cubicBezTo>
                    <a:pt x="244" y="1857"/>
                    <a:pt x="221" y="1862"/>
                    <a:pt x="221" y="1879"/>
                  </a:cubicBezTo>
                  <a:cubicBezTo>
                    <a:pt x="221" y="1884"/>
                    <a:pt x="233" y="1884"/>
                    <a:pt x="233" y="1890"/>
                  </a:cubicBezTo>
                  <a:cubicBezTo>
                    <a:pt x="238" y="1901"/>
                    <a:pt x="244" y="1907"/>
                    <a:pt x="255" y="1907"/>
                  </a:cubicBezTo>
                  <a:cubicBezTo>
                    <a:pt x="294" y="1907"/>
                    <a:pt x="310" y="1896"/>
                    <a:pt x="349" y="1896"/>
                  </a:cubicBezTo>
                  <a:cubicBezTo>
                    <a:pt x="371" y="1896"/>
                    <a:pt x="393" y="1901"/>
                    <a:pt x="404" y="1918"/>
                  </a:cubicBezTo>
                  <a:cubicBezTo>
                    <a:pt x="410" y="1929"/>
                    <a:pt x="415" y="1940"/>
                    <a:pt x="427" y="1945"/>
                  </a:cubicBezTo>
                  <a:cubicBezTo>
                    <a:pt x="432" y="1934"/>
                    <a:pt x="432" y="1923"/>
                    <a:pt x="432" y="1912"/>
                  </a:cubicBezTo>
                  <a:cubicBezTo>
                    <a:pt x="432" y="1884"/>
                    <a:pt x="415" y="1879"/>
                    <a:pt x="399" y="1862"/>
                  </a:cubicBezTo>
                  <a:cubicBezTo>
                    <a:pt x="388" y="1873"/>
                    <a:pt x="382" y="1879"/>
                    <a:pt x="371" y="1884"/>
                  </a:cubicBezTo>
                  <a:cubicBezTo>
                    <a:pt x="360" y="1857"/>
                    <a:pt x="349" y="1846"/>
                    <a:pt x="332" y="1835"/>
                  </a:cubicBezTo>
                  <a:cubicBezTo>
                    <a:pt x="321" y="1829"/>
                    <a:pt x="327" y="1818"/>
                    <a:pt x="321" y="1807"/>
                  </a:cubicBezTo>
                  <a:cubicBezTo>
                    <a:pt x="310" y="1796"/>
                    <a:pt x="294" y="1801"/>
                    <a:pt x="277" y="1801"/>
                  </a:cubicBezTo>
                  <a:close/>
                  <a:moveTo>
                    <a:pt x="166" y="1968"/>
                  </a:moveTo>
                  <a:lnTo>
                    <a:pt x="166" y="1968"/>
                  </a:lnTo>
                  <a:cubicBezTo>
                    <a:pt x="183" y="1968"/>
                    <a:pt x="194" y="1973"/>
                    <a:pt x="210" y="1968"/>
                  </a:cubicBezTo>
                  <a:cubicBezTo>
                    <a:pt x="221" y="1962"/>
                    <a:pt x="227" y="1940"/>
                    <a:pt x="244" y="1945"/>
                  </a:cubicBezTo>
                  <a:cubicBezTo>
                    <a:pt x="249" y="1945"/>
                    <a:pt x="249" y="1956"/>
                    <a:pt x="255" y="1968"/>
                  </a:cubicBezTo>
                  <a:cubicBezTo>
                    <a:pt x="260" y="1979"/>
                    <a:pt x="282" y="1973"/>
                    <a:pt x="282" y="1990"/>
                  </a:cubicBezTo>
                  <a:cubicBezTo>
                    <a:pt x="282" y="2017"/>
                    <a:pt x="266" y="2034"/>
                    <a:pt x="255" y="2062"/>
                  </a:cubicBezTo>
                  <a:cubicBezTo>
                    <a:pt x="244" y="2056"/>
                    <a:pt x="238" y="2056"/>
                    <a:pt x="227" y="2045"/>
                  </a:cubicBezTo>
                  <a:cubicBezTo>
                    <a:pt x="210" y="2056"/>
                    <a:pt x="210" y="2073"/>
                    <a:pt x="194" y="2084"/>
                  </a:cubicBezTo>
                  <a:cubicBezTo>
                    <a:pt x="177" y="2073"/>
                    <a:pt x="183" y="2051"/>
                    <a:pt x="177" y="2023"/>
                  </a:cubicBezTo>
                  <a:cubicBezTo>
                    <a:pt x="172" y="2012"/>
                    <a:pt x="155" y="2012"/>
                    <a:pt x="155" y="2001"/>
                  </a:cubicBezTo>
                  <a:cubicBezTo>
                    <a:pt x="155" y="1990"/>
                    <a:pt x="161" y="1984"/>
                    <a:pt x="161" y="1973"/>
                  </a:cubicBezTo>
                  <a:lnTo>
                    <a:pt x="166" y="1968"/>
                  </a:lnTo>
                  <a:close/>
                  <a:moveTo>
                    <a:pt x="781" y="521"/>
                  </a:moveTo>
                  <a:lnTo>
                    <a:pt x="781" y="521"/>
                  </a:lnTo>
                  <a:cubicBezTo>
                    <a:pt x="776" y="521"/>
                    <a:pt x="776" y="510"/>
                    <a:pt x="776" y="499"/>
                  </a:cubicBezTo>
                  <a:cubicBezTo>
                    <a:pt x="776" y="493"/>
                    <a:pt x="765" y="493"/>
                    <a:pt x="759" y="488"/>
                  </a:cubicBezTo>
                  <a:cubicBezTo>
                    <a:pt x="759" y="493"/>
                    <a:pt x="753" y="493"/>
                    <a:pt x="753" y="493"/>
                  </a:cubicBezTo>
                  <a:cubicBezTo>
                    <a:pt x="753" y="516"/>
                    <a:pt x="765" y="521"/>
                    <a:pt x="765" y="538"/>
                  </a:cubicBezTo>
                  <a:cubicBezTo>
                    <a:pt x="765" y="593"/>
                    <a:pt x="765" y="593"/>
                    <a:pt x="765" y="593"/>
                  </a:cubicBezTo>
                  <a:cubicBezTo>
                    <a:pt x="770" y="599"/>
                    <a:pt x="770" y="599"/>
                    <a:pt x="770" y="599"/>
                  </a:cubicBezTo>
                  <a:cubicBezTo>
                    <a:pt x="776" y="593"/>
                    <a:pt x="776" y="582"/>
                    <a:pt x="781" y="571"/>
                  </a:cubicBezTo>
                  <a:cubicBezTo>
                    <a:pt x="787" y="560"/>
                    <a:pt x="798" y="560"/>
                    <a:pt x="804" y="554"/>
                  </a:cubicBezTo>
                  <a:cubicBezTo>
                    <a:pt x="809" y="544"/>
                    <a:pt x="809" y="538"/>
                    <a:pt x="814" y="527"/>
                  </a:cubicBezTo>
                  <a:cubicBezTo>
                    <a:pt x="804" y="521"/>
                    <a:pt x="804" y="521"/>
                    <a:pt x="804" y="521"/>
                  </a:cubicBezTo>
                  <a:cubicBezTo>
                    <a:pt x="792" y="527"/>
                    <a:pt x="792" y="527"/>
                    <a:pt x="792" y="527"/>
                  </a:cubicBezTo>
                  <a:cubicBezTo>
                    <a:pt x="787" y="527"/>
                    <a:pt x="787" y="521"/>
                    <a:pt x="781" y="521"/>
                  </a:cubicBezTo>
                  <a:close/>
                  <a:moveTo>
                    <a:pt x="1003" y="405"/>
                  </a:moveTo>
                  <a:lnTo>
                    <a:pt x="1003" y="405"/>
                  </a:lnTo>
                  <a:cubicBezTo>
                    <a:pt x="1003" y="416"/>
                    <a:pt x="1014" y="421"/>
                    <a:pt x="1025" y="427"/>
                  </a:cubicBezTo>
                  <a:cubicBezTo>
                    <a:pt x="1025" y="427"/>
                    <a:pt x="1031" y="427"/>
                    <a:pt x="1031" y="421"/>
                  </a:cubicBezTo>
                  <a:cubicBezTo>
                    <a:pt x="1031" y="405"/>
                    <a:pt x="1031" y="377"/>
                    <a:pt x="1019" y="383"/>
                  </a:cubicBezTo>
                  <a:cubicBezTo>
                    <a:pt x="1008" y="383"/>
                    <a:pt x="1003" y="394"/>
                    <a:pt x="1003" y="405"/>
                  </a:cubicBezTo>
                  <a:close/>
                  <a:moveTo>
                    <a:pt x="2117" y="527"/>
                  </a:moveTo>
                  <a:lnTo>
                    <a:pt x="2117" y="527"/>
                  </a:lnTo>
                  <a:cubicBezTo>
                    <a:pt x="2111" y="521"/>
                    <a:pt x="2111" y="516"/>
                    <a:pt x="2106" y="510"/>
                  </a:cubicBezTo>
                  <a:cubicBezTo>
                    <a:pt x="2100" y="532"/>
                    <a:pt x="2078" y="544"/>
                    <a:pt x="2078" y="566"/>
                  </a:cubicBezTo>
                  <a:cubicBezTo>
                    <a:pt x="2078" y="588"/>
                    <a:pt x="2078" y="588"/>
                    <a:pt x="2078" y="588"/>
                  </a:cubicBezTo>
                  <a:cubicBezTo>
                    <a:pt x="2083" y="588"/>
                    <a:pt x="2089" y="588"/>
                    <a:pt x="2095" y="588"/>
                  </a:cubicBezTo>
                  <a:cubicBezTo>
                    <a:pt x="2111" y="588"/>
                    <a:pt x="2122" y="571"/>
                    <a:pt x="2122" y="554"/>
                  </a:cubicBezTo>
                  <a:cubicBezTo>
                    <a:pt x="2122" y="549"/>
                    <a:pt x="2122" y="532"/>
                    <a:pt x="2117" y="527"/>
                  </a:cubicBezTo>
                  <a:close/>
                  <a:moveTo>
                    <a:pt x="1840" y="0"/>
                  </a:moveTo>
                  <a:lnTo>
                    <a:pt x="1840" y="0"/>
                  </a:lnTo>
                  <a:cubicBezTo>
                    <a:pt x="1817" y="22"/>
                    <a:pt x="1806" y="34"/>
                    <a:pt x="1784" y="50"/>
                  </a:cubicBezTo>
                  <a:cubicBezTo>
                    <a:pt x="1773" y="67"/>
                    <a:pt x="1751" y="72"/>
                    <a:pt x="1751" y="89"/>
                  </a:cubicBezTo>
                  <a:cubicBezTo>
                    <a:pt x="1751" y="189"/>
                    <a:pt x="1862" y="161"/>
                    <a:pt x="1806" y="194"/>
                  </a:cubicBezTo>
                  <a:cubicBezTo>
                    <a:pt x="1801" y="200"/>
                    <a:pt x="1806" y="205"/>
                    <a:pt x="1801" y="211"/>
                  </a:cubicBezTo>
                  <a:cubicBezTo>
                    <a:pt x="1768" y="239"/>
                    <a:pt x="1812" y="239"/>
                    <a:pt x="1851" y="239"/>
                  </a:cubicBezTo>
                  <a:cubicBezTo>
                    <a:pt x="1873" y="239"/>
                    <a:pt x="1878" y="217"/>
                    <a:pt x="1890" y="194"/>
                  </a:cubicBezTo>
                  <a:cubicBezTo>
                    <a:pt x="1895" y="189"/>
                    <a:pt x="1901" y="183"/>
                    <a:pt x="1901" y="167"/>
                  </a:cubicBezTo>
                  <a:cubicBezTo>
                    <a:pt x="1901" y="139"/>
                    <a:pt x="1901" y="139"/>
                    <a:pt x="1901" y="139"/>
                  </a:cubicBezTo>
                  <a:cubicBezTo>
                    <a:pt x="1901" y="128"/>
                    <a:pt x="1906" y="117"/>
                    <a:pt x="1906" y="106"/>
                  </a:cubicBezTo>
                  <a:cubicBezTo>
                    <a:pt x="1906" y="100"/>
                    <a:pt x="1901" y="94"/>
                    <a:pt x="1895" y="94"/>
                  </a:cubicBezTo>
                  <a:cubicBezTo>
                    <a:pt x="1878" y="84"/>
                    <a:pt x="1873" y="67"/>
                    <a:pt x="1862" y="50"/>
                  </a:cubicBezTo>
                  <a:cubicBezTo>
                    <a:pt x="1851" y="34"/>
                    <a:pt x="1856" y="12"/>
                    <a:pt x="1840"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3" name="Freeform 126">
              <a:extLst>
                <a:ext uri="{FF2B5EF4-FFF2-40B4-BE49-F238E27FC236}">
                  <a16:creationId xmlns:a16="http://schemas.microsoft.com/office/drawing/2014/main" id="{FB417788-4336-4AFF-BDC7-74F1FBF20BB2}"/>
                </a:ext>
              </a:extLst>
            </p:cNvPr>
            <p:cNvSpPr>
              <a:spLocks noChangeArrowheads="1"/>
            </p:cNvSpPr>
            <p:nvPr/>
          </p:nvSpPr>
          <p:spPr bwMode="auto">
            <a:xfrm>
              <a:off x="7071667" y="2407879"/>
              <a:ext cx="372691" cy="357891"/>
            </a:xfrm>
            <a:custGeom>
              <a:avLst/>
              <a:gdLst>
                <a:gd name="T0" fmla="*/ 631 w 1553"/>
                <a:gd name="T1" fmla="*/ 122 h 1491"/>
                <a:gd name="T2" fmla="*/ 543 w 1553"/>
                <a:gd name="T3" fmla="*/ 194 h 1491"/>
                <a:gd name="T4" fmla="*/ 637 w 1553"/>
                <a:gd name="T5" fmla="*/ 282 h 1491"/>
                <a:gd name="T6" fmla="*/ 654 w 1553"/>
                <a:gd name="T7" fmla="*/ 133 h 1491"/>
                <a:gd name="T8" fmla="*/ 848 w 1553"/>
                <a:gd name="T9" fmla="*/ 354 h 1491"/>
                <a:gd name="T10" fmla="*/ 809 w 1553"/>
                <a:gd name="T11" fmla="*/ 360 h 1491"/>
                <a:gd name="T12" fmla="*/ 992 w 1553"/>
                <a:gd name="T13" fmla="*/ 460 h 1491"/>
                <a:gd name="T14" fmla="*/ 981 w 1553"/>
                <a:gd name="T15" fmla="*/ 365 h 1491"/>
                <a:gd name="T16" fmla="*/ 892 w 1553"/>
                <a:gd name="T17" fmla="*/ 354 h 1491"/>
                <a:gd name="T18" fmla="*/ 964 w 1553"/>
                <a:gd name="T19" fmla="*/ 476 h 1491"/>
                <a:gd name="T20" fmla="*/ 942 w 1553"/>
                <a:gd name="T21" fmla="*/ 620 h 1491"/>
                <a:gd name="T22" fmla="*/ 892 w 1553"/>
                <a:gd name="T23" fmla="*/ 509 h 1491"/>
                <a:gd name="T24" fmla="*/ 892 w 1553"/>
                <a:gd name="T25" fmla="*/ 421 h 1491"/>
                <a:gd name="T26" fmla="*/ 1091 w 1553"/>
                <a:gd name="T27" fmla="*/ 537 h 1491"/>
                <a:gd name="T28" fmla="*/ 1180 w 1553"/>
                <a:gd name="T29" fmla="*/ 620 h 1491"/>
                <a:gd name="T30" fmla="*/ 1280 w 1553"/>
                <a:gd name="T31" fmla="*/ 637 h 1491"/>
                <a:gd name="T32" fmla="*/ 1153 w 1553"/>
                <a:gd name="T33" fmla="*/ 526 h 1491"/>
                <a:gd name="T34" fmla="*/ 1069 w 1553"/>
                <a:gd name="T35" fmla="*/ 598 h 1491"/>
                <a:gd name="T36" fmla="*/ 997 w 1553"/>
                <a:gd name="T37" fmla="*/ 543 h 1491"/>
                <a:gd name="T38" fmla="*/ 975 w 1553"/>
                <a:gd name="T39" fmla="*/ 637 h 1491"/>
                <a:gd name="T40" fmla="*/ 1169 w 1553"/>
                <a:gd name="T41" fmla="*/ 687 h 1491"/>
                <a:gd name="T42" fmla="*/ 1169 w 1553"/>
                <a:gd name="T43" fmla="*/ 631 h 1491"/>
                <a:gd name="T44" fmla="*/ 1069 w 1553"/>
                <a:gd name="T45" fmla="*/ 598 h 1491"/>
                <a:gd name="T46" fmla="*/ 1369 w 1553"/>
                <a:gd name="T47" fmla="*/ 659 h 1491"/>
                <a:gd name="T48" fmla="*/ 1407 w 1553"/>
                <a:gd name="T49" fmla="*/ 715 h 1491"/>
                <a:gd name="T50" fmla="*/ 1419 w 1553"/>
                <a:gd name="T51" fmla="*/ 681 h 1491"/>
                <a:gd name="T52" fmla="*/ 1380 w 1553"/>
                <a:gd name="T53" fmla="*/ 537 h 1491"/>
                <a:gd name="T54" fmla="*/ 1402 w 1553"/>
                <a:gd name="T55" fmla="*/ 598 h 1491"/>
                <a:gd name="T56" fmla="*/ 1380 w 1553"/>
                <a:gd name="T57" fmla="*/ 537 h 1491"/>
                <a:gd name="T58" fmla="*/ 160 w 1553"/>
                <a:gd name="T59" fmla="*/ 83 h 1491"/>
                <a:gd name="T60" fmla="*/ 338 w 1553"/>
                <a:gd name="T61" fmla="*/ 210 h 1491"/>
                <a:gd name="T62" fmla="*/ 338 w 1553"/>
                <a:gd name="T63" fmla="*/ 44 h 1491"/>
                <a:gd name="T64" fmla="*/ 498 w 1553"/>
                <a:gd name="T65" fmla="*/ 155 h 1491"/>
                <a:gd name="T66" fmla="*/ 715 w 1553"/>
                <a:gd name="T67" fmla="*/ 338 h 1491"/>
                <a:gd name="T68" fmla="*/ 848 w 1553"/>
                <a:gd name="T69" fmla="*/ 487 h 1491"/>
                <a:gd name="T70" fmla="*/ 903 w 1553"/>
                <a:gd name="T71" fmla="*/ 609 h 1491"/>
                <a:gd name="T72" fmla="*/ 1091 w 1553"/>
                <a:gd name="T73" fmla="*/ 698 h 1491"/>
                <a:gd name="T74" fmla="*/ 1202 w 1553"/>
                <a:gd name="T75" fmla="*/ 809 h 1491"/>
                <a:gd name="T76" fmla="*/ 1086 w 1553"/>
                <a:gd name="T77" fmla="*/ 925 h 1491"/>
                <a:gd name="T78" fmla="*/ 1141 w 1553"/>
                <a:gd name="T79" fmla="*/ 920 h 1491"/>
                <a:gd name="T80" fmla="*/ 1341 w 1553"/>
                <a:gd name="T81" fmla="*/ 770 h 1491"/>
                <a:gd name="T82" fmla="*/ 1490 w 1553"/>
                <a:gd name="T83" fmla="*/ 859 h 1491"/>
                <a:gd name="T84" fmla="*/ 1552 w 1553"/>
                <a:gd name="T85" fmla="*/ 1019 h 1491"/>
                <a:gd name="T86" fmla="*/ 1474 w 1553"/>
                <a:gd name="T87" fmla="*/ 1030 h 1491"/>
                <a:gd name="T88" fmla="*/ 1424 w 1553"/>
                <a:gd name="T89" fmla="*/ 1069 h 1491"/>
                <a:gd name="T90" fmla="*/ 1413 w 1553"/>
                <a:gd name="T91" fmla="*/ 1136 h 1491"/>
                <a:gd name="T92" fmla="*/ 1524 w 1553"/>
                <a:gd name="T93" fmla="*/ 1169 h 1491"/>
                <a:gd name="T94" fmla="*/ 1463 w 1553"/>
                <a:gd name="T95" fmla="*/ 1186 h 1491"/>
                <a:gd name="T96" fmla="*/ 1391 w 1553"/>
                <a:gd name="T97" fmla="*/ 1247 h 1491"/>
                <a:gd name="T98" fmla="*/ 1363 w 1553"/>
                <a:gd name="T99" fmla="*/ 1319 h 1491"/>
                <a:gd name="T100" fmla="*/ 1219 w 1553"/>
                <a:gd name="T101" fmla="*/ 1374 h 1491"/>
                <a:gd name="T102" fmla="*/ 1081 w 1553"/>
                <a:gd name="T103" fmla="*/ 1468 h 1491"/>
                <a:gd name="T104" fmla="*/ 887 w 1553"/>
                <a:gd name="T105" fmla="*/ 1407 h 1491"/>
                <a:gd name="T106" fmla="*/ 748 w 1553"/>
                <a:gd name="T107" fmla="*/ 1457 h 1491"/>
                <a:gd name="T108" fmla="*/ 410 w 1553"/>
                <a:gd name="T109" fmla="*/ 1219 h 1491"/>
                <a:gd name="T110" fmla="*/ 305 w 1553"/>
                <a:gd name="T111" fmla="*/ 1058 h 1491"/>
                <a:gd name="T112" fmla="*/ 266 w 1553"/>
                <a:gd name="T113" fmla="*/ 892 h 1491"/>
                <a:gd name="T114" fmla="*/ 55 w 1553"/>
                <a:gd name="T115" fmla="*/ 848 h 1491"/>
                <a:gd name="T116" fmla="*/ 22 w 1553"/>
                <a:gd name="T117" fmla="*/ 698 h 1491"/>
                <a:gd name="T118" fmla="*/ 22 w 1553"/>
                <a:gd name="T119" fmla="*/ 504 h 1491"/>
                <a:gd name="T120" fmla="*/ 133 w 1553"/>
                <a:gd name="T121" fmla="*/ 288 h 1491"/>
                <a:gd name="T122" fmla="*/ 94 w 1553"/>
                <a:gd name="T12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3" h="1491">
                  <a:moveTo>
                    <a:pt x="654" y="133"/>
                  </a:moveTo>
                  <a:lnTo>
                    <a:pt x="654" y="133"/>
                  </a:lnTo>
                  <a:cubicBezTo>
                    <a:pt x="643" y="127"/>
                    <a:pt x="637" y="122"/>
                    <a:pt x="631" y="122"/>
                  </a:cubicBezTo>
                  <a:cubicBezTo>
                    <a:pt x="615" y="122"/>
                    <a:pt x="615" y="138"/>
                    <a:pt x="604" y="138"/>
                  </a:cubicBezTo>
                  <a:cubicBezTo>
                    <a:pt x="582" y="144"/>
                    <a:pt x="571" y="144"/>
                    <a:pt x="549" y="149"/>
                  </a:cubicBezTo>
                  <a:cubicBezTo>
                    <a:pt x="532" y="149"/>
                    <a:pt x="543" y="177"/>
                    <a:pt x="543" y="194"/>
                  </a:cubicBezTo>
                  <a:cubicBezTo>
                    <a:pt x="543" y="221"/>
                    <a:pt x="537" y="243"/>
                    <a:pt x="559" y="266"/>
                  </a:cubicBezTo>
                  <a:cubicBezTo>
                    <a:pt x="571" y="282"/>
                    <a:pt x="593" y="282"/>
                    <a:pt x="615" y="282"/>
                  </a:cubicBezTo>
                  <a:cubicBezTo>
                    <a:pt x="621" y="282"/>
                    <a:pt x="626" y="282"/>
                    <a:pt x="637" y="282"/>
                  </a:cubicBezTo>
                  <a:cubicBezTo>
                    <a:pt x="665" y="282"/>
                    <a:pt x="670" y="255"/>
                    <a:pt x="670" y="227"/>
                  </a:cubicBezTo>
                  <a:cubicBezTo>
                    <a:pt x="676" y="205"/>
                    <a:pt x="687" y="194"/>
                    <a:pt x="687" y="166"/>
                  </a:cubicBezTo>
                  <a:cubicBezTo>
                    <a:pt x="687" y="155"/>
                    <a:pt x="665" y="138"/>
                    <a:pt x="654" y="133"/>
                  </a:cubicBezTo>
                  <a:close/>
                  <a:moveTo>
                    <a:pt x="892" y="354"/>
                  </a:moveTo>
                  <a:lnTo>
                    <a:pt x="892" y="354"/>
                  </a:lnTo>
                  <a:cubicBezTo>
                    <a:pt x="848" y="354"/>
                    <a:pt x="848" y="354"/>
                    <a:pt x="848" y="354"/>
                  </a:cubicBezTo>
                  <a:cubicBezTo>
                    <a:pt x="825" y="354"/>
                    <a:pt x="809" y="332"/>
                    <a:pt x="787" y="332"/>
                  </a:cubicBezTo>
                  <a:cubicBezTo>
                    <a:pt x="781" y="338"/>
                    <a:pt x="781" y="338"/>
                    <a:pt x="781" y="338"/>
                  </a:cubicBezTo>
                  <a:cubicBezTo>
                    <a:pt x="787" y="349"/>
                    <a:pt x="798" y="354"/>
                    <a:pt x="809" y="360"/>
                  </a:cubicBezTo>
                  <a:cubicBezTo>
                    <a:pt x="837" y="382"/>
                    <a:pt x="853" y="399"/>
                    <a:pt x="887" y="399"/>
                  </a:cubicBezTo>
                  <a:cubicBezTo>
                    <a:pt x="920" y="399"/>
                    <a:pt x="936" y="415"/>
                    <a:pt x="958" y="432"/>
                  </a:cubicBezTo>
                  <a:cubicBezTo>
                    <a:pt x="970" y="443"/>
                    <a:pt x="975" y="460"/>
                    <a:pt x="992" y="460"/>
                  </a:cubicBezTo>
                  <a:cubicBezTo>
                    <a:pt x="1003" y="460"/>
                    <a:pt x="1003" y="449"/>
                    <a:pt x="1003" y="437"/>
                  </a:cubicBezTo>
                  <a:cubicBezTo>
                    <a:pt x="1003" y="427"/>
                    <a:pt x="997" y="415"/>
                    <a:pt x="992" y="399"/>
                  </a:cubicBezTo>
                  <a:cubicBezTo>
                    <a:pt x="992" y="388"/>
                    <a:pt x="992" y="376"/>
                    <a:pt x="981" y="365"/>
                  </a:cubicBezTo>
                  <a:cubicBezTo>
                    <a:pt x="975" y="360"/>
                    <a:pt x="964" y="365"/>
                    <a:pt x="953" y="365"/>
                  </a:cubicBezTo>
                  <a:cubicBezTo>
                    <a:pt x="936" y="360"/>
                    <a:pt x="931" y="354"/>
                    <a:pt x="914" y="349"/>
                  </a:cubicBezTo>
                  <a:cubicBezTo>
                    <a:pt x="903" y="343"/>
                    <a:pt x="897" y="354"/>
                    <a:pt x="892" y="354"/>
                  </a:cubicBezTo>
                  <a:close/>
                  <a:moveTo>
                    <a:pt x="892" y="421"/>
                  </a:moveTo>
                  <a:lnTo>
                    <a:pt x="892" y="421"/>
                  </a:lnTo>
                  <a:cubicBezTo>
                    <a:pt x="925" y="421"/>
                    <a:pt x="942" y="449"/>
                    <a:pt x="964" y="476"/>
                  </a:cubicBezTo>
                  <a:cubicBezTo>
                    <a:pt x="970" y="482"/>
                    <a:pt x="986" y="487"/>
                    <a:pt x="986" y="498"/>
                  </a:cubicBezTo>
                  <a:cubicBezTo>
                    <a:pt x="986" y="532"/>
                    <a:pt x="981" y="548"/>
                    <a:pt x="975" y="576"/>
                  </a:cubicBezTo>
                  <a:cubicBezTo>
                    <a:pt x="975" y="598"/>
                    <a:pt x="964" y="620"/>
                    <a:pt x="942" y="620"/>
                  </a:cubicBezTo>
                  <a:cubicBezTo>
                    <a:pt x="920" y="620"/>
                    <a:pt x="914" y="593"/>
                    <a:pt x="909" y="570"/>
                  </a:cubicBezTo>
                  <a:cubicBezTo>
                    <a:pt x="903" y="554"/>
                    <a:pt x="892" y="548"/>
                    <a:pt x="892" y="532"/>
                  </a:cubicBezTo>
                  <a:cubicBezTo>
                    <a:pt x="892" y="521"/>
                    <a:pt x="892" y="515"/>
                    <a:pt x="892" y="509"/>
                  </a:cubicBezTo>
                  <a:cubicBezTo>
                    <a:pt x="892" y="482"/>
                    <a:pt x="864" y="471"/>
                    <a:pt x="864" y="449"/>
                  </a:cubicBezTo>
                  <a:cubicBezTo>
                    <a:pt x="864" y="421"/>
                    <a:pt x="864" y="421"/>
                    <a:pt x="864" y="421"/>
                  </a:cubicBezTo>
                  <a:cubicBezTo>
                    <a:pt x="892" y="421"/>
                    <a:pt x="892" y="421"/>
                    <a:pt x="892" y="421"/>
                  </a:cubicBezTo>
                  <a:close/>
                  <a:moveTo>
                    <a:pt x="1108" y="521"/>
                  </a:moveTo>
                  <a:lnTo>
                    <a:pt x="1108" y="521"/>
                  </a:lnTo>
                  <a:cubicBezTo>
                    <a:pt x="1097" y="521"/>
                    <a:pt x="1097" y="532"/>
                    <a:pt x="1091" y="537"/>
                  </a:cubicBezTo>
                  <a:cubicBezTo>
                    <a:pt x="1086" y="548"/>
                    <a:pt x="1047" y="587"/>
                    <a:pt x="1069" y="587"/>
                  </a:cubicBezTo>
                  <a:cubicBezTo>
                    <a:pt x="1086" y="587"/>
                    <a:pt x="1091" y="582"/>
                    <a:pt x="1108" y="582"/>
                  </a:cubicBezTo>
                  <a:cubicBezTo>
                    <a:pt x="1141" y="582"/>
                    <a:pt x="1163" y="593"/>
                    <a:pt x="1180" y="620"/>
                  </a:cubicBezTo>
                  <a:cubicBezTo>
                    <a:pt x="1186" y="626"/>
                    <a:pt x="1186" y="637"/>
                    <a:pt x="1191" y="637"/>
                  </a:cubicBezTo>
                  <a:cubicBezTo>
                    <a:pt x="1219" y="654"/>
                    <a:pt x="1236" y="659"/>
                    <a:pt x="1263" y="659"/>
                  </a:cubicBezTo>
                  <a:cubicBezTo>
                    <a:pt x="1274" y="659"/>
                    <a:pt x="1280" y="648"/>
                    <a:pt x="1280" y="637"/>
                  </a:cubicBezTo>
                  <a:cubicBezTo>
                    <a:pt x="1280" y="626"/>
                    <a:pt x="1269" y="620"/>
                    <a:pt x="1258" y="609"/>
                  </a:cubicBezTo>
                  <a:cubicBezTo>
                    <a:pt x="1247" y="593"/>
                    <a:pt x="1236" y="582"/>
                    <a:pt x="1219" y="576"/>
                  </a:cubicBezTo>
                  <a:cubicBezTo>
                    <a:pt x="1191" y="560"/>
                    <a:pt x="1186" y="526"/>
                    <a:pt x="1153" y="526"/>
                  </a:cubicBezTo>
                  <a:cubicBezTo>
                    <a:pt x="1147" y="526"/>
                    <a:pt x="1141" y="532"/>
                    <a:pt x="1136" y="532"/>
                  </a:cubicBezTo>
                  <a:cubicBezTo>
                    <a:pt x="1130" y="521"/>
                    <a:pt x="1119" y="521"/>
                    <a:pt x="1108" y="521"/>
                  </a:cubicBezTo>
                  <a:close/>
                  <a:moveTo>
                    <a:pt x="1069" y="598"/>
                  </a:moveTo>
                  <a:lnTo>
                    <a:pt x="1069" y="598"/>
                  </a:lnTo>
                  <a:cubicBezTo>
                    <a:pt x="1036" y="598"/>
                    <a:pt x="1042" y="543"/>
                    <a:pt x="1008" y="543"/>
                  </a:cubicBezTo>
                  <a:cubicBezTo>
                    <a:pt x="997" y="543"/>
                    <a:pt x="997" y="543"/>
                    <a:pt x="997" y="543"/>
                  </a:cubicBezTo>
                  <a:cubicBezTo>
                    <a:pt x="997" y="548"/>
                    <a:pt x="997" y="554"/>
                    <a:pt x="997" y="560"/>
                  </a:cubicBezTo>
                  <a:cubicBezTo>
                    <a:pt x="997" y="576"/>
                    <a:pt x="1008" y="582"/>
                    <a:pt x="1008" y="598"/>
                  </a:cubicBezTo>
                  <a:cubicBezTo>
                    <a:pt x="1008" y="615"/>
                    <a:pt x="975" y="620"/>
                    <a:pt x="975" y="637"/>
                  </a:cubicBezTo>
                  <a:cubicBezTo>
                    <a:pt x="975" y="665"/>
                    <a:pt x="1008" y="676"/>
                    <a:pt x="1042" y="676"/>
                  </a:cubicBezTo>
                  <a:cubicBezTo>
                    <a:pt x="1069" y="676"/>
                    <a:pt x="1086" y="670"/>
                    <a:pt x="1119" y="670"/>
                  </a:cubicBezTo>
                  <a:cubicBezTo>
                    <a:pt x="1141" y="670"/>
                    <a:pt x="1153" y="676"/>
                    <a:pt x="1169" y="687"/>
                  </a:cubicBezTo>
                  <a:cubicBezTo>
                    <a:pt x="1186" y="698"/>
                    <a:pt x="1186" y="720"/>
                    <a:pt x="1202" y="720"/>
                  </a:cubicBezTo>
                  <a:cubicBezTo>
                    <a:pt x="1219" y="720"/>
                    <a:pt x="1236" y="709"/>
                    <a:pt x="1236" y="693"/>
                  </a:cubicBezTo>
                  <a:cubicBezTo>
                    <a:pt x="1236" y="659"/>
                    <a:pt x="1191" y="659"/>
                    <a:pt x="1169" y="631"/>
                  </a:cubicBezTo>
                  <a:cubicBezTo>
                    <a:pt x="1158" y="615"/>
                    <a:pt x="1147" y="604"/>
                    <a:pt x="1125" y="598"/>
                  </a:cubicBezTo>
                  <a:cubicBezTo>
                    <a:pt x="1114" y="598"/>
                    <a:pt x="1114" y="587"/>
                    <a:pt x="1103" y="587"/>
                  </a:cubicBezTo>
                  <a:cubicBezTo>
                    <a:pt x="1091" y="587"/>
                    <a:pt x="1086" y="598"/>
                    <a:pt x="1069" y="598"/>
                  </a:cubicBezTo>
                  <a:close/>
                  <a:moveTo>
                    <a:pt x="1369" y="642"/>
                  </a:moveTo>
                  <a:lnTo>
                    <a:pt x="1369" y="642"/>
                  </a:lnTo>
                  <a:cubicBezTo>
                    <a:pt x="1369" y="648"/>
                    <a:pt x="1369" y="654"/>
                    <a:pt x="1369" y="659"/>
                  </a:cubicBezTo>
                  <a:cubicBezTo>
                    <a:pt x="1369" y="681"/>
                    <a:pt x="1369" y="693"/>
                    <a:pt x="1374" y="720"/>
                  </a:cubicBezTo>
                  <a:cubicBezTo>
                    <a:pt x="1380" y="720"/>
                    <a:pt x="1385" y="720"/>
                    <a:pt x="1391" y="720"/>
                  </a:cubicBezTo>
                  <a:cubicBezTo>
                    <a:pt x="1396" y="720"/>
                    <a:pt x="1402" y="715"/>
                    <a:pt x="1407" y="715"/>
                  </a:cubicBezTo>
                  <a:cubicBezTo>
                    <a:pt x="1419" y="715"/>
                    <a:pt x="1424" y="720"/>
                    <a:pt x="1429" y="726"/>
                  </a:cubicBezTo>
                  <a:cubicBezTo>
                    <a:pt x="1435" y="720"/>
                    <a:pt x="1435" y="715"/>
                    <a:pt x="1435" y="715"/>
                  </a:cubicBezTo>
                  <a:cubicBezTo>
                    <a:pt x="1435" y="698"/>
                    <a:pt x="1424" y="693"/>
                    <a:pt x="1419" y="681"/>
                  </a:cubicBezTo>
                  <a:cubicBezTo>
                    <a:pt x="1407" y="659"/>
                    <a:pt x="1396" y="642"/>
                    <a:pt x="1369" y="642"/>
                  </a:cubicBezTo>
                  <a:close/>
                  <a:moveTo>
                    <a:pt x="1380" y="537"/>
                  </a:moveTo>
                  <a:lnTo>
                    <a:pt x="1380" y="537"/>
                  </a:lnTo>
                  <a:cubicBezTo>
                    <a:pt x="1369" y="537"/>
                    <a:pt x="1369" y="537"/>
                    <a:pt x="1369" y="537"/>
                  </a:cubicBezTo>
                  <a:cubicBezTo>
                    <a:pt x="1363" y="554"/>
                    <a:pt x="1363" y="565"/>
                    <a:pt x="1352" y="570"/>
                  </a:cubicBezTo>
                  <a:cubicBezTo>
                    <a:pt x="1369" y="582"/>
                    <a:pt x="1385" y="587"/>
                    <a:pt x="1402" y="598"/>
                  </a:cubicBezTo>
                  <a:cubicBezTo>
                    <a:pt x="1402" y="593"/>
                    <a:pt x="1407" y="593"/>
                    <a:pt x="1407" y="587"/>
                  </a:cubicBezTo>
                  <a:cubicBezTo>
                    <a:pt x="1407" y="576"/>
                    <a:pt x="1396" y="576"/>
                    <a:pt x="1391" y="570"/>
                  </a:cubicBezTo>
                  <a:cubicBezTo>
                    <a:pt x="1385" y="560"/>
                    <a:pt x="1380" y="548"/>
                    <a:pt x="1380" y="537"/>
                  </a:cubicBezTo>
                  <a:close/>
                  <a:moveTo>
                    <a:pt x="94" y="0"/>
                  </a:moveTo>
                  <a:lnTo>
                    <a:pt x="94" y="0"/>
                  </a:lnTo>
                  <a:cubicBezTo>
                    <a:pt x="111" y="33"/>
                    <a:pt x="122" y="66"/>
                    <a:pt x="160" y="83"/>
                  </a:cubicBezTo>
                  <a:cubicBezTo>
                    <a:pt x="205" y="110"/>
                    <a:pt x="244" y="110"/>
                    <a:pt x="283" y="144"/>
                  </a:cubicBezTo>
                  <a:cubicBezTo>
                    <a:pt x="310" y="166"/>
                    <a:pt x="310" y="194"/>
                    <a:pt x="332" y="221"/>
                  </a:cubicBezTo>
                  <a:cubicBezTo>
                    <a:pt x="338" y="221"/>
                    <a:pt x="338" y="216"/>
                    <a:pt x="338" y="210"/>
                  </a:cubicBezTo>
                  <a:cubicBezTo>
                    <a:pt x="338" y="144"/>
                    <a:pt x="283" y="116"/>
                    <a:pt x="283" y="50"/>
                  </a:cubicBezTo>
                  <a:cubicBezTo>
                    <a:pt x="283" y="33"/>
                    <a:pt x="305" y="33"/>
                    <a:pt x="321" y="33"/>
                  </a:cubicBezTo>
                  <a:cubicBezTo>
                    <a:pt x="327" y="33"/>
                    <a:pt x="332" y="38"/>
                    <a:pt x="338" y="44"/>
                  </a:cubicBezTo>
                  <a:cubicBezTo>
                    <a:pt x="349" y="50"/>
                    <a:pt x="360" y="44"/>
                    <a:pt x="382" y="44"/>
                  </a:cubicBezTo>
                  <a:lnTo>
                    <a:pt x="382" y="44"/>
                  </a:lnTo>
                  <a:cubicBezTo>
                    <a:pt x="382" y="105"/>
                    <a:pt x="482" y="94"/>
                    <a:pt x="498" y="155"/>
                  </a:cubicBezTo>
                  <a:cubicBezTo>
                    <a:pt x="510" y="216"/>
                    <a:pt x="515" y="271"/>
                    <a:pt x="571" y="299"/>
                  </a:cubicBezTo>
                  <a:cubicBezTo>
                    <a:pt x="604" y="316"/>
                    <a:pt x="631" y="304"/>
                    <a:pt x="670" y="310"/>
                  </a:cubicBezTo>
                  <a:cubicBezTo>
                    <a:pt x="692" y="316"/>
                    <a:pt x="698" y="327"/>
                    <a:pt x="715" y="338"/>
                  </a:cubicBezTo>
                  <a:cubicBezTo>
                    <a:pt x="754" y="365"/>
                    <a:pt x="770" y="382"/>
                    <a:pt x="803" y="410"/>
                  </a:cubicBezTo>
                  <a:cubicBezTo>
                    <a:pt x="825" y="427"/>
                    <a:pt x="853" y="427"/>
                    <a:pt x="853" y="454"/>
                  </a:cubicBezTo>
                  <a:cubicBezTo>
                    <a:pt x="853" y="465"/>
                    <a:pt x="848" y="476"/>
                    <a:pt x="848" y="487"/>
                  </a:cubicBezTo>
                  <a:cubicBezTo>
                    <a:pt x="848" y="498"/>
                    <a:pt x="864" y="504"/>
                    <a:pt x="864" y="515"/>
                  </a:cubicBezTo>
                  <a:cubicBezTo>
                    <a:pt x="870" y="537"/>
                    <a:pt x="859" y="554"/>
                    <a:pt x="870" y="576"/>
                  </a:cubicBezTo>
                  <a:cubicBezTo>
                    <a:pt x="881" y="587"/>
                    <a:pt x="892" y="598"/>
                    <a:pt x="903" y="609"/>
                  </a:cubicBezTo>
                  <a:cubicBezTo>
                    <a:pt x="920" y="637"/>
                    <a:pt x="942" y="642"/>
                    <a:pt x="964" y="665"/>
                  </a:cubicBezTo>
                  <a:cubicBezTo>
                    <a:pt x="975" y="681"/>
                    <a:pt x="986" y="698"/>
                    <a:pt x="1008" y="698"/>
                  </a:cubicBezTo>
                  <a:cubicBezTo>
                    <a:pt x="1091" y="698"/>
                    <a:pt x="1091" y="698"/>
                    <a:pt x="1091" y="698"/>
                  </a:cubicBezTo>
                  <a:cubicBezTo>
                    <a:pt x="1114" y="698"/>
                    <a:pt x="1125" y="709"/>
                    <a:pt x="1147" y="715"/>
                  </a:cubicBezTo>
                  <a:cubicBezTo>
                    <a:pt x="1175" y="726"/>
                    <a:pt x="1219" y="742"/>
                    <a:pt x="1224" y="775"/>
                  </a:cubicBezTo>
                  <a:cubicBezTo>
                    <a:pt x="1224" y="787"/>
                    <a:pt x="1214" y="798"/>
                    <a:pt x="1202" y="809"/>
                  </a:cubicBezTo>
                  <a:cubicBezTo>
                    <a:pt x="1186" y="842"/>
                    <a:pt x="1175" y="870"/>
                    <a:pt x="1141" y="892"/>
                  </a:cubicBezTo>
                  <a:cubicBezTo>
                    <a:pt x="1119" y="903"/>
                    <a:pt x="1103" y="908"/>
                    <a:pt x="1086" y="925"/>
                  </a:cubicBezTo>
                  <a:lnTo>
                    <a:pt x="1086" y="925"/>
                  </a:lnTo>
                  <a:cubicBezTo>
                    <a:pt x="1086" y="931"/>
                    <a:pt x="1086" y="931"/>
                    <a:pt x="1091" y="931"/>
                  </a:cubicBezTo>
                  <a:cubicBezTo>
                    <a:pt x="1108" y="931"/>
                    <a:pt x="1114" y="920"/>
                    <a:pt x="1130" y="920"/>
                  </a:cubicBezTo>
                  <a:cubicBezTo>
                    <a:pt x="1141" y="920"/>
                    <a:pt x="1141" y="920"/>
                    <a:pt x="1141" y="920"/>
                  </a:cubicBezTo>
                  <a:cubicBezTo>
                    <a:pt x="1153" y="920"/>
                    <a:pt x="1153" y="914"/>
                    <a:pt x="1158" y="908"/>
                  </a:cubicBezTo>
                  <a:cubicBezTo>
                    <a:pt x="1219" y="897"/>
                    <a:pt x="1241" y="864"/>
                    <a:pt x="1274" y="826"/>
                  </a:cubicBezTo>
                  <a:cubicBezTo>
                    <a:pt x="1296" y="798"/>
                    <a:pt x="1308" y="770"/>
                    <a:pt x="1341" y="770"/>
                  </a:cubicBezTo>
                  <a:cubicBezTo>
                    <a:pt x="1352" y="770"/>
                    <a:pt x="1352" y="781"/>
                    <a:pt x="1363" y="792"/>
                  </a:cubicBezTo>
                  <a:cubicBezTo>
                    <a:pt x="1380" y="809"/>
                    <a:pt x="1391" y="814"/>
                    <a:pt x="1413" y="826"/>
                  </a:cubicBezTo>
                  <a:cubicBezTo>
                    <a:pt x="1441" y="836"/>
                    <a:pt x="1463" y="842"/>
                    <a:pt x="1490" y="859"/>
                  </a:cubicBezTo>
                  <a:cubicBezTo>
                    <a:pt x="1513" y="870"/>
                    <a:pt x="1507" y="892"/>
                    <a:pt x="1518" y="920"/>
                  </a:cubicBezTo>
                  <a:cubicBezTo>
                    <a:pt x="1529" y="953"/>
                    <a:pt x="1552" y="975"/>
                    <a:pt x="1552" y="1014"/>
                  </a:cubicBezTo>
                  <a:cubicBezTo>
                    <a:pt x="1552" y="1019"/>
                    <a:pt x="1552" y="1019"/>
                    <a:pt x="1552" y="1019"/>
                  </a:cubicBezTo>
                  <a:cubicBezTo>
                    <a:pt x="1552" y="1025"/>
                    <a:pt x="1552" y="1025"/>
                    <a:pt x="1552" y="1025"/>
                  </a:cubicBezTo>
                  <a:cubicBezTo>
                    <a:pt x="1529" y="1025"/>
                    <a:pt x="1518" y="1025"/>
                    <a:pt x="1496" y="1030"/>
                  </a:cubicBezTo>
                  <a:cubicBezTo>
                    <a:pt x="1490" y="1030"/>
                    <a:pt x="1480" y="1025"/>
                    <a:pt x="1474" y="1030"/>
                  </a:cubicBezTo>
                  <a:cubicBezTo>
                    <a:pt x="1463" y="1036"/>
                    <a:pt x="1468" y="1047"/>
                    <a:pt x="1463" y="1058"/>
                  </a:cubicBezTo>
                  <a:cubicBezTo>
                    <a:pt x="1457" y="1069"/>
                    <a:pt x="1441" y="1069"/>
                    <a:pt x="1429" y="1069"/>
                  </a:cubicBezTo>
                  <a:cubicBezTo>
                    <a:pt x="1424" y="1069"/>
                    <a:pt x="1424" y="1069"/>
                    <a:pt x="1424" y="1069"/>
                  </a:cubicBezTo>
                  <a:cubicBezTo>
                    <a:pt x="1424" y="1086"/>
                    <a:pt x="1424" y="1097"/>
                    <a:pt x="1424" y="1114"/>
                  </a:cubicBezTo>
                  <a:cubicBezTo>
                    <a:pt x="1424" y="1119"/>
                    <a:pt x="1419" y="1125"/>
                    <a:pt x="1413" y="1130"/>
                  </a:cubicBezTo>
                  <a:cubicBezTo>
                    <a:pt x="1413" y="1130"/>
                    <a:pt x="1407" y="1130"/>
                    <a:pt x="1413" y="1136"/>
                  </a:cubicBezTo>
                  <a:cubicBezTo>
                    <a:pt x="1413" y="1136"/>
                    <a:pt x="1419" y="1136"/>
                    <a:pt x="1424" y="1136"/>
                  </a:cubicBezTo>
                  <a:cubicBezTo>
                    <a:pt x="1446" y="1136"/>
                    <a:pt x="1457" y="1125"/>
                    <a:pt x="1480" y="1125"/>
                  </a:cubicBezTo>
                  <a:cubicBezTo>
                    <a:pt x="1501" y="1125"/>
                    <a:pt x="1524" y="1141"/>
                    <a:pt x="1524" y="1169"/>
                  </a:cubicBezTo>
                  <a:cubicBezTo>
                    <a:pt x="1524" y="1180"/>
                    <a:pt x="1507" y="1186"/>
                    <a:pt x="1490" y="1186"/>
                  </a:cubicBezTo>
                  <a:cubicBezTo>
                    <a:pt x="1480" y="1186"/>
                    <a:pt x="1474" y="1180"/>
                    <a:pt x="1468" y="1180"/>
                  </a:cubicBezTo>
                  <a:cubicBezTo>
                    <a:pt x="1463" y="1180"/>
                    <a:pt x="1463" y="1180"/>
                    <a:pt x="1463" y="1186"/>
                  </a:cubicBezTo>
                  <a:cubicBezTo>
                    <a:pt x="1463" y="1191"/>
                    <a:pt x="1463" y="1197"/>
                    <a:pt x="1468" y="1208"/>
                  </a:cubicBezTo>
                  <a:cubicBezTo>
                    <a:pt x="1457" y="1224"/>
                    <a:pt x="1446" y="1235"/>
                    <a:pt x="1429" y="1241"/>
                  </a:cubicBezTo>
                  <a:cubicBezTo>
                    <a:pt x="1413" y="1247"/>
                    <a:pt x="1402" y="1235"/>
                    <a:pt x="1391" y="1247"/>
                  </a:cubicBezTo>
                  <a:cubicBezTo>
                    <a:pt x="1380" y="1263"/>
                    <a:pt x="1391" y="1280"/>
                    <a:pt x="1385" y="1296"/>
                  </a:cubicBezTo>
                  <a:cubicBezTo>
                    <a:pt x="1385" y="1307"/>
                    <a:pt x="1374" y="1313"/>
                    <a:pt x="1363" y="1319"/>
                  </a:cubicBezTo>
                  <a:lnTo>
                    <a:pt x="1363" y="1319"/>
                  </a:lnTo>
                  <a:cubicBezTo>
                    <a:pt x="1385" y="1330"/>
                    <a:pt x="1402" y="1341"/>
                    <a:pt x="1413" y="1357"/>
                  </a:cubicBezTo>
                  <a:lnTo>
                    <a:pt x="1413" y="1357"/>
                  </a:lnTo>
                  <a:cubicBezTo>
                    <a:pt x="1341" y="1363"/>
                    <a:pt x="1296" y="1374"/>
                    <a:pt x="1219" y="1374"/>
                  </a:cubicBezTo>
                  <a:cubicBezTo>
                    <a:pt x="1191" y="1374"/>
                    <a:pt x="1180" y="1368"/>
                    <a:pt x="1153" y="1368"/>
                  </a:cubicBezTo>
                  <a:cubicBezTo>
                    <a:pt x="1125" y="1368"/>
                    <a:pt x="1125" y="1402"/>
                    <a:pt x="1119" y="1429"/>
                  </a:cubicBezTo>
                  <a:cubicBezTo>
                    <a:pt x="1114" y="1446"/>
                    <a:pt x="1097" y="1452"/>
                    <a:pt x="1081" y="1468"/>
                  </a:cubicBezTo>
                  <a:cubicBezTo>
                    <a:pt x="1069" y="1479"/>
                    <a:pt x="1058" y="1490"/>
                    <a:pt x="1042" y="1490"/>
                  </a:cubicBezTo>
                  <a:cubicBezTo>
                    <a:pt x="992" y="1490"/>
                    <a:pt x="964" y="1474"/>
                    <a:pt x="931" y="1446"/>
                  </a:cubicBezTo>
                  <a:cubicBezTo>
                    <a:pt x="914" y="1429"/>
                    <a:pt x="909" y="1407"/>
                    <a:pt x="887" y="1407"/>
                  </a:cubicBezTo>
                  <a:cubicBezTo>
                    <a:pt x="848" y="1407"/>
                    <a:pt x="825" y="1413"/>
                    <a:pt x="798" y="1435"/>
                  </a:cubicBezTo>
                  <a:cubicBezTo>
                    <a:pt x="781" y="1446"/>
                    <a:pt x="776" y="1457"/>
                    <a:pt x="759" y="1457"/>
                  </a:cubicBezTo>
                  <a:cubicBezTo>
                    <a:pt x="754" y="1457"/>
                    <a:pt x="754" y="1457"/>
                    <a:pt x="748" y="1457"/>
                  </a:cubicBezTo>
                  <a:lnTo>
                    <a:pt x="748" y="1457"/>
                  </a:lnTo>
                  <a:cubicBezTo>
                    <a:pt x="648" y="1424"/>
                    <a:pt x="598" y="1385"/>
                    <a:pt x="510" y="1324"/>
                  </a:cubicBezTo>
                  <a:cubicBezTo>
                    <a:pt x="465" y="1291"/>
                    <a:pt x="449" y="1258"/>
                    <a:pt x="410" y="1219"/>
                  </a:cubicBezTo>
                  <a:cubicBezTo>
                    <a:pt x="382" y="1191"/>
                    <a:pt x="365" y="1180"/>
                    <a:pt x="338" y="1152"/>
                  </a:cubicBezTo>
                  <a:cubicBezTo>
                    <a:pt x="321" y="1136"/>
                    <a:pt x="305" y="1125"/>
                    <a:pt x="305" y="1102"/>
                  </a:cubicBezTo>
                  <a:cubicBezTo>
                    <a:pt x="305" y="1058"/>
                    <a:pt x="305" y="1058"/>
                    <a:pt x="305" y="1058"/>
                  </a:cubicBezTo>
                  <a:cubicBezTo>
                    <a:pt x="305" y="1019"/>
                    <a:pt x="343" y="1003"/>
                    <a:pt x="343" y="964"/>
                  </a:cubicBezTo>
                  <a:cubicBezTo>
                    <a:pt x="343" y="942"/>
                    <a:pt x="332" y="936"/>
                    <a:pt x="316" y="925"/>
                  </a:cubicBezTo>
                  <a:cubicBezTo>
                    <a:pt x="293" y="914"/>
                    <a:pt x="283" y="903"/>
                    <a:pt x="266" y="892"/>
                  </a:cubicBezTo>
                  <a:cubicBezTo>
                    <a:pt x="227" y="870"/>
                    <a:pt x="205" y="859"/>
                    <a:pt x="160" y="859"/>
                  </a:cubicBezTo>
                  <a:cubicBezTo>
                    <a:pt x="116" y="859"/>
                    <a:pt x="116" y="859"/>
                    <a:pt x="116" y="859"/>
                  </a:cubicBezTo>
                  <a:cubicBezTo>
                    <a:pt x="94" y="859"/>
                    <a:pt x="72" y="864"/>
                    <a:pt x="55" y="848"/>
                  </a:cubicBezTo>
                  <a:cubicBezTo>
                    <a:pt x="33" y="831"/>
                    <a:pt x="44" y="803"/>
                    <a:pt x="39" y="770"/>
                  </a:cubicBezTo>
                  <a:cubicBezTo>
                    <a:pt x="33" y="742"/>
                    <a:pt x="33" y="726"/>
                    <a:pt x="22" y="698"/>
                  </a:cubicBezTo>
                  <a:lnTo>
                    <a:pt x="22" y="698"/>
                  </a:lnTo>
                  <a:cubicBezTo>
                    <a:pt x="55" y="693"/>
                    <a:pt x="83" y="659"/>
                    <a:pt x="83" y="626"/>
                  </a:cubicBezTo>
                  <a:cubicBezTo>
                    <a:pt x="83" y="593"/>
                    <a:pt x="89" y="570"/>
                    <a:pt x="72" y="543"/>
                  </a:cubicBezTo>
                  <a:cubicBezTo>
                    <a:pt x="61" y="521"/>
                    <a:pt x="44" y="515"/>
                    <a:pt x="22" y="504"/>
                  </a:cubicBezTo>
                  <a:cubicBezTo>
                    <a:pt x="17" y="498"/>
                    <a:pt x="0" y="493"/>
                    <a:pt x="0" y="487"/>
                  </a:cubicBezTo>
                  <a:cubicBezTo>
                    <a:pt x="0" y="449"/>
                    <a:pt x="39" y="443"/>
                    <a:pt x="66" y="421"/>
                  </a:cubicBezTo>
                  <a:cubicBezTo>
                    <a:pt x="105" y="382"/>
                    <a:pt x="133" y="349"/>
                    <a:pt x="133" y="288"/>
                  </a:cubicBezTo>
                  <a:cubicBezTo>
                    <a:pt x="133" y="205"/>
                    <a:pt x="77" y="161"/>
                    <a:pt x="77" y="72"/>
                  </a:cubicBezTo>
                  <a:cubicBezTo>
                    <a:pt x="77" y="50"/>
                    <a:pt x="89" y="33"/>
                    <a:pt x="89" y="11"/>
                  </a:cubicBezTo>
                  <a:cubicBezTo>
                    <a:pt x="89" y="5"/>
                    <a:pt x="94" y="0"/>
                    <a:pt x="94" y="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4" name="Freeform 127">
              <a:extLst>
                <a:ext uri="{FF2B5EF4-FFF2-40B4-BE49-F238E27FC236}">
                  <a16:creationId xmlns:a16="http://schemas.microsoft.com/office/drawing/2014/main" id="{778572A1-2C30-4362-AE4B-AB6A7FA43E3A}"/>
                </a:ext>
              </a:extLst>
            </p:cNvPr>
            <p:cNvSpPr>
              <a:spLocks noChangeArrowheads="1"/>
            </p:cNvSpPr>
            <p:nvPr/>
          </p:nvSpPr>
          <p:spPr bwMode="auto">
            <a:xfrm>
              <a:off x="6911791" y="2564588"/>
              <a:ext cx="339869" cy="426717"/>
            </a:xfrm>
            <a:custGeom>
              <a:avLst/>
              <a:gdLst>
                <a:gd name="T0" fmla="*/ 33 w 1414"/>
                <a:gd name="T1" fmla="*/ 775 h 1778"/>
                <a:gd name="T2" fmla="*/ 0 w 1414"/>
                <a:gd name="T3" fmla="*/ 875 h 1778"/>
                <a:gd name="T4" fmla="*/ 55 w 1414"/>
                <a:gd name="T5" fmla="*/ 964 h 1778"/>
                <a:gd name="T6" fmla="*/ 116 w 1414"/>
                <a:gd name="T7" fmla="*/ 1075 h 1778"/>
                <a:gd name="T8" fmla="*/ 249 w 1414"/>
                <a:gd name="T9" fmla="*/ 1136 h 1778"/>
                <a:gd name="T10" fmla="*/ 271 w 1414"/>
                <a:gd name="T11" fmla="*/ 1091 h 1778"/>
                <a:gd name="T12" fmla="*/ 271 w 1414"/>
                <a:gd name="T13" fmla="*/ 1064 h 1778"/>
                <a:gd name="T14" fmla="*/ 305 w 1414"/>
                <a:gd name="T15" fmla="*/ 1075 h 1778"/>
                <a:gd name="T16" fmla="*/ 249 w 1414"/>
                <a:gd name="T17" fmla="*/ 1008 h 1778"/>
                <a:gd name="T18" fmla="*/ 205 w 1414"/>
                <a:gd name="T19" fmla="*/ 931 h 1778"/>
                <a:gd name="T20" fmla="*/ 155 w 1414"/>
                <a:gd name="T21" fmla="*/ 820 h 1778"/>
                <a:gd name="T22" fmla="*/ 144 w 1414"/>
                <a:gd name="T23" fmla="*/ 770 h 1778"/>
                <a:gd name="T24" fmla="*/ 33 w 1414"/>
                <a:gd name="T25" fmla="*/ 775 h 1778"/>
                <a:gd name="T26" fmla="*/ 604 w 1414"/>
                <a:gd name="T27" fmla="*/ 1434 h 1778"/>
                <a:gd name="T28" fmla="*/ 582 w 1414"/>
                <a:gd name="T29" fmla="*/ 1429 h 1778"/>
                <a:gd name="T30" fmla="*/ 604 w 1414"/>
                <a:gd name="T31" fmla="*/ 1495 h 1778"/>
                <a:gd name="T32" fmla="*/ 615 w 1414"/>
                <a:gd name="T33" fmla="*/ 1583 h 1778"/>
                <a:gd name="T34" fmla="*/ 687 w 1414"/>
                <a:gd name="T35" fmla="*/ 1517 h 1778"/>
                <a:gd name="T36" fmla="*/ 626 w 1414"/>
                <a:gd name="T37" fmla="*/ 1462 h 1778"/>
                <a:gd name="T38" fmla="*/ 704 w 1414"/>
                <a:gd name="T39" fmla="*/ 1550 h 1778"/>
                <a:gd name="T40" fmla="*/ 759 w 1414"/>
                <a:gd name="T41" fmla="*/ 1611 h 1778"/>
                <a:gd name="T42" fmla="*/ 803 w 1414"/>
                <a:gd name="T43" fmla="*/ 1694 h 1778"/>
                <a:gd name="T44" fmla="*/ 776 w 1414"/>
                <a:gd name="T45" fmla="*/ 1705 h 1778"/>
                <a:gd name="T46" fmla="*/ 798 w 1414"/>
                <a:gd name="T47" fmla="*/ 1772 h 1778"/>
                <a:gd name="T48" fmla="*/ 731 w 1414"/>
                <a:gd name="T49" fmla="*/ 1678 h 1778"/>
                <a:gd name="T50" fmla="*/ 692 w 1414"/>
                <a:gd name="T51" fmla="*/ 1639 h 1778"/>
                <a:gd name="T52" fmla="*/ 687 w 1414"/>
                <a:gd name="T53" fmla="*/ 1606 h 1778"/>
                <a:gd name="T54" fmla="*/ 704 w 1414"/>
                <a:gd name="T55" fmla="*/ 1550 h 1778"/>
                <a:gd name="T56" fmla="*/ 687 w 1414"/>
                <a:gd name="T57" fmla="*/ 44 h 1778"/>
                <a:gd name="T58" fmla="*/ 720 w 1414"/>
                <a:gd name="T59" fmla="*/ 194 h 1778"/>
                <a:gd name="T60" fmla="*/ 825 w 1414"/>
                <a:gd name="T61" fmla="*/ 205 h 1778"/>
                <a:gd name="T62" fmla="*/ 981 w 1414"/>
                <a:gd name="T63" fmla="*/ 271 h 1778"/>
                <a:gd name="T64" fmla="*/ 970 w 1414"/>
                <a:gd name="T65" fmla="*/ 404 h 1778"/>
                <a:gd name="T66" fmla="*/ 1003 w 1414"/>
                <a:gd name="T67" fmla="*/ 498 h 1778"/>
                <a:gd name="T68" fmla="*/ 1175 w 1414"/>
                <a:gd name="T69" fmla="*/ 670 h 1778"/>
                <a:gd name="T70" fmla="*/ 1413 w 1414"/>
                <a:gd name="T71" fmla="*/ 803 h 1778"/>
                <a:gd name="T72" fmla="*/ 1236 w 1414"/>
                <a:gd name="T73" fmla="*/ 1086 h 1778"/>
                <a:gd name="T74" fmla="*/ 1224 w 1414"/>
                <a:gd name="T75" fmla="*/ 1374 h 1778"/>
                <a:gd name="T76" fmla="*/ 1125 w 1414"/>
                <a:gd name="T77" fmla="*/ 1407 h 1778"/>
                <a:gd name="T78" fmla="*/ 1053 w 1414"/>
                <a:gd name="T79" fmla="*/ 1473 h 1778"/>
                <a:gd name="T80" fmla="*/ 1025 w 1414"/>
                <a:gd name="T81" fmla="*/ 1285 h 1778"/>
                <a:gd name="T82" fmla="*/ 964 w 1414"/>
                <a:gd name="T83" fmla="*/ 1163 h 1778"/>
                <a:gd name="T84" fmla="*/ 892 w 1414"/>
                <a:gd name="T85" fmla="*/ 1080 h 1778"/>
                <a:gd name="T86" fmla="*/ 875 w 1414"/>
                <a:gd name="T87" fmla="*/ 1041 h 1778"/>
                <a:gd name="T88" fmla="*/ 848 w 1414"/>
                <a:gd name="T89" fmla="*/ 980 h 1778"/>
                <a:gd name="T90" fmla="*/ 848 w 1414"/>
                <a:gd name="T91" fmla="*/ 947 h 1778"/>
                <a:gd name="T92" fmla="*/ 792 w 1414"/>
                <a:gd name="T93" fmla="*/ 908 h 1778"/>
                <a:gd name="T94" fmla="*/ 781 w 1414"/>
                <a:gd name="T95" fmla="*/ 881 h 1778"/>
                <a:gd name="T96" fmla="*/ 764 w 1414"/>
                <a:gd name="T97" fmla="*/ 859 h 1778"/>
                <a:gd name="T98" fmla="*/ 764 w 1414"/>
                <a:gd name="T99" fmla="*/ 814 h 1778"/>
                <a:gd name="T100" fmla="*/ 687 w 1414"/>
                <a:gd name="T101" fmla="*/ 665 h 1778"/>
                <a:gd name="T102" fmla="*/ 609 w 1414"/>
                <a:gd name="T103" fmla="*/ 581 h 1778"/>
                <a:gd name="T104" fmla="*/ 549 w 1414"/>
                <a:gd name="T105" fmla="*/ 515 h 1778"/>
                <a:gd name="T106" fmla="*/ 521 w 1414"/>
                <a:gd name="T107" fmla="*/ 493 h 1778"/>
                <a:gd name="T108" fmla="*/ 510 w 1414"/>
                <a:gd name="T109" fmla="*/ 454 h 1778"/>
                <a:gd name="T110" fmla="*/ 454 w 1414"/>
                <a:gd name="T111" fmla="*/ 404 h 1778"/>
                <a:gd name="T112" fmla="*/ 299 w 1414"/>
                <a:gd name="T113" fmla="*/ 260 h 1778"/>
                <a:gd name="T114" fmla="*/ 283 w 1414"/>
                <a:gd name="T115" fmla="*/ 249 h 1778"/>
                <a:gd name="T116" fmla="*/ 510 w 1414"/>
                <a:gd name="T117" fmla="*/ 188 h 1778"/>
                <a:gd name="T118" fmla="*/ 571 w 1414"/>
                <a:gd name="T119" fmla="*/ 149 h 1778"/>
                <a:gd name="T120" fmla="*/ 526 w 1414"/>
                <a:gd name="T121" fmla="*/ 0 h 1778"/>
                <a:gd name="T122" fmla="*/ 687 w 1414"/>
                <a:gd name="T123" fmla="*/ 44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4" h="1778">
                  <a:moveTo>
                    <a:pt x="33" y="775"/>
                  </a:moveTo>
                  <a:lnTo>
                    <a:pt x="33" y="775"/>
                  </a:lnTo>
                  <a:cubicBezTo>
                    <a:pt x="27" y="803"/>
                    <a:pt x="33" y="825"/>
                    <a:pt x="17" y="847"/>
                  </a:cubicBezTo>
                  <a:cubicBezTo>
                    <a:pt x="11" y="859"/>
                    <a:pt x="5" y="864"/>
                    <a:pt x="0" y="875"/>
                  </a:cubicBezTo>
                  <a:cubicBezTo>
                    <a:pt x="17" y="886"/>
                    <a:pt x="17" y="897"/>
                    <a:pt x="22" y="908"/>
                  </a:cubicBezTo>
                  <a:cubicBezTo>
                    <a:pt x="33" y="936"/>
                    <a:pt x="44" y="942"/>
                    <a:pt x="55" y="964"/>
                  </a:cubicBezTo>
                  <a:cubicBezTo>
                    <a:pt x="66" y="1003"/>
                    <a:pt x="89" y="1014"/>
                    <a:pt x="105" y="1047"/>
                  </a:cubicBezTo>
                  <a:cubicBezTo>
                    <a:pt x="111" y="1058"/>
                    <a:pt x="111" y="1069"/>
                    <a:pt x="116" y="1075"/>
                  </a:cubicBezTo>
                  <a:cubicBezTo>
                    <a:pt x="133" y="1097"/>
                    <a:pt x="155" y="1097"/>
                    <a:pt x="177" y="1108"/>
                  </a:cubicBezTo>
                  <a:cubicBezTo>
                    <a:pt x="205" y="1119"/>
                    <a:pt x="222" y="1136"/>
                    <a:pt x="249" y="1136"/>
                  </a:cubicBezTo>
                  <a:cubicBezTo>
                    <a:pt x="260" y="1136"/>
                    <a:pt x="260" y="1130"/>
                    <a:pt x="271" y="1130"/>
                  </a:cubicBezTo>
                  <a:cubicBezTo>
                    <a:pt x="271" y="1091"/>
                    <a:pt x="271" y="1091"/>
                    <a:pt x="271" y="1091"/>
                  </a:cubicBezTo>
                  <a:cubicBezTo>
                    <a:pt x="266" y="1069"/>
                    <a:pt x="266" y="1069"/>
                    <a:pt x="266" y="1069"/>
                  </a:cubicBezTo>
                  <a:cubicBezTo>
                    <a:pt x="271" y="1064"/>
                    <a:pt x="271" y="1064"/>
                    <a:pt x="271" y="1064"/>
                  </a:cubicBezTo>
                  <a:cubicBezTo>
                    <a:pt x="283" y="1069"/>
                    <a:pt x="288" y="1080"/>
                    <a:pt x="299" y="1080"/>
                  </a:cubicBezTo>
                  <a:lnTo>
                    <a:pt x="305" y="1075"/>
                  </a:lnTo>
                  <a:cubicBezTo>
                    <a:pt x="305" y="1052"/>
                    <a:pt x="293" y="1041"/>
                    <a:pt x="277" y="1030"/>
                  </a:cubicBezTo>
                  <a:cubicBezTo>
                    <a:pt x="271" y="1019"/>
                    <a:pt x="255" y="1019"/>
                    <a:pt x="249" y="1008"/>
                  </a:cubicBezTo>
                  <a:cubicBezTo>
                    <a:pt x="244" y="997"/>
                    <a:pt x="244" y="992"/>
                    <a:pt x="238" y="986"/>
                  </a:cubicBezTo>
                  <a:cubicBezTo>
                    <a:pt x="227" y="969"/>
                    <a:pt x="210" y="964"/>
                    <a:pt x="205" y="931"/>
                  </a:cubicBezTo>
                  <a:cubicBezTo>
                    <a:pt x="205" y="914"/>
                    <a:pt x="205" y="903"/>
                    <a:pt x="199" y="886"/>
                  </a:cubicBezTo>
                  <a:cubicBezTo>
                    <a:pt x="183" y="859"/>
                    <a:pt x="172" y="847"/>
                    <a:pt x="155" y="820"/>
                  </a:cubicBezTo>
                  <a:cubicBezTo>
                    <a:pt x="150" y="814"/>
                    <a:pt x="144" y="814"/>
                    <a:pt x="144" y="809"/>
                  </a:cubicBezTo>
                  <a:cubicBezTo>
                    <a:pt x="144" y="770"/>
                    <a:pt x="144" y="770"/>
                    <a:pt x="144" y="770"/>
                  </a:cubicBezTo>
                  <a:cubicBezTo>
                    <a:pt x="144" y="764"/>
                    <a:pt x="138" y="759"/>
                    <a:pt x="127" y="759"/>
                  </a:cubicBezTo>
                  <a:cubicBezTo>
                    <a:pt x="89" y="759"/>
                    <a:pt x="72" y="775"/>
                    <a:pt x="33" y="775"/>
                  </a:cubicBezTo>
                  <a:close/>
                  <a:moveTo>
                    <a:pt x="604" y="1434"/>
                  </a:moveTo>
                  <a:lnTo>
                    <a:pt x="604" y="1434"/>
                  </a:lnTo>
                  <a:cubicBezTo>
                    <a:pt x="598" y="1434"/>
                    <a:pt x="598" y="1429"/>
                    <a:pt x="598" y="1429"/>
                  </a:cubicBezTo>
                  <a:cubicBezTo>
                    <a:pt x="582" y="1429"/>
                    <a:pt x="582" y="1429"/>
                    <a:pt x="582" y="1429"/>
                  </a:cubicBezTo>
                  <a:cubicBezTo>
                    <a:pt x="582" y="1434"/>
                    <a:pt x="582" y="1439"/>
                    <a:pt x="582" y="1445"/>
                  </a:cubicBezTo>
                  <a:cubicBezTo>
                    <a:pt x="582" y="1467"/>
                    <a:pt x="604" y="1473"/>
                    <a:pt x="604" y="1495"/>
                  </a:cubicBezTo>
                  <a:cubicBezTo>
                    <a:pt x="604" y="1572"/>
                    <a:pt x="604" y="1572"/>
                    <a:pt x="604" y="1572"/>
                  </a:cubicBezTo>
                  <a:cubicBezTo>
                    <a:pt x="604" y="1578"/>
                    <a:pt x="609" y="1583"/>
                    <a:pt x="615" y="1583"/>
                  </a:cubicBezTo>
                  <a:cubicBezTo>
                    <a:pt x="631" y="1583"/>
                    <a:pt x="637" y="1561"/>
                    <a:pt x="654" y="1556"/>
                  </a:cubicBezTo>
                  <a:cubicBezTo>
                    <a:pt x="670" y="1545"/>
                    <a:pt x="687" y="1539"/>
                    <a:pt x="687" y="1517"/>
                  </a:cubicBezTo>
                  <a:cubicBezTo>
                    <a:pt x="687" y="1495"/>
                    <a:pt x="665" y="1489"/>
                    <a:pt x="648" y="1478"/>
                  </a:cubicBezTo>
                  <a:cubicBezTo>
                    <a:pt x="637" y="1473"/>
                    <a:pt x="631" y="1467"/>
                    <a:pt x="626" y="1462"/>
                  </a:cubicBezTo>
                  <a:cubicBezTo>
                    <a:pt x="615" y="1450"/>
                    <a:pt x="615" y="1434"/>
                    <a:pt x="604" y="1434"/>
                  </a:cubicBezTo>
                  <a:close/>
                  <a:moveTo>
                    <a:pt x="704" y="1550"/>
                  </a:moveTo>
                  <a:lnTo>
                    <a:pt x="704" y="1550"/>
                  </a:lnTo>
                  <a:cubicBezTo>
                    <a:pt x="731" y="1550"/>
                    <a:pt x="742" y="1583"/>
                    <a:pt x="759" y="1611"/>
                  </a:cubicBezTo>
                  <a:cubicBezTo>
                    <a:pt x="776" y="1639"/>
                    <a:pt x="803" y="1644"/>
                    <a:pt x="803" y="1678"/>
                  </a:cubicBezTo>
                  <a:cubicBezTo>
                    <a:pt x="803" y="1683"/>
                    <a:pt x="803" y="1689"/>
                    <a:pt x="803" y="1694"/>
                  </a:cubicBezTo>
                  <a:cubicBezTo>
                    <a:pt x="792" y="1694"/>
                    <a:pt x="787" y="1694"/>
                    <a:pt x="776" y="1694"/>
                  </a:cubicBezTo>
                  <a:cubicBezTo>
                    <a:pt x="776" y="1705"/>
                    <a:pt x="776" y="1705"/>
                    <a:pt x="776" y="1705"/>
                  </a:cubicBezTo>
                  <a:cubicBezTo>
                    <a:pt x="792" y="1733"/>
                    <a:pt x="803" y="1744"/>
                    <a:pt x="803" y="1777"/>
                  </a:cubicBezTo>
                  <a:cubicBezTo>
                    <a:pt x="798" y="1772"/>
                    <a:pt x="798" y="1772"/>
                    <a:pt x="798" y="1772"/>
                  </a:cubicBezTo>
                  <a:cubicBezTo>
                    <a:pt x="770" y="1750"/>
                    <a:pt x="754" y="1733"/>
                    <a:pt x="742" y="1700"/>
                  </a:cubicBezTo>
                  <a:cubicBezTo>
                    <a:pt x="737" y="1689"/>
                    <a:pt x="737" y="1683"/>
                    <a:pt x="731" y="1678"/>
                  </a:cubicBezTo>
                  <a:cubicBezTo>
                    <a:pt x="726" y="1672"/>
                    <a:pt x="715" y="1678"/>
                    <a:pt x="709" y="1667"/>
                  </a:cubicBezTo>
                  <a:cubicBezTo>
                    <a:pt x="704" y="1661"/>
                    <a:pt x="704" y="1650"/>
                    <a:pt x="692" y="1639"/>
                  </a:cubicBezTo>
                  <a:cubicBezTo>
                    <a:pt x="692" y="1633"/>
                    <a:pt x="687" y="1633"/>
                    <a:pt x="687" y="1622"/>
                  </a:cubicBezTo>
                  <a:cubicBezTo>
                    <a:pt x="687" y="1617"/>
                    <a:pt x="687" y="1611"/>
                    <a:pt x="687" y="1606"/>
                  </a:cubicBezTo>
                  <a:cubicBezTo>
                    <a:pt x="687" y="1583"/>
                    <a:pt x="687" y="1572"/>
                    <a:pt x="687" y="1556"/>
                  </a:cubicBezTo>
                  <a:cubicBezTo>
                    <a:pt x="692" y="1556"/>
                    <a:pt x="698" y="1550"/>
                    <a:pt x="704" y="1550"/>
                  </a:cubicBezTo>
                  <a:close/>
                  <a:moveTo>
                    <a:pt x="687" y="44"/>
                  </a:moveTo>
                  <a:lnTo>
                    <a:pt x="687" y="44"/>
                  </a:lnTo>
                  <a:cubicBezTo>
                    <a:pt x="698" y="72"/>
                    <a:pt x="698" y="88"/>
                    <a:pt x="704" y="116"/>
                  </a:cubicBezTo>
                  <a:cubicBezTo>
                    <a:pt x="709" y="149"/>
                    <a:pt x="698" y="177"/>
                    <a:pt x="720" y="194"/>
                  </a:cubicBezTo>
                  <a:cubicBezTo>
                    <a:pt x="737" y="210"/>
                    <a:pt x="759" y="205"/>
                    <a:pt x="781" y="205"/>
                  </a:cubicBezTo>
                  <a:cubicBezTo>
                    <a:pt x="825" y="205"/>
                    <a:pt x="825" y="205"/>
                    <a:pt x="825" y="205"/>
                  </a:cubicBezTo>
                  <a:cubicBezTo>
                    <a:pt x="870" y="205"/>
                    <a:pt x="892" y="216"/>
                    <a:pt x="931" y="238"/>
                  </a:cubicBezTo>
                  <a:cubicBezTo>
                    <a:pt x="948" y="249"/>
                    <a:pt x="958" y="260"/>
                    <a:pt x="981" y="271"/>
                  </a:cubicBezTo>
                  <a:cubicBezTo>
                    <a:pt x="997" y="282"/>
                    <a:pt x="1008" y="288"/>
                    <a:pt x="1008" y="310"/>
                  </a:cubicBezTo>
                  <a:cubicBezTo>
                    <a:pt x="1008" y="349"/>
                    <a:pt x="970" y="365"/>
                    <a:pt x="970" y="404"/>
                  </a:cubicBezTo>
                  <a:cubicBezTo>
                    <a:pt x="970" y="448"/>
                    <a:pt x="970" y="448"/>
                    <a:pt x="970" y="448"/>
                  </a:cubicBezTo>
                  <a:cubicBezTo>
                    <a:pt x="970" y="471"/>
                    <a:pt x="986" y="482"/>
                    <a:pt x="1003" y="498"/>
                  </a:cubicBezTo>
                  <a:cubicBezTo>
                    <a:pt x="1030" y="526"/>
                    <a:pt x="1047" y="537"/>
                    <a:pt x="1075" y="565"/>
                  </a:cubicBezTo>
                  <a:cubicBezTo>
                    <a:pt x="1114" y="604"/>
                    <a:pt x="1130" y="637"/>
                    <a:pt x="1175" y="670"/>
                  </a:cubicBezTo>
                  <a:cubicBezTo>
                    <a:pt x="1263" y="731"/>
                    <a:pt x="1313" y="770"/>
                    <a:pt x="1413" y="803"/>
                  </a:cubicBezTo>
                  <a:lnTo>
                    <a:pt x="1413" y="803"/>
                  </a:lnTo>
                  <a:cubicBezTo>
                    <a:pt x="1380" y="853"/>
                    <a:pt x="1357" y="881"/>
                    <a:pt x="1330" y="931"/>
                  </a:cubicBezTo>
                  <a:cubicBezTo>
                    <a:pt x="1296" y="992"/>
                    <a:pt x="1263" y="1019"/>
                    <a:pt x="1236" y="1086"/>
                  </a:cubicBezTo>
                  <a:cubicBezTo>
                    <a:pt x="1208" y="1136"/>
                    <a:pt x="1214" y="1174"/>
                    <a:pt x="1214" y="1230"/>
                  </a:cubicBezTo>
                  <a:cubicBezTo>
                    <a:pt x="1214" y="1285"/>
                    <a:pt x="1214" y="1318"/>
                    <a:pt x="1224" y="1374"/>
                  </a:cubicBezTo>
                  <a:lnTo>
                    <a:pt x="1224" y="1374"/>
                  </a:lnTo>
                  <a:cubicBezTo>
                    <a:pt x="1186" y="1391"/>
                    <a:pt x="1163" y="1396"/>
                    <a:pt x="1125" y="1407"/>
                  </a:cubicBezTo>
                  <a:cubicBezTo>
                    <a:pt x="1086" y="1418"/>
                    <a:pt x="1058" y="1429"/>
                    <a:pt x="1053" y="1473"/>
                  </a:cubicBezTo>
                  <a:lnTo>
                    <a:pt x="1053" y="1473"/>
                  </a:lnTo>
                  <a:cubicBezTo>
                    <a:pt x="1036" y="1450"/>
                    <a:pt x="1025" y="1434"/>
                    <a:pt x="1025" y="1407"/>
                  </a:cubicBezTo>
                  <a:cubicBezTo>
                    <a:pt x="1025" y="1285"/>
                    <a:pt x="1025" y="1285"/>
                    <a:pt x="1025" y="1285"/>
                  </a:cubicBezTo>
                  <a:cubicBezTo>
                    <a:pt x="1025" y="1257"/>
                    <a:pt x="1014" y="1246"/>
                    <a:pt x="1003" y="1224"/>
                  </a:cubicBezTo>
                  <a:cubicBezTo>
                    <a:pt x="992" y="1202"/>
                    <a:pt x="992" y="1174"/>
                    <a:pt x="964" y="1163"/>
                  </a:cubicBezTo>
                  <a:cubicBezTo>
                    <a:pt x="948" y="1141"/>
                    <a:pt x="931" y="1136"/>
                    <a:pt x="914" y="1108"/>
                  </a:cubicBezTo>
                  <a:cubicBezTo>
                    <a:pt x="909" y="1097"/>
                    <a:pt x="903" y="1086"/>
                    <a:pt x="892" y="1080"/>
                  </a:cubicBezTo>
                  <a:cubicBezTo>
                    <a:pt x="887" y="1075"/>
                    <a:pt x="875" y="1069"/>
                    <a:pt x="875" y="1058"/>
                  </a:cubicBezTo>
                  <a:cubicBezTo>
                    <a:pt x="875" y="1041"/>
                    <a:pt x="875" y="1041"/>
                    <a:pt x="875" y="1041"/>
                  </a:cubicBezTo>
                  <a:cubicBezTo>
                    <a:pt x="875" y="1025"/>
                    <a:pt x="870" y="1019"/>
                    <a:pt x="864" y="1003"/>
                  </a:cubicBezTo>
                  <a:cubicBezTo>
                    <a:pt x="859" y="997"/>
                    <a:pt x="853" y="986"/>
                    <a:pt x="848" y="980"/>
                  </a:cubicBezTo>
                  <a:cubicBezTo>
                    <a:pt x="842" y="980"/>
                    <a:pt x="848" y="975"/>
                    <a:pt x="848" y="975"/>
                  </a:cubicBezTo>
                  <a:cubicBezTo>
                    <a:pt x="848" y="947"/>
                    <a:pt x="848" y="947"/>
                    <a:pt x="848" y="947"/>
                  </a:cubicBezTo>
                  <a:cubicBezTo>
                    <a:pt x="848" y="936"/>
                    <a:pt x="831" y="931"/>
                    <a:pt x="825" y="925"/>
                  </a:cubicBezTo>
                  <a:cubicBezTo>
                    <a:pt x="815" y="919"/>
                    <a:pt x="809" y="908"/>
                    <a:pt x="792" y="908"/>
                  </a:cubicBezTo>
                  <a:cubicBezTo>
                    <a:pt x="787" y="908"/>
                    <a:pt x="787" y="908"/>
                    <a:pt x="787" y="908"/>
                  </a:cubicBezTo>
                  <a:cubicBezTo>
                    <a:pt x="781" y="908"/>
                    <a:pt x="781" y="886"/>
                    <a:pt x="781" y="881"/>
                  </a:cubicBezTo>
                  <a:cubicBezTo>
                    <a:pt x="781" y="875"/>
                    <a:pt x="781" y="870"/>
                    <a:pt x="776" y="864"/>
                  </a:cubicBezTo>
                  <a:cubicBezTo>
                    <a:pt x="776" y="859"/>
                    <a:pt x="770" y="859"/>
                    <a:pt x="764" y="859"/>
                  </a:cubicBezTo>
                  <a:cubicBezTo>
                    <a:pt x="759" y="864"/>
                    <a:pt x="759" y="842"/>
                    <a:pt x="759" y="836"/>
                  </a:cubicBezTo>
                  <a:cubicBezTo>
                    <a:pt x="759" y="825"/>
                    <a:pt x="764" y="825"/>
                    <a:pt x="764" y="814"/>
                  </a:cubicBezTo>
                  <a:cubicBezTo>
                    <a:pt x="764" y="798"/>
                    <a:pt x="759" y="786"/>
                    <a:pt x="748" y="770"/>
                  </a:cubicBezTo>
                  <a:cubicBezTo>
                    <a:pt x="731" y="725"/>
                    <a:pt x="720" y="698"/>
                    <a:pt x="687" y="665"/>
                  </a:cubicBezTo>
                  <a:cubicBezTo>
                    <a:pt x="665" y="637"/>
                    <a:pt x="648" y="620"/>
                    <a:pt x="626" y="593"/>
                  </a:cubicBezTo>
                  <a:cubicBezTo>
                    <a:pt x="621" y="587"/>
                    <a:pt x="615" y="587"/>
                    <a:pt x="609" y="581"/>
                  </a:cubicBezTo>
                  <a:cubicBezTo>
                    <a:pt x="598" y="565"/>
                    <a:pt x="587" y="554"/>
                    <a:pt x="571" y="543"/>
                  </a:cubicBezTo>
                  <a:cubicBezTo>
                    <a:pt x="559" y="532"/>
                    <a:pt x="559" y="520"/>
                    <a:pt x="549" y="515"/>
                  </a:cubicBezTo>
                  <a:cubicBezTo>
                    <a:pt x="543" y="509"/>
                    <a:pt x="537" y="504"/>
                    <a:pt x="532" y="498"/>
                  </a:cubicBezTo>
                  <a:cubicBezTo>
                    <a:pt x="526" y="493"/>
                    <a:pt x="521" y="498"/>
                    <a:pt x="521" y="493"/>
                  </a:cubicBezTo>
                  <a:cubicBezTo>
                    <a:pt x="521" y="471"/>
                    <a:pt x="521" y="471"/>
                    <a:pt x="521" y="471"/>
                  </a:cubicBezTo>
                  <a:cubicBezTo>
                    <a:pt x="521" y="460"/>
                    <a:pt x="515" y="460"/>
                    <a:pt x="510" y="454"/>
                  </a:cubicBezTo>
                  <a:cubicBezTo>
                    <a:pt x="488" y="432"/>
                    <a:pt x="488" y="432"/>
                    <a:pt x="488" y="432"/>
                  </a:cubicBezTo>
                  <a:cubicBezTo>
                    <a:pt x="476" y="421"/>
                    <a:pt x="471" y="415"/>
                    <a:pt x="454" y="404"/>
                  </a:cubicBezTo>
                  <a:cubicBezTo>
                    <a:pt x="421" y="376"/>
                    <a:pt x="399" y="365"/>
                    <a:pt x="371" y="332"/>
                  </a:cubicBezTo>
                  <a:cubicBezTo>
                    <a:pt x="343" y="304"/>
                    <a:pt x="327" y="288"/>
                    <a:pt x="299" y="260"/>
                  </a:cubicBezTo>
                  <a:cubicBezTo>
                    <a:pt x="293" y="254"/>
                    <a:pt x="288" y="254"/>
                    <a:pt x="283" y="249"/>
                  </a:cubicBezTo>
                  <a:lnTo>
                    <a:pt x="283" y="249"/>
                  </a:lnTo>
                  <a:cubicBezTo>
                    <a:pt x="338" y="221"/>
                    <a:pt x="355" y="177"/>
                    <a:pt x="416" y="177"/>
                  </a:cubicBezTo>
                  <a:cubicBezTo>
                    <a:pt x="449" y="177"/>
                    <a:pt x="471" y="188"/>
                    <a:pt x="510" y="188"/>
                  </a:cubicBezTo>
                  <a:cubicBezTo>
                    <a:pt x="532" y="188"/>
                    <a:pt x="549" y="182"/>
                    <a:pt x="571" y="182"/>
                  </a:cubicBezTo>
                  <a:cubicBezTo>
                    <a:pt x="571" y="172"/>
                    <a:pt x="571" y="166"/>
                    <a:pt x="571" y="149"/>
                  </a:cubicBezTo>
                  <a:cubicBezTo>
                    <a:pt x="571" y="99"/>
                    <a:pt x="526" y="77"/>
                    <a:pt x="526" y="27"/>
                  </a:cubicBezTo>
                  <a:cubicBezTo>
                    <a:pt x="526" y="0"/>
                    <a:pt x="526" y="0"/>
                    <a:pt x="526" y="0"/>
                  </a:cubicBezTo>
                  <a:cubicBezTo>
                    <a:pt x="559" y="22"/>
                    <a:pt x="576" y="55"/>
                    <a:pt x="615" y="55"/>
                  </a:cubicBezTo>
                  <a:cubicBezTo>
                    <a:pt x="643" y="55"/>
                    <a:pt x="659" y="39"/>
                    <a:pt x="687" y="44"/>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5" name="Freeform 128">
              <a:extLst>
                <a:ext uri="{FF2B5EF4-FFF2-40B4-BE49-F238E27FC236}">
                  <a16:creationId xmlns:a16="http://schemas.microsoft.com/office/drawing/2014/main" id="{D4B59AF5-C349-439B-83C3-A64C27B79058}"/>
                </a:ext>
              </a:extLst>
            </p:cNvPr>
            <p:cNvSpPr>
              <a:spLocks noChangeArrowheads="1"/>
            </p:cNvSpPr>
            <p:nvPr/>
          </p:nvSpPr>
          <p:spPr bwMode="auto">
            <a:xfrm>
              <a:off x="6757209" y="2224698"/>
              <a:ext cx="346222" cy="471188"/>
            </a:xfrm>
            <a:custGeom>
              <a:avLst/>
              <a:gdLst>
                <a:gd name="T0" fmla="*/ 582 w 1442"/>
                <a:gd name="T1" fmla="*/ 1835 h 1963"/>
                <a:gd name="T2" fmla="*/ 571 w 1442"/>
                <a:gd name="T3" fmla="*/ 1851 h 1963"/>
                <a:gd name="T4" fmla="*/ 549 w 1442"/>
                <a:gd name="T5" fmla="*/ 1940 h 1963"/>
                <a:gd name="T6" fmla="*/ 593 w 1442"/>
                <a:gd name="T7" fmla="*/ 1940 h 1963"/>
                <a:gd name="T8" fmla="*/ 626 w 1442"/>
                <a:gd name="T9" fmla="*/ 1912 h 1963"/>
                <a:gd name="T10" fmla="*/ 582 w 1442"/>
                <a:gd name="T11" fmla="*/ 1835 h 1963"/>
                <a:gd name="T12" fmla="*/ 44 w 1442"/>
                <a:gd name="T13" fmla="*/ 1170 h 1963"/>
                <a:gd name="T14" fmla="*/ 33 w 1442"/>
                <a:gd name="T15" fmla="*/ 1197 h 1963"/>
                <a:gd name="T16" fmla="*/ 61 w 1442"/>
                <a:gd name="T17" fmla="*/ 1236 h 1963"/>
                <a:gd name="T18" fmla="*/ 116 w 1442"/>
                <a:gd name="T19" fmla="*/ 1342 h 1963"/>
                <a:gd name="T20" fmla="*/ 150 w 1442"/>
                <a:gd name="T21" fmla="*/ 1375 h 1963"/>
                <a:gd name="T22" fmla="*/ 255 w 1442"/>
                <a:gd name="T23" fmla="*/ 1453 h 1963"/>
                <a:gd name="T24" fmla="*/ 294 w 1442"/>
                <a:gd name="T25" fmla="*/ 1535 h 1963"/>
                <a:gd name="T26" fmla="*/ 333 w 1442"/>
                <a:gd name="T27" fmla="*/ 1508 h 1963"/>
                <a:gd name="T28" fmla="*/ 360 w 1442"/>
                <a:gd name="T29" fmla="*/ 1369 h 1963"/>
                <a:gd name="T30" fmla="*/ 321 w 1442"/>
                <a:gd name="T31" fmla="*/ 1325 h 1963"/>
                <a:gd name="T32" fmla="*/ 249 w 1442"/>
                <a:gd name="T33" fmla="*/ 1258 h 1963"/>
                <a:gd name="T34" fmla="*/ 166 w 1442"/>
                <a:gd name="T35" fmla="*/ 1164 h 1963"/>
                <a:gd name="T36" fmla="*/ 128 w 1442"/>
                <a:gd name="T37" fmla="*/ 1148 h 1963"/>
                <a:gd name="T38" fmla="*/ 1402 w 1442"/>
                <a:gd name="T39" fmla="*/ 760 h 1963"/>
                <a:gd name="T40" fmla="*/ 1397 w 1442"/>
                <a:gd name="T41" fmla="*/ 771 h 1963"/>
                <a:gd name="T42" fmla="*/ 1441 w 1442"/>
                <a:gd name="T43" fmla="*/ 1048 h 1963"/>
                <a:gd name="T44" fmla="*/ 1308 w 1442"/>
                <a:gd name="T45" fmla="*/ 1247 h 1963"/>
                <a:gd name="T46" fmla="*/ 1380 w 1442"/>
                <a:gd name="T47" fmla="*/ 1303 h 1963"/>
                <a:gd name="T48" fmla="*/ 1330 w 1442"/>
                <a:gd name="T49" fmla="*/ 1458 h 1963"/>
                <a:gd name="T50" fmla="*/ 1258 w 1442"/>
                <a:gd name="T51" fmla="*/ 1469 h 1963"/>
                <a:gd name="T52" fmla="*/ 1169 w 1442"/>
                <a:gd name="T53" fmla="*/ 1441 h 1963"/>
                <a:gd name="T54" fmla="*/ 1214 w 1442"/>
                <a:gd name="T55" fmla="*/ 1596 h 1963"/>
                <a:gd name="T56" fmla="*/ 1059 w 1442"/>
                <a:gd name="T57" fmla="*/ 1591 h 1963"/>
                <a:gd name="T58" fmla="*/ 926 w 1442"/>
                <a:gd name="T59" fmla="*/ 1663 h 1963"/>
                <a:gd name="T60" fmla="*/ 865 w 1442"/>
                <a:gd name="T61" fmla="*/ 1619 h 1963"/>
                <a:gd name="T62" fmla="*/ 859 w 1442"/>
                <a:gd name="T63" fmla="*/ 1563 h 1963"/>
                <a:gd name="T64" fmla="*/ 837 w 1442"/>
                <a:gd name="T65" fmla="*/ 1513 h 1963"/>
                <a:gd name="T66" fmla="*/ 803 w 1442"/>
                <a:gd name="T67" fmla="*/ 1419 h 1963"/>
                <a:gd name="T68" fmla="*/ 787 w 1442"/>
                <a:gd name="T69" fmla="*/ 1347 h 1963"/>
                <a:gd name="T70" fmla="*/ 748 w 1442"/>
                <a:gd name="T71" fmla="*/ 1192 h 1963"/>
                <a:gd name="T72" fmla="*/ 709 w 1442"/>
                <a:gd name="T73" fmla="*/ 1131 h 1963"/>
                <a:gd name="T74" fmla="*/ 632 w 1442"/>
                <a:gd name="T75" fmla="*/ 965 h 1963"/>
                <a:gd name="T76" fmla="*/ 554 w 1442"/>
                <a:gd name="T77" fmla="*/ 926 h 1963"/>
                <a:gd name="T78" fmla="*/ 510 w 1442"/>
                <a:gd name="T79" fmla="*/ 909 h 1963"/>
                <a:gd name="T80" fmla="*/ 476 w 1442"/>
                <a:gd name="T81" fmla="*/ 876 h 1963"/>
                <a:gd name="T82" fmla="*/ 410 w 1442"/>
                <a:gd name="T83" fmla="*/ 832 h 1963"/>
                <a:gd name="T84" fmla="*/ 421 w 1442"/>
                <a:gd name="T85" fmla="*/ 804 h 1963"/>
                <a:gd name="T86" fmla="*/ 443 w 1442"/>
                <a:gd name="T87" fmla="*/ 660 h 1963"/>
                <a:gd name="T88" fmla="*/ 432 w 1442"/>
                <a:gd name="T89" fmla="*/ 488 h 1963"/>
                <a:gd name="T90" fmla="*/ 427 w 1442"/>
                <a:gd name="T91" fmla="*/ 133 h 1963"/>
                <a:gd name="T92" fmla="*/ 510 w 1442"/>
                <a:gd name="T93" fmla="*/ 0 h 1963"/>
                <a:gd name="T94" fmla="*/ 543 w 1442"/>
                <a:gd name="T95" fmla="*/ 45 h 1963"/>
                <a:gd name="T96" fmla="*/ 609 w 1442"/>
                <a:gd name="T97" fmla="*/ 72 h 1963"/>
                <a:gd name="T98" fmla="*/ 687 w 1442"/>
                <a:gd name="T99" fmla="*/ 111 h 1963"/>
                <a:gd name="T100" fmla="*/ 942 w 1442"/>
                <a:gd name="T101" fmla="*/ 294 h 1963"/>
                <a:gd name="T102" fmla="*/ 1014 w 1442"/>
                <a:gd name="T103" fmla="*/ 344 h 1963"/>
                <a:gd name="T104" fmla="*/ 1119 w 1442"/>
                <a:gd name="T105" fmla="*/ 427 h 1963"/>
                <a:gd name="T106" fmla="*/ 1241 w 1442"/>
                <a:gd name="T107" fmla="*/ 560 h 1963"/>
                <a:gd name="T108" fmla="*/ 1241 w 1442"/>
                <a:gd name="T109" fmla="*/ 649 h 1963"/>
                <a:gd name="T110" fmla="*/ 1269 w 1442"/>
                <a:gd name="T111" fmla="*/ 621 h 1963"/>
                <a:gd name="T112" fmla="*/ 1274 w 1442"/>
                <a:gd name="T113" fmla="*/ 627 h 1963"/>
                <a:gd name="T114" fmla="*/ 1280 w 1442"/>
                <a:gd name="T115" fmla="*/ 682 h 1963"/>
                <a:gd name="T116" fmla="*/ 1325 w 1442"/>
                <a:gd name="T117" fmla="*/ 616 h 1963"/>
                <a:gd name="T118" fmla="*/ 1358 w 1442"/>
                <a:gd name="T119" fmla="*/ 655 h 1963"/>
                <a:gd name="T120" fmla="*/ 1402 w 1442"/>
                <a:gd name="T121" fmla="*/ 760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2" h="1963">
                  <a:moveTo>
                    <a:pt x="582" y="1835"/>
                  </a:moveTo>
                  <a:lnTo>
                    <a:pt x="582" y="1835"/>
                  </a:lnTo>
                  <a:cubicBezTo>
                    <a:pt x="571" y="1835"/>
                    <a:pt x="571" y="1835"/>
                    <a:pt x="571" y="1835"/>
                  </a:cubicBezTo>
                  <a:cubicBezTo>
                    <a:pt x="571" y="1851"/>
                    <a:pt x="571" y="1851"/>
                    <a:pt x="571" y="1851"/>
                  </a:cubicBezTo>
                  <a:cubicBezTo>
                    <a:pt x="587" y="1896"/>
                    <a:pt x="587" y="1896"/>
                    <a:pt x="587" y="1896"/>
                  </a:cubicBezTo>
                  <a:cubicBezTo>
                    <a:pt x="571" y="1912"/>
                    <a:pt x="549" y="1918"/>
                    <a:pt x="549" y="1940"/>
                  </a:cubicBezTo>
                  <a:cubicBezTo>
                    <a:pt x="549" y="1951"/>
                    <a:pt x="560" y="1962"/>
                    <a:pt x="571" y="1962"/>
                  </a:cubicBezTo>
                  <a:cubicBezTo>
                    <a:pt x="587" y="1962"/>
                    <a:pt x="582" y="1946"/>
                    <a:pt x="593" y="1940"/>
                  </a:cubicBezTo>
                  <a:cubicBezTo>
                    <a:pt x="604" y="1934"/>
                    <a:pt x="615" y="1946"/>
                    <a:pt x="621" y="1934"/>
                  </a:cubicBezTo>
                  <a:cubicBezTo>
                    <a:pt x="632" y="1929"/>
                    <a:pt x="626" y="1923"/>
                    <a:pt x="626" y="1912"/>
                  </a:cubicBezTo>
                  <a:cubicBezTo>
                    <a:pt x="626" y="1890"/>
                    <a:pt x="615" y="1879"/>
                    <a:pt x="609" y="1862"/>
                  </a:cubicBezTo>
                  <a:cubicBezTo>
                    <a:pt x="599" y="1851"/>
                    <a:pt x="593" y="1840"/>
                    <a:pt x="582" y="1835"/>
                  </a:cubicBezTo>
                  <a:close/>
                  <a:moveTo>
                    <a:pt x="44" y="1170"/>
                  </a:moveTo>
                  <a:lnTo>
                    <a:pt x="44" y="1170"/>
                  </a:lnTo>
                  <a:cubicBezTo>
                    <a:pt x="28" y="1170"/>
                    <a:pt x="0" y="1159"/>
                    <a:pt x="0" y="1175"/>
                  </a:cubicBezTo>
                  <a:cubicBezTo>
                    <a:pt x="0" y="1192"/>
                    <a:pt x="22" y="1187"/>
                    <a:pt x="33" y="1197"/>
                  </a:cubicBezTo>
                  <a:cubicBezTo>
                    <a:pt x="39" y="1209"/>
                    <a:pt x="39" y="1220"/>
                    <a:pt x="44" y="1231"/>
                  </a:cubicBezTo>
                  <a:cubicBezTo>
                    <a:pt x="50" y="1231"/>
                    <a:pt x="55" y="1231"/>
                    <a:pt x="61" y="1236"/>
                  </a:cubicBezTo>
                  <a:cubicBezTo>
                    <a:pt x="77" y="1242"/>
                    <a:pt x="77" y="1253"/>
                    <a:pt x="89" y="1269"/>
                  </a:cubicBezTo>
                  <a:cubicBezTo>
                    <a:pt x="100" y="1297"/>
                    <a:pt x="105" y="1314"/>
                    <a:pt x="116" y="1342"/>
                  </a:cubicBezTo>
                  <a:cubicBezTo>
                    <a:pt x="122" y="1358"/>
                    <a:pt x="133" y="1364"/>
                    <a:pt x="133" y="1380"/>
                  </a:cubicBezTo>
                  <a:cubicBezTo>
                    <a:pt x="138" y="1380"/>
                    <a:pt x="144" y="1375"/>
                    <a:pt x="150" y="1375"/>
                  </a:cubicBezTo>
                  <a:cubicBezTo>
                    <a:pt x="172" y="1375"/>
                    <a:pt x="183" y="1391"/>
                    <a:pt x="200" y="1402"/>
                  </a:cubicBezTo>
                  <a:cubicBezTo>
                    <a:pt x="222" y="1419"/>
                    <a:pt x="244" y="1425"/>
                    <a:pt x="255" y="1453"/>
                  </a:cubicBezTo>
                  <a:cubicBezTo>
                    <a:pt x="261" y="1480"/>
                    <a:pt x="244" y="1508"/>
                    <a:pt x="266" y="1530"/>
                  </a:cubicBezTo>
                  <a:cubicBezTo>
                    <a:pt x="271" y="1541"/>
                    <a:pt x="283" y="1535"/>
                    <a:pt x="294" y="1535"/>
                  </a:cubicBezTo>
                  <a:cubicBezTo>
                    <a:pt x="305" y="1535"/>
                    <a:pt x="310" y="1541"/>
                    <a:pt x="316" y="1541"/>
                  </a:cubicBezTo>
                  <a:cubicBezTo>
                    <a:pt x="327" y="1541"/>
                    <a:pt x="327" y="1524"/>
                    <a:pt x="333" y="1508"/>
                  </a:cubicBezTo>
                  <a:cubicBezTo>
                    <a:pt x="338" y="1491"/>
                    <a:pt x="343" y="1475"/>
                    <a:pt x="349" y="1458"/>
                  </a:cubicBezTo>
                  <a:cubicBezTo>
                    <a:pt x="355" y="1425"/>
                    <a:pt x="360" y="1402"/>
                    <a:pt x="360" y="1369"/>
                  </a:cubicBezTo>
                  <a:cubicBezTo>
                    <a:pt x="360" y="1358"/>
                    <a:pt x="360" y="1347"/>
                    <a:pt x="355" y="1336"/>
                  </a:cubicBezTo>
                  <a:cubicBezTo>
                    <a:pt x="343" y="1325"/>
                    <a:pt x="327" y="1336"/>
                    <a:pt x="321" y="1325"/>
                  </a:cubicBezTo>
                  <a:cubicBezTo>
                    <a:pt x="305" y="1314"/>
                    <a:pt x="305" y="1292"/>
                    <a:pt x="288" y="1281"/>
                  </a:cubicBezTo>
                  <a:cubicBezTo>
                    <a:pt x="271" y="1269"/>
                    <a:pt x="261" y="1269"/>
                    <a:pt x="249" y="1258"/>
                  </a:cubicBezTo>
                  <a:cubicBezTo>
                    <a:pt x="227" y="1236"/>
                    <a:pt x="216" y="1220"/>
                    <a:pt x="200" y="1192"/>
                  </a:cubicBezTo>
                  <a:cubicBezTo>
                    <a:pt x="194" y="1175"/>
                    <a:pt x="177" y="1175"/>
                    <a:pt x="166" y="1164"/>
                  </a:cubicBezTo>
                  <a:cubicBezTo>
                    <a:pt x="161" y="1153"/>
                    <a:pt x="155" y="1136"/>
                    <a:pt x="138" y="1136"/>
                  </a:cubicBezTo>
                  <a:cubicBezTo>
                    <a:pt x="133" y="1136"/>
                    <a:pt x="133" y="1142"/>
                    <a:pt x="128" y="1148"/>
                  </a:cubicBezTo>
                  <a:cubicBezTo>
                    <a:pt x="100" y="1159"/>
                    <a:pt x="83" y="1170"/>
                    <a:pt x="44" y="1170"/>
                  </a:cubicBezTo>
                  <a:close/>
                  <a:moveTo>
                    <a:pt x="1402" y="760"/>
                  </a:moveTo>
                  <a:lnTo>
                    <a:pt x="1402" y="760"/>
                  </a:lnTo>
                  <a:cubicBezTo>
                    <a:pt x="1402" y="760"/>
                    <a:pt x="1397" y="765"/>
                    <a:pt x="1397" y="771"/>
                  </a:cubicBezTo>
                  <a:cubicBezTo>
                    <a:pt x="1397" y="793"/>
                    <a:pt x="1385" y="810"/>
                    <a:pt x="1385" y="832"/>
                  </a:cubicBezTo>
                  <a:cubicBezTo>
                    <a:pt x="1385" y="921"/>
                    <a:pt x="1441" y="965"/>
                    <a:pt x="1441" y="1048"/>
                  </a:cubicBezTo>
                  <a:cubicBezTo>
                    <a:pt x="1441" y="1109"/>
                    <a:pt x="1413" y="1142"/>
                    <a:pt x="1374" y="1181"/>
                  </a:cubicBezTo>
                  <a:cubicBezTo>
                    <a:pt x="1347" y="1203"/>
                    <a:pt x="1308" y="1209"/>
                    <a:pt x="1308" y="1247"/>
                  </a:cubicBezTo>
                  <a:cubicBezTo>
                    <a:pt x="1308" y="1253"/>
                    <a:pt x="1325" y="1258"/>
                    <a:pt x="1330" y="1264"/>
                  </a:cubicBezTo>
                  <a:cubicBezTo>
                    <a:pt x="1352" y="1275"/>
                    <a:pt x="1369" y="1281"/>
                    <a:pt x="1380" y="1303"/>
                  </a:cubicBezTo>
                  <a:cubicBezTo>
                    <a:pt x="1397" y="1330"/>
                    <a:pt x="1391" y="1353"/>
                    <a:pt x="1391" y="1386"/>
                  </a:cubicBezTo>
                  <a:cubicBezTo>
                    <a:pt x="1391" y="1419"/>
                    <a:pt x="1363" y="1453"/>
                    <a:pt x="1330" y="1458"/>
                  </a:cubicBezTo>
                  <a:lnTo>
                    <a:pt x="1330" y="1458"/>
                  </a:lnTo>
                  <a:cubicBezTo>
                    <a:pt x="1302" y="1453"/>
                    <a:pt x="1286" y="1469"/>
                    <a:pt x="1258" y="1469"/>
                  </a:cubicBezTo>
                  <a:cubicBezTo>
                    <a:pt x="1219" y="1469"/>
                    <a:pt x="1202" y="1436"/>
                    <a:pt x="1169" y="1414"/>
                  </a:cubicBezTo>
                  <a:cubicBezTo>
                    <a:pt x="1169" y="1441"/>
                    <a:pt x="1169" y="1441"/>
                    <a:pt x="1169" y="1441"/>
                  </a:cubicBezTo>
                  <a:cubicBezTo>
                    <a:pt x="1169" y="1491"/>
                    <a:pt x="1214" y="1513"/>
                    <a:pt x="1214" y="1563"/>
                  </a:cubicBezTo>
                  <a:cubicBezTo>
                    <a:pt x="1214" y="1580"/>
                    <a:pt x="1214" y="1586"/>
                    <a:pt x="1214" y="1596"/>
                  </a:cubicBezTo>
                  <a:cubicBezTo>
                    <a:pt x="1192" y="1596"/>
                    <a:pt x="1175" y="1602"/>
                    <a:pt x="1153" y="1602"/>
                  </a:cubicBezTo>
                  <a:cubicBezTo>
                    <a:pt x="1114" y="1602"/>
                    <a:pt x="1092" y="1591"/>
                    <a:pt x="1059" y="1591"/>
                  </a:cubicBezTo>
                  <a:cubicBezTo>
                    <a:pt x="998" y="1591"/>
                    <a:pt x="981" y="1635"/>
                    <a:pt x="926" y="1663"/>
                  </a:cubicBezTo>
                  <a:lnTo>
                    <a:pt x="926" y="1663"/>
                  </a:lnTo>
                  <a:cubicBezTo>
                    <a:pt x="914" y="1657"/>
                    <a:pt x="903" y="1652"/>
                    <a:pt x="887" y="1641"/>
                  </a:cubicBezTo>
                  <a:cubicBezTo>
                    <a:pt x="881" y="1635"/>
                    <a:pt x="865" y="1630"/>
                    <a:pt x="865" y="1619"/>
                  </a:cubicBezTo>
                  <a:cubicBezTo>
                    <a:pt x="865" y="1613"/>
                    <a:pt x="870" y="1608"/>
                    <a:pt x="870" y="1602"/>
                  </a:cubicBezTo>
                  <a:cubicBezTo>
                    <a:pt x="870" y="1586"/>
                    <a:pt x="859" y="1580"/>
                    <a:pt x="859" y="1563"/>
                  </a:cubicBezTo>
                  <a:cubicBezTo>
                    <a:pt x="859" y="1530"/>
                    <a:pt x="859" y="1530"/>
                    <a:pt x="859" y="1530"/>
                  </a:cubicBezTo>
                  <a:cubicBezTo>
                    <a:pt x="859" y="1519"/>
                    <a:pt x="848" y="1513"/>
                    <a:pt x="837" y="1513"/>
                  </a:cubicBezTo>
                  <a:cubicBezTo>
                    <a:pt x="831" y="1513"/>
                    <a:pt x="837" y="1480"/>
                    <a:pt x="837" y="1475"/>
                  </a:cubicBezTo>
                  <a:cubicBezTo>
                    <a:pt x="837" y="1447"/>
                    <a:pt x="826" y="1430"/>
                    <a:pt x="803" y="1419"/>
                  </a:cubicBezTo>
                  <a:cubicBezTo>
                    <a:pt x="803" y="1397"/>
                    <a:pt x="803" y="1397"/>
                    <a:pt x="803" y="1397"/>
                  </a:cubicBezTo>
                  <a:cubicBezTo>
                    <a:pt x="803" y="1375"/>
                    <a:pt x="793" y="1364"/>
                    <a:pt x="787" y="1347"/>
                  </a:cubicBezTo>
                  <a:cubicBezTo>
                    <a:pt x="776" y="1308"/>
                    <a:pt x="776" y="1292"/>
                    <a:pt x="759" y="1253"/>
                  </a:cubicBezTo>
                  <a:cubicBezTo>
                    <a:pt x="754" y="1231"/>
                    <a:pt x="754" y="1214"/>
                    <a:pt x="748" y="1192"/>
                  </a:cubicBezTo>
                  <a:cubicBezTo>
                    <a:pt x="737" y="1175"/>
                    <a:pt x="726" y="1170"/>
                    <a:pt x="720" y="1159"/>
                  </a:cubicBezTo>
                  <a:cubicBezTo>
                    <a:pt x="715" y="1148"/>
                    <a:pt x="715" y="1142"/>
                    <a:pt x="709" y="1131"/>
                  </a:cubicBezTo>
                  <a:cubicBezTo>
                    <a:pt x="704" y="1103"/>
                    <a:pt x="704" y="1081"/>
                    <a:pt x="682" y="1059"/>
                  </a:cubicBezTo>
                  <a:cubicBezTo>
                    <a:pt x="654" y="1026"/>
                    <a:pt x="660" y="998"/>
                    <a:pt x="632" y="965"/>
                  </a:cubicBezTo>
                  <a:cubicBezTo>
                    <a:pt x="621" y="948"/>
                    <a:pt x="609" y="943"/>
                    <a:pt x="587" y="937"/>
                  </a:cubicBezTo>
                  <a:cubicBezTo>
                    <a:pt x="576" y="931"/>
                    <a:pt x="565" y="926"/>
                    <a:pt x="554" y="926"/>
                  </a:cubicBezTo>
                  <a:cubicBezTo>
                    <a:pt x="549" y="926"/>
                    <a:pt x="537" y="926"/>
                    <a:pt x="537" y="921"/>
                  </a:cubicBezTo>
                  <a:cubicBezTo>
                    <a:pt x="537" y="904"/>
                    <a:pt x="526" y="909"/>
                    <a:pt x="510" y="909"/>
                  </a:cubicBezTo>
                  <a:cubicBezTo>
                    <a:pt x="499" y="909"/>
                    <a:pt x="499" y="898"/>
                    <a:pt x="493" y="887"/>
                  </a:cubicBezTo>
                  <a:cubicBezTo>
                    <a:pt x="488" y="882"/>
                    <a:pt x="482" y="882"/>
                    <a:pt x="476" y="876"/>
                  </a:cubicBezTo>
                  <a:cubicBezTo>
                    <a:pt x="466" y="865"/>
                    <a:pt x="460" y="859"/>
                    <a:pt x="449" y="854"/>
                  </a:cubicBezTo>
                  <a:cubicBezTo>
                    <a:pt x="432" y="843"/>
                    <a:pt x="421" y="837"/>
                    <a:pt x="410" y="832"/>
                  </a:cubicBezTo>
                  <a:lnTo>
                    <a:pt x="410" y="832"/>
                  </a:lnTo>
                  <a:cubicBezTo>
                    <a:pt x="410" y="821"/>
                    <a:pt x="415" y="815"/>
                    <a:pt x="421" y="804"/>
                  </a:cubicBezTo>
                  <a:cubicBezTo>
                    <a:pt x="427" y="776"/>
                    <a:pt x="421" y="754"/>
                    <a:pt x="432" y="726"/>
                  </a:cubicBezTo>
                  <a:cubicBezTo>
                    <a:pt x="438" y="704"/>
                    <a:pt x="443" y="688"/>
                    <a:pt x="443" y="660"/>
                  </a:cubicBezTo>
                  <a:cubicBezTo>
                    <a:pt x="443" y="610"/>
                    <a:pt x="438" y="577"/>
                    <a:pt x="432" y="527"/>
                  </a:cubicBezTo>
                  <a:cubicBezTo>
                    <a:pt x="432" y="488"/>
                    <a:pt x="432" y="488"/>
                    <a:pt x="432" y="488"/>
                  </a:cubicBezTo>
                  <a:cubicBezTo>
                    <a:pt x="355" y="261"/>
                    <a:pt x="355" y="261"/>
                    <a:pt x="355" y="261"/>
                  </a:cubicBezTo>
                  <a:cubicBezTo>
                    <a:pt x="360" y="205"/>
                    <a:pt x="399" y="183"/>
                    <a:pt x="427" y="133"/>
                  </a:cubicBezTo>
                  <a:cubicBezTo>
                    <a:pt x="449" y="78"/>
                    <a:pt x="454" y="28"/>
                    <a:pt x="510" y="0"/>
                  </a:cubicBezTo>
                  <a:lnTo>
                    <a:pt x="510" y="0"/>
                  </a:lnTo>
                  <a:cubicBezTo>
                    <a:pt x="515" y="12"/>
                    <a:pt x="515" y="28"/>
                    <a:pt x="521" y="34"/>
                  </a:cubicBezTo>
                  <a:cubicBezTo>
                    <a:pt x="532" y="39"/>
                    <a:pt x="537" y="39"/>
                    <a:pt x="543" y="45"/>
                  </a:cubicBezTo>
                  <a:cubicBezTo>
                    <a:pt x="593" y="45"/>
                    <a:pt x="593" y="45"/>
                    <a:pt x="593" y="45"/>
                  </a:cubicBezTo>
                  <a:cubicBezTo>
                    <a:pt x="599" y="50"/>
                    <a:pt x="599" y="62"/>
                    <a:pt x="609" y="72"/>
                  </a:cubicBezTo>
                  <a:cubicBezTo>
                    <a:pt x="615" y="78"/>
                    <a:pt x="626" y="78"/>
                    <a:pt x="637" y="84"/>
                  </a:cubicBezTo>
                  <a:cubicBezTo>
                    <a:pt x="643" y="84"/>
                    <a:pt x="687" y="111"/>
                    <a:pt x="687" y="111"/>
                  </a:cubicBezTo>
                  <a:cubicBezTo>
                    <a:pt x="698" y="172"/>
                    <a:pt x="748" y="195"/>
                    <a:pt x="809" y="217"/>
                  </a:cubicBezTo>
                  <a:cubicBezTo>
                    <a:pt x="865" y="239"/>
                    <a:pt x="892" y="256"/>
                    <a:pt x="942" y="294"/>
                  </a:cubicBezTo>
                  <a:cubicBezTo>
                    <a:pt x="953" y="300"/>
                    <a:pt x="959" y="316"/>
                    <a:pt x="970" y="322"/>
                  </a:cubicBezTo>
                  <a:cubicBezTo>
                    <a:pt x="986" y="333"/>
                    <a:pt x="1003" y="333"/>
                    <a:pt x="1014" y="344"/>
                  </a:cubicBezTo>
                  <a:cubicBezTo>
                    <a:pt x="1036" y="361"/>
                    <a:pt x="1031" y="383"/>
                    <a:pt x="1053" y="394"/>
                  </a:cubicBezTo>
                  <a:cubicBezTo>
                    <a:pt x="1075" y="405"/>
                    <a:pt x="1097" y="411"/>
                    <a:pt x="1119" y="427"/>
                  </a:cubicBezTo>
                  <a:cubicBezTo>
                    <a:pt x="1147" y="444"/>
                    <a:pt x="1158" y="461"/>
                    <a:pt x="1180" y="477"/>
                  </a:cubicBezTo>
                  <a:cubicBezTo>
                    <a:pt x="1208" y="505"/>
                    <a:pt x="1241" y="516"/>
                    <a:pt x="1241" y="560"/>
                  </a:cubicBezTo>
                  <a:cubicBezTo>
                    <a:pt x="1241" y="582"/>
                    <a:pt x="1230" y="599"/>
                    <a:pt x="1230" y="627"/>
                  </a:cubicBezTo>
                  <a:cubicBezTo>
                    <a:pt x="1230" y="632"/>
                    <a:pt x="1236" y="643"/>
                    <a:pt x="1241" y="649"/>
                  </a:cubicBezTo>
                  <a:lnTo>
                    <a:pt x="1241" y="649"/>
                  </a:lnTo>
                  <a:cubicBezTo>
                    <a:pt x="1252" y="638"/>
                    <a:pt x="1258" y="627"/>
                    <a:pt x="1269" y="621"/>
                  </a:cubicBezTo>
                  <a:cubicBezTo>
                    <a:pt x="1274" y="621"/>
                    <a:pt x="1274" y="621"/>
                    <a:pt x="1274" y="621"/>
                  </a:cubicBezTo>
                  <a:cubicBezTo>
                    <a:pt x="1274" y="627"/>
                    <a:pt x="1274" y="627"/>
                    <a:pt x="1274" y="627"/>
                  </a:cubicBezTo>
                  <a:cubicBezTo>
                    <a:pt x="1274" y="671"/>
                    <a:pt x="1274" y="671"/>
                    <a:pt x="1274" y="671"/>
                  </a:cubicBezTo>
                  <a:cubicBezTo>
                    <a:pt x="1274" y="677"/>
                    <a:pt x="1280" y="677"/>
                    <a:pt x="1280" y="682"/>
                  </a:cubicBezTo>
                  <a:cubicBezTo>
                    <a:pt x="1280" y="688"/>
                    <a:pt x="1280" y="688"/>
                    <a:pt x="1280" y="682"/>
                  </a:cubicBezTo>
                  <a:cubicBezTo>
                    <a:pt x="1308" y="665"/>
                    <a:pt x="1302" y="632"/>
                    <a:pt x="1325" y="616"/>
                  </a:cubicBezTo>
                  <a:cubicBezTo>
                    <a:pt x="1330" y="616"/>
                    <a:pt x="1330" y="616"/>
                    <a:pt x="1330" y="616"/>
                  </a:cubicBezTo>
                  <a:cubicBezTo>
                    <a:pt x="1335" y="632"/>
                    <a:pt x="1347" y="638"/>
                    <a:pt x="1358" y="655"/>
                  </a:cubicBezTo>
                  <a:cubicBezTo>
                    <a:pt x="1374" y="677"/>
                    <a:pt x="1374" y="693"/>
                    <a:pt x="1385" y="726"/>
                  </a:cubicBezTo>
                  <a:cubicBezTo>
                    <a:pt x="1391" y="737"/>
                    <a:pt x="1397" y="749"/>
                    <a:pt x="1402" y="760"/>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sp>
          <p:nvSpPr>
            <p:cNvPr id="66" name="Freeform 129">
              <a:extLst>
                <a:ext uri="{FF2B5EF4-FFF2-40B4-BE49-F238E27FC236}">
                  <a16:creationId xmlns:a16="http://schemas.microsoft.com/office/drawing/2014/main" id="{9F38FE36-5869-43C5-A66F-22213B093E23}"/>
                </a:ext>
              </a:extLst>
            </p:cNvPr>
            <p:cNvSpPr>
              <a:spLocks noChangeArrowheads="1"/>
            </p:cNvSpPr>
            <p:nvPr/>
          </p:nvSpPr>
          <p:spPr bwMode="auto">
            <a:xfrm>
              <a:off x="6550747" y="2046811"/>
              <a:ext cx="329281" cy="394951"/>
            </a:xfrm>
            <a:custGeom>
              <a:avLst/>
              <a:gdLst>
                <a:gd name="T0" fmla="*/ 305 w 1370"/>
                <a:gd name="T1" fmla="*/ 1280 h 1647"/>
                <a:gd name="T2" fmla="*/ 305 w 1370"/>
                <a:gd name="T3" fmla="*/ 1358 h 1647"/>
                <a:gd name="T4" fmla="*/ 366 w 1370"/>
                <a:gd name="T5" fmla="*/ 1407 h 1647"/>
                <a:gd name="T6" fmla="*/ 543 w 1370"/>
                <a:gd name="T7" fmla="*/ 1513 h 1647"/>
                <a:gd name="T8" fmla="*/ 571 w 1370"/>
                <a:gd name="T9" fmla="*/ 1452 h 1647"/>
                <a:gd name="T10" fmla="*/ 504 w 1370"/>
                <a:gd name="T11" fmla="*/ 1419 h 1647"/>
                <a:gd name="T12" fmla="*/ 449 w 1370"/>
                <a:gd name="T13" fmla="*/ 1346 h 1647"/>
                <a:gd name="T14" fmla="*/ 377 w 1370"/>
                <a:gd name="T15" fmla="*/ 1319 h 1647"/>
                <a:gd name="T16" fmla="*/ 881 w 1370"/>
                <a:gd name="T17" fmla="*/ 1574 h 1647"/>
                <a:gd name="T18" fmla="*/ 959 w 1370"/>
                <a:gd name="T19" fmla="*/ 1640 h 1647"/>
                <a:gd name="T20" fmla="*/ 953 w 1370"/>
                <a:gd name="T21" fmla="*/ 1568 h 1647"/>
                <a:gd name="T22" fmla="*/ 881 w 1370"/>
                <a:gd name="T23" fmla="*/ 1574 h 1647"/>
                <a:gd name="T24" fmla="*/ 111 w 1370"/>
                <a:gd name="T25" fmla="*/ 61 h 1647"/>
                <a:gd name="T26" fmla="*/ 128 w 1370"/>
                <a:gd name="T27" fmla="*/ 16 h 1647"/>
                <a:gd name="T28" fmla="*/ 5 w 1370"/>
                <a:gd name="T29" fmla="*/ 77 h 1647"/>
                <a:gd name="T30" fmla="*/ 50 w 1370"/>
                <a:gd name="T31" fmla="*/ 122 h 1647"/>
                <a:gd name="T32" fmla="*/ 1369 w 1370"/>
                <a:gd name="T33" fmla="*/ 742 h 1647"/>
                <a:gd name="T34" fmla="*/ 1214 w 1370"/>
                <a:gd name="T35" fmla="*/ 1003 h 1647"/>
                <a:gd name="T36" fmla="*/ 1302 w 1370"/>
                <a:gd name="T37" fmla="*/ 1402 h 1647"/>
                <a:gd name="T38" fmla="*/ 1269 w 1370"/>
                <a:gd name="T39" fmla="*/ 1574 h 1647"/>
                <a:gd name="T40" fmla="*/ 1225 w 1370"/>
                <a:gd name="T41" fmla="*/ 1552 h 1647"/>
                <a:gd name="T42" fmla="*/ 1142 w 1370"/>
                <a:gd name="T43" fmla="*/ 1552 h 1647"/>
                <a:gd name="T44" fmla="*/ 1103 w 1370"/>
                <a:gd name="T45" fmla="*/ 1468 h 1647"/>
                <a:gd name="T46" fmla="*/ 1092 w 1370"/>
                <a:gd name="T47" fmla="*/ 1346 h 1647"/>
                <a:gd name="T48" fmla="*/ 942 w 1370"/>
                <a:gd name="T49" fmla="*/ 1169 h 1647"/>
                <a:gd name="T50" fmla="*/ 864 w 1370"/>
                <a:gd name="T51" fmla="*/ 1080 h 1647"/>
                <a:gd name="T52" fmla="*/ 793 w 1370"/>
                <a:gd name="T53" fmla="*/ 986 h 1647"/>
                <a:gd name="T54" fmla="*/ 737 w 1370"/>
                <a:gd name="T55" fmla="*/ 925 h 1647"/>
                <a:gd name="T56" fmla="*/ 648 w 1370"/>
                <a:gd name="T57" fmla="*/ 920 h 1647"/>
                <a:gd name="T58" fmla="*/ 482 w 1370"/>
                <a:gd name="T59" fmla="*/ 754 h 1647"/>
                <a:gd name="T60" fmla="*/ 432 w 1370"/>
                <a:gd name="T61" fmla="*/ 742 h 1647"/>
                <a:gd name="T62" fmla="*/ 310 w 1370"/>
                <a:gd name="T63" fmla="*/ 621 h 1647"/>
                <a:gd name="T64" fmla="*/ 233 w 1370"/>
                <a:gd name="T65" fmla="*/ 548 h 1647"/>
                <a:gd name="T66" fmla="*/ 194 w 1370"/>
                <a:gd name="T67" fmla="*/ 521 h 1647"/>
                <a:gd name="T68" fmla="*/ 138 w 1370"/>
                <a:gd name="T69" fmla="*/ 432 h 1647"/>
                <a:gd name="T70" fmla="*/ 61 w 1370"/>
                <a:gd name="T71" fmla="*/ 249 h 1647"/>
                <a:gd name="T72" fmla="*/ 50 w 1370"/>
                <a:gd name="T73" fmla="*/ 161 h 1647"/>
                <a:gd name="T74" fmla="*/ 144 w 1370"/>
                <a:gd name="T75" fmla="*/ 105 h 1647"/>
                <a:gd name="T76" fmla="*/ 322 w 1370"/>
                <a:gd name="T77" fmla="*/ 149 h 1647"/>
                <a:gd name="T78" fmla="*/ 432 w 1370"/>
                <a:gd name="T79" fmla="*/ 255 h 1647"/>
                <a:gd name="T80" fmla="*/ 576 w 1370"/>
                <a:gd name="T81" fmla="*/ 294 h 1647"/>
                <a:gd name="T82" fmla="*/ 748 w 1370"/>
                <a:gd name="T83" fmla="*/ 272 h 1647"/>
                <a:gd name="T84" fmla="*/ 909 w 1370"/>
                <a:gd name="T85" fmla="*/ 327 h 1647"/>
                <a:gd name="T86" fmla="*/ 1031 w 1370"/>
                <a:gd name="T87" fmla="*/ 277 h 1647"/>
                <a:gd name="T88" fmla="*/ 1164 w 1370"/>
                <a:gd name="T89" fmla="*/ 399 h 1647"/>
                <a:gd name="T90" fmla="*/ 1253 w 1370"/>
                <a:gd name="T91" fmla="*/ 532 h 1647"/>
                <a:gd name="T92" fmla="*/ 1358 w 1370"/>
                <a:gd name="T93" fmla="*/ 687 h 1647"/>
                <a:gd name="T94" fmla="*/ 1358 w 1370"/>
                <a:gd name="T95" fmla="*/ 737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0" h="1647">
                  <a:moveTo>
                    <a:pt x="322" y="1269"/>
                  </a:moveTo>
                  <a:lnTo>
                    <a:pt x="322" y="1269"/>
                  </a:lnTo>
                  <a:cubicBezTo>
                    <a:pt x="316" y="1274"/>
                    <a:pt x="305" y="1269"/>
                    <a:pt x="305" y="1280"/>
                  </a:cubicBezTo>
                  <a:cubicBezTo>
                    <a:pt x="294" y="1286"/>
                    <a:pt x="299" y="1297"/>
                    <a:pt x="294" y="1308"/>
                  </a:cubicBezTo>
                  <a:cubicBezTo>
                    <a:pt x="288" y="1319"/>
                    <a:pt x="271" y="1313"/>
                    <a:pt x="266" y="1319"/>
                  </a:cubicBezTo>
                  <a:cubicBezTo>
                    <a:pt x="277" y="1335"/>
                    <a:pt x="288" y="1341"/>
                    <a:pt x="305" y="1358"/>
                  </a:cubicBezTo>
                  <a:cubicBezTo>
                    <a:pt x="310" y="1369"/>
                    <a:pt x="299" y="1397"/>
                    <a:pt x="316" y="1397"/>
                  </a:cubicBezTo>
                  <a:cubicBezTo>
                    <a:pt x="322" y="1397"/>
                    <a:pt x="327" y="1391"/>
                    <a:pt x="332" y="1391"/>
                  </a:cubicBezTo>
                  <a:cubicBezTo>
                    <a:pt x="349" y="1391"/>
                    <a:pt x="355" y="1407"/>
                    <a:pt x="366" y="1407"/>
                  </a:cubicBezTo>
                  <a:cubicBezTo>
                    <a:pt x="394" y="1413"/>
                    <a:pt x="404" y="1413"/>
                    <a:pt x="427" y="1424"/>
                  </a:cubicBezTo>
                  <a:cubicBezTo>
                    <a:pt x="465" y="1435"/>
                    <a:pt x="477" y="1463"/>
                    <a:pt x="515" y="1479"/>
                  </a:cubicBezTo>
                  <a:cubicBezTo>
                    <a:pt x="527" y="1491"/>
                    <a:pt x="532" y="1502"/>
                    <a:pt x="543" y="1513"/>
                  </a:cubicBezTo>
                  <a:cubicBezTo>
                    <a:pt x="554" y="1524"/>
                    <a:pt x="565" y="1518"/>
                    <a:pt x="576" y="1518"/>
                  </a:cubicBezTo>
                  <a:cubicBezTo>
                    <a:pt x="593" y="1518"/>
                    <a:pt x="610" y="1513"/>
                    <a:pt x="610" y="1496"/>
                  </a:cubicBezTo>
                  <a:cubicBezTo>
                    <a:pt x="610" y="1474"/>
                    <a:pt x="593" y="1452"/>
                    <a:pt x="571" y="1452"/>
                  </a:cubicBezTo>
                  <a:cubicBezTo>
                    <a:pt x="571" y="1452"/>
                    <a:pt x="565" y="1457"/>
                    <a:pt x="560" y="1457"/>
                  </a:cubicBezTo>
                  <a:cubicBezTo>
                    <a:pt x="549" y="1457"/>
                    <a:pt x="549" y="1435"/>
                    <a:pt x="537" y="1430"/>
                  </a:cubicBezTo>
                  <a:cubicBezTo>
                    <a:pt x="527" y="1419"/>
                    <a:pt x="515" y="1424"/>
                    <a:pt x="504" y="1419"/>
                  </a:cubicBezTo>
                  <a:cubicBezTo>
                    <a:pt x="488" y="1413"/>
                    <a:pt x="488" y="1402"/>
                    <a:pt x="471" y="1397"/>
                  </a:cubicBezTo>
                  <a:cubicBezTo>
                    <a:pt x="460" y="1385"/>
                    <a:pt x="443" y="1385"/>
                    <a:pt x="443" y="1369"/>
                  </a:cubicBezTo>
                  <a:cubicBezTo>
                    <a:pt x="443" y="1363"/>
                    <a:pt x="449" y="1358"/>
                    <a:pt x="449" y="1346"/>
                  </a:cubicBezTo>
                  <a:cubicBezTo>
                    <a:pt x="438" y="1346"/>
                    <a:pt x="432" y="1335"/>
                    <a:pt x="421" y="1335"/>
                  </a:cubicBezTo>
                  <a:cubicBezTo>
                    <a:pt x="421" y="1335"/>
                    <a:pt x="416" y="1341"/>
                    <a:pt x="410" y="1341"/>
                  </a:cubicBezTo>
                  <a:cubicBezTo>
                    <a:pt x="394" y="1341"/>
                    <a:pt x="388" y="1330"/>
                    <a:pt x="377" y="1319"/>
                  </a:cubicBezTo>
                  <a:cubicBezTo>
                    <a:pt x="366" y="1308"/>
                    <a:pt x="349" y="1297"/>
                    <a:pt x="349" y="1280"/>
                  </a:cubicBezTo>
                  <a:cubicBezTo>
                    <a:pt x="338" y="1274"/>
                    <a:pt x="332" y="1274"/>
                    <a:pt x="322" y="1269"/>
                  </a:cubicBezTo>
                  <a:close/>
                  <a:moveTo>
                    <a:pt x="881" y="1574"/>
                  </a:moveTo>
                  <a:lnTo>
                    <a:pt x="881" y="1574"/>
                  </a:lnTo>
                  <a:cubicBezTo>
                    <a:pt x="892" y="1585"/>
                    <a:pt x="903" y="1585"/>
                    <a:pt x="914" y="1596"/>
                  </a:cubicBezTo>
                  <a:cubicBezTo>
                    <a:pt x="936" y="1607"/>
                    <a:pt x="942" y="1624"/>
                    <a:pt x="959" y="1640"/>
                  </a:cubicBezTo>
                  <a:cubicBezTo>
                    <a:pt x="964" y="1646"/>
                    <a:pt x="964" y="1646"/>
                    <a:pt x="964" y="1640"/>
                  </a:cubicBezTo>
                  <a:cubicBezTo>
                    <a:pt x="964" y="1629"/>
                    <a:pt x="964" y="1624"/>
                    <a:pt x="964" y="1612"/>
                  </a:cubicBezTo>
                  <a:cubicBezTo>
                    <a:pt x="964" y="1596"/>
                    <a:pt x="970" y="1579"/>
                    <a:pt x="953" y="1568"/>
                  </a:cubicBezTo>
                  <a:cubicBezTo>
                    <a:pt x="948" y="1563"/>
                    <a:pt x="936" y="1568"/>
                    <a:pt x="926" y="1568"/>
                  </a:cubicBezTo>
                  <a:cubicBezTo>
                    <a:pt x="909" y="1568"/>
                    <a:pt x="898" y="1568"/>
                    <a:pt x="887" y="1568"/>
                  </a:cubicBezTo>
                  <a:cubicBezTo>
                    <a:pt x="876" y="1568"/>
                    <a:pt x="876" y="1568"/>
                    <a:pt x="881" y="1574"/>
                  </a:cubicBezTo>
                  <a:close/>
                  <a:moveTo>
                    <a:pt x="94" y="50"/>
                  </a:moveTo>
                  <a:lnTo>
                    <a:pt x="94" y="50"/>
                  </a:lnTo>
                  <a:cubicBezTo>
                    <a:pt x="100" y="55"/>
                    <a:pt x="105" y="61"/>
                    <a:pt x="111" y="61"/>
                  </a:cubicBezTo>
                  <a:cubicBezTo>
                    <a:pt x="128" y="61"/>
                    <a:pt x="128" y="61"/>
                    <a:pt x="128" y="61"/>
                  </a:cubicBezTo>
                  <a:cubicBezTo>
                    <a:pt x="128" y="39"/>
                    <a:pt x="128" y="39"/>
                    <a:pt x="128" y="39"/>
                  </a:cubicBezTo>
                  <a:cubicBezTo>
                    <a:pt x="128" y="33"/>
                    <a:pt x="133" y="22"/>
                    <a:pt x="128" y="16"/>
                  </a:cubicBezTo>
                  <a:cubicBezTo>
                    <a:pt x="122" y="6"/>
                    <a:pt x="116" y="22"/>
                    <a:pt x="105" y="22"/>
                  </a:cubicBezTo>
                  <a:cubicBezTo>
                    <a:pt x="89" y="28"/>
                    <a:pt x="39" y="0"/>
                    <a:pt x="94" y="50"/>
                  </a:cubicBezTo>
                  <a:close/>
                  <a:moveTo>
                    <a:pt x="5" y="77"/>
                  </a:moveTo>
                  <a:lnTo>
                    <a:pt x="5" y="77"/>
                  </a:lnTo>
                  <a:cubicBezTo>
                    <a:pt x="5" y="83"/>
                    <a:pt x="5" y="89"/>
                    <a:pt x="0" y="94"/>
                  </a:cubicBezTo>
                  <a:cubicBezTo>
                    <a:pt x="22" y="100"/>
                    <a:pt x="33" y="111"/>
                    <a:pt x="50" y="122"/>
                  </a:cubicBezTo>
                  <a:cubicBezTo>
                    <a:pt x="50" y="116"/>
                    <a:pt x="56" y="111"/>
                    <a:pt x="56" y="111"/>
                  </a:cubicBezTo>
                  <a:cubicBezTo>
                    <a:pt x="56" y="89"/>
                    <a:pt x="28" y="83"/>
                    <a:pt x="5" y="77"/>
                  </a:cubicBezTo>
                  <a:close/>
                  <a:moveTo>
                    <a:pt x="1369" y="742"/>
                  </a:moveTo>
                  <a:lnTo>
                    <a:pt x="1369" y="742"/>
                  </a:lnTo>
                  <a:cubicBezTo>
                    <a:pt x="1313" y="770"/>
                    <a:pt x="1308" y="820"/>
                    <a:pt x="1286" y="875"/>
                  </a:cubicBezTo>
                  <a:cubicBezTo>
                    <a:pt x="1258" y="925"/>
                    <a:pt x="1219" y="947"/>
                    <a:pt x="1214" y="1003"/>
                  </a:cubicBezTo>
                  <a:cubicBezTo>
                    <a:pt x="1291" y="1230"/>
                    <a:pt x="1291" y="1230"/>
                    <a:pt x="1291" y="1230"/>
                  </a:cubicBezTo>
                  <a:cubicBezTo>
                    <a:pt x="1291" y="1269"/>
                    <a:pt x="1291" y="1269"/>
                    <a:pt x="1291" y="1269"/>
                  </a:cubicBezTo>
                  <a:cubicBezTo>
                    <a:pt x="1297" y="1319"/>
                    <a:pt x="1302" y="1352"/>
                    <a:pt x="1302" y="1402"/>
                  </a:cubicBezTo>
                  <a:cubicBezTo>
                    <a:pt x="1302" y="1430"/>
                    <a:pt x="1297" y="1446"/>
                    <a:pt x="1291" y="1468"/>
                  </a:cubicBezTo>
                  <a:cubicBezTo>
                    <a:pt x="1280" y="1496"/>
                    <a:pt x="1286" y="1518"/>
                    <a:pt x="1280" y="1546"/>
                  </a:cubicBezTo>
                  <a:cubicBezTo>
                    <a:pt x="1274" y="1557"/>
                    <a:pt x="1269" y="1563"/>
                    <a:pt x="1269" y="1574"/>
                  </a:cubicBezTo>
                  <a:lnTo>
                    <a:pt x="1269" y="1574"/>
                  </a:lnTo>
                  <a:cubicBezTo>
                    <a:pt x="1263" y="1574"/>
                    <a:pt x="1263" y="1568"/>
                    <a:pt x="1258" y="1568"/>
                  </a:cubicBezTo>
                  <a:cubicBezTo>
                    <a:pt x="1247" y="1563"/>
                    <a:pt x="1241" y="1552"/>
                    <a:pt x="1225" y="1552"/>
                  </a:cubicBezTo>
                  <a:cubicBezTo>
                    <a:pt x="1214" y="1552"/>
                    <a:pt x="1208" y="1563"/>
                    <a:pt x="1197" y="1563"/>
                  </a:cubicBezTo>
                  <a:cubicBezTo>
                    <a:pt x="1186" y="1563"/>
                    <a:pt x="1180" y="1557"/>
                    <a:pt x="1169" y="1557"/>
                  </a:cubicBezTo>
                  <a:cubicBezTo>
                    <a:pt x="1158" y="1552"/>
                    <a:pt x="1147" y="1557"/>
                    <a:pt x="1142" y="1552"/>
                  </a:cubicBezTo>
                  <a:cubicBezTo>
                    <a:pt x="1125" y="1540"/>
                    <a:pt x="1125" y="1530"/>
                    <a:pt x="1120" y="1518"/>
                  </a:cubicBezTo>
                  <a:cubicBezTo>
                    <a:pt x="1108" y="1507"/>
                    <a:pt x="1103" y="1502"/>
                    <a:pt x="1103" y="1491"/>
                  </a:cubicBezTo>
                  <a:cubicBezTo>
                    <a:pt x="1103" y="1468"/>
                    <a:pt x="1103" y="1468"/>
                    <a:pt x="1103" y="1468"/>
                  </a:cubicBezTo>
                  <a:cubicBezTo>
                    <a:pt x="1103" y="1441"/>
                    <a:pt x="1108" y="1430"/>
                    <a:pt x="1108" y="1402"/>
                  </a:cubicBezTo>
                  <a:cubicBezTo>
                    <a:pt x="1108" y="1385"/>
                    <a:pt x="1108" y="1374"/>
                    <a:pt x="1103" y="1363"/>
                  </a:cubicBezTo>
                  <a:cubicBezTo>
                    <a:pt x="1097" y="1352"/>
                    <a:pt x="1092" y="1352"/>
                    <a:pt x="1092" y="1346"/>
                  </a:cubicBezTo>
                  <a:cubicBezTo>
                    <a:pt x="1081" y="1330"/>
                    <a:pt x="1075" y="1319"/>
                    <a:pt x="1059" y="1313"/>
                  </a:cubicBezTo>
                  <a:cubicBezTo>
                    <a:pt x="1031" y="1297"/>
                    <a:pt x="1014" y="1291"/>
                    <a:pt x="987" y="1269"/>
                  </a:cubicBezTo>
                  <a:cubicBezTo>
                    <a:pt x="970" y="1230"/>
                    <a:pt x="959" y="1208"/>
                    <a:pt x="942" y="1169"/>
                  </a:cubicBezTo>
                  <a:cubicBezTo>
                    <a:pt x="936" y="1153"/>
                    <a:pt x="936" y="1141"/>
                    <a:pt x="920" y="1136"/>
                  </a:cubicBezTo>
                  <a:cubicBezTo>
                    <a:pt x="909" y="1125"/>
                    <a:pt x="898" y="1131"/>
                    <a:pt x="887" y="1119"/>
                  </a:cubicBezTo>
                  <a:cubicBezTo>
                    <a:pt x="870" y="1108"/>
                    <a:pt x="870" y="1097"/>
                    <a:pt x="864" y="1080"/>
                  </a:cubicBezTo>
                  <a:cubicBezTo>
                    <a:pt x="854" y="1053"/>
                    <a:pt x="854" y="1036"/>
                    <a:pt x="842" y="1014"/>
                  </a:cubicBezTo>
                  <a:cubicBezTo>
                    <a:pt x="837" y="1003"/>
                    <a:pt x="826" y="1003"/>
                    <a:pt x="815" y="998"/>
                  </a:cubicBezTo>
                  <a:cubicBezTo>
                    <a:pt x="809" y="992"/>
                    <a:pt x="803" y="986"/>
                    <a:pt x="793" y="986"/>
                  </a:cubicBezTo>
                  <a:cubicBezTo>
                    <a:pt x="787" y="981"/>
                    <a:pt x="776" y="981"/>
                    <a:pt x="776" y="975"/>
                  </a:cubicBezTo>
                  <a:cubicBezTo>
                    <a:pt x="770" y="964"/>
                    <a:pt x="770" y="953"/>
                    <a:pt x="765" y="942"/>
                  </a:cubicBezTo>
                  <a:cubicBezTo>
                    <a:pt x="759" y="931"/>
                    <a:pt x="748" y="931"/>
                    <a:pt x="737" y="925"/>
                  </a:cubicBezTo>
                  <a:cubicBezTo>
                    <a:pt x="726" y="920"/>
                    <a:pt x="721" y="920"/>
                    <a:pt x="709" y="920"/>
                  </a:cubicBezTo>
                  <a:cubicBezTo>
                    <a:pt x="693" y="920"/>
                    <a:pt x="693" y="920"/>
                    <a:pt x="693" y="920"/>
                  </a:cubicBezTo>
                  <a:cubicBezTo>
                    <a:pt x="676" y="920"/>
                    <a:pt x="665" y="920"/>
                    <a:pt x="648" y="920"/>
                  </a:cubicBezTo>
                  <a:cubicBezTo>
                    <a:pt x="598" y="920"/>
                    <a:pt x="576" y="892"/>
                    <a:pt x="549" y="853"/>
                  </a:cubicBezTo>
                  <a:cubicBezTo>
                    <a:pt x="532" y="831"/>
                    <a:pt x="521" y="820"/>
                    <a:pt x="504" y="792"/>
                  </a:cubicBezTo>
                  <a:cubicBezTo>
                    <a:pt x="493" y="781"/>
                    <a:pt x="493" y="770"/>
                    <a:pt x="482" y="754"/>
                  </a:cubicBezTo>
                  <a:cubicBezTo>
                    <a:pt x="477" y="754"/>
                    <a:pt x="471" y="754"/>
                    <a:pt x="460" y="754"/>
                  </a:cubicBezTo>
                  <a:cubicBezTo>
                    <a:pt x="455" y="754"/>
                    <a:pt x="443" y="759"/>
                    <a:pt x="438" y="754"/>
                  </a:cubicBezTo>
                  <a:cubicBezTo>
                    <a:pt x="438" y="748"/>
                    <a:pt x="438" y="748"/>
                    <a:pt x="432" y="742"/>
                  </a:cubicBezTo>
                  <a:cubicBezTo>
                    <a:pt x="432" y="737"/>
                    <a:pt x="427" y="732"/>
                    <a:pt x="421" y="726"/>
                  </a:cubicBezTo>
                  <a:cubicBezTo>
                    <a:pt x="399" y="709"/>
                    <a:pt x="377" y="709"/>
                    <a:pt x="366" y="687"/>
                  </a:cubicBezTo>
                  <a:cubicBezTo>
                    <a:pt x="349" y="654"/>
                    <a:pt x="338" y="643"/>
                    <a:pt x="310" y="621"/>
                  </a:cubicBezTo>
                  <a:cubicBezTo>
                    <a:pt x="294" y="609"/>
                    <a:pt x="294" y="599"/>
                    <a:pt x="277" y="587"/>
                  </a:cubicBezTo>
                  <a:cubicBezTo>
                    <a:pt x="271" y="582"/>
                    <a:pt x="266" y="576"/>
                    <a:pt x="255" y="565"/>
                  </a:cubicBezTo>
                  <a:cubicBezTo>
                    <a:pt x="249" y="560"/>
                    <a:pt x="244" y="554"/>
                    <a:pt x="233" y="548"/>
                  </a:cubicBezTo>
                  <a:cubicBezTo>
                    <a:pt x="227" y="548"/>
                    <a:pt x="222" y="548"/>
                    <a:pt x="216" y="548"/>
                  </a:cubicBezTo>
                  <a:cubicBezTo>
                    <a:pt x="216" y="548"/>
                    <a:pt x="216" y="543"/>
                    <a:pt x="211" y="538"/>
                  </a:cubicBezTo>
                  <a:cubicBezTo>
                    <a:pt x="211" y="532"/>
                    <a:pt x="199" y="526"/>
                    <a:pt x="194" y="521"/>
                  </a:cubicBezTo>
                  <a:cubicBezTo>
                    <a:pt x="183" y="515"/>
                    <a:pt x="189" y="504"/>
                    <a:pt x="177" y="493"/>
                  </a:cubicBezTo>
                  <a:cubicBezTo>
                    <a:pt x="172" y="482"/>
                    <a:pt x="161" y="476"/>
                    <a:pt x="150" y="466"/>
                  </a:cubicBezTo>
                  <a:cubicBezTo>
                    <a:pt x="144" y="454"/>
                    <a:pt x="144" y="443"/>
                    <a:pt x="138" y="432"/>
                  </a:cubicBezTo>
                  <a:cubicBezTo>
                    <a:pt x="133" y="405"/>
                    <a:pt x="116" y="393"/>
                    <a:pt x="100" y="371"/>
                  </a:cubicBezTo>
                  <a:cubicBezTo>
                    <a:pt x="89" y="349"/>
                    <a:pt x="83" y="333"/>
                    <a:pt x="77" y="305"/>
                  </a:cubicBezTo>
                  <a:cubicBezTo>
                    <a:pt x="72" y="282"/>
                    <a:pt x="66" y="272"/>
                    <a:pt x="61" y="249"/>
                  </a:cubicBezTo>
                  <a:cubicBezTo>
                    <a:pt x="61" y="244"/>
                    <a:pt x="56" y="244"/>
                    <a:pt x="56" y="233"/>
                  </a:cubicBezTo>
                  <a:cubicBezTo>
                    <a:pt x="56" y="216"/>
                    <a:pt x="56" y="216"/>
                    <a:pt x="56" y="216"/>
                  </a:cubicBezTo>
                  <a:cubicBezTo>
                    <a:pt x="56" y="194"/>
                    <a:pt x="50" y="183"/>
                    <a:pt x="50" y="161"/>
                  </a:cubicBezTo>
                  <a:cubicBezTo>
                    <a:pt x="50" y="149"/>
                    <a:pt x="61" y="149"/>
                    <a:pt x="72" y="144"/>
                  </a:cubicBezTo>
                  <a:cubicBezTo>
                    <a:pt x="77" y="144"/>
                    <a:pt x="89" y="144"/>
                    <a:pt x="94" y="139"/>
                  </a:cubicBezTo>
                  <a:cubicBezTo>
                    <a:pt x="116" y="133"/>
                    <a:pt x="128" y="122"/>
                    <a:pt x="144" y="105"/>
                  </a:cubicBezTo>
                  <a:cubicBezTo>
                    <a:pt x="172" y="111"/>
                    <a:pt x="183" y="122"/>
                    <a:pt x="205" y="122"/>
                  </a:cubicBezTo>
                  <a:cubicBezTo>
                    <a:pt x="255" y="122"/>
                    <a:pt x="255" y="122"/>
                    <a:pt x="255" y="122"/>
                  </a:cubicBezTo>
                  <a:cubicBezTo>
                    <a:pt x="283" y="122"/>
                    <a:pt x="299" y="133"/>
                    <a:pt x="322" y="149"/>
                  </a:cubicBezTo>
                  <a:cubicBezTo>
                    <a:pt x="332" y="161"/>
                    <a:pt x="344" y="161"/>
                    <a:pt x="355" y="166"/>
                  </a:cubicBezTo>
                  <a:cubicBezTo>
                    <a:pt x="366" y="183"/>
                    <a:pt x="366" y="194"/>
                    <a:pt x="377" y="205"/>
                  </a:cubicBezTo>
                  <a:cubicBezTo>
                    <a:pt x="394" y="233"/>
                    <a:pt x="410" y="238"/>
                    <a:pt x="432" y="255"/>
                  </a:cubicBezTo>
                  <a:cubicBezTo>
                    <a:pt x="449" y="266"/>
                    <a:pt x="460" y="282"/>
                    <a:pt x="477" y="282"/>
                  </a:cubicBezTo>
                  <a:cubicBezTo>
                    <a:pt x="488" y="282"/>
                    <a:pt x="493" y="272"/>
                    <a:pt x="510" y="272"/>
                  </a:cubicBezTo>
                  <a:cubicBezTo>
                    <a:pt x="537" y="272"/>
                    <a:pt x="549" y="294"/>
                    <a:pt x="576" y="294"/>
                  </a:cubicBezTo>
                  <a:cubicBezTo>
                    <a:pt x="588" y="294"/>
                    <a:pt x="593" y="294"/>
                    <a:pt x="598" y="294"/>
                  </a:cubicBezTo>
                  <a:cubicBezTo>
                    <a:pt x="615" y="294"/>
                    <a:pt x="626" y="299"/>
                    <a:pt x="648" y="299"/>
                  </a:cubicBezTo>
                  <a:cubicBezTo>
                    <a:pt x="687" y="299"/>
                    <a:pt x="709" y="272"/>
                    <a:pt x="748" y="272"/>
                  </a:cubicBezTo>
                  <a:cubicBezTo>
                    <a:pt x="765" y="272"/>
                    <a:pt x="770" y="277"/>
                    <a:pt x="787" y="277"/>
                  </a:cubicBezTo>
                  <a:cubicBezTo>
                    <a:pt x="837" y="277"/>
                    <a:pt x="837" y="277"/>
                    <a:pt x="837" y="277"/>
                  </a:cubicBezTo>
                  <a:cubicBezTo>
                    <a:pt x="870" y="277"/>
                    <a:pt x="876" y="327"/>
                    <a:pt x="909" y="327"/>
                  </a:cubicBezTo>
                  <a:cubicBezTo>
                    <a:pt x="931" y="327"/>
                    <a:pt x="936" y="305"/>
                    <a:pt x="959" y="305"/>
                  </a:cubicBezTo>
                  <a:cubicBezTo>
                    <a:pt x="981" y="299"/>
                    <a:pt x="992" y="299"/>
                    <a:pt x="1014" y="288"/>
                  </a:cubicBezTo>
                  <a:cubicBezTo>
                    <a:pt x="1020" y="288"/>
                    <a:pt x="1025" y="277"/>
                    <a:pt x="1031" y="277"/>
                  </a:cubicBezTo>
                  <a:cubicBezTo>
                    <a:pt x="1042" y="277"/>
                    <a:pt x="1047" y="288"/>
                    <a:pt x="1053" y="294"/>
                  </a:cubicBezTo>
                  <a:cubicBezTo>
                    <a:pt x="1069" y="310"/>
                    <a:pt x="1075" y="321"/>
                    <a:pt x="1092" y="338"/>
                  </a:cubicBezTo>
                  <a:cubicBezTo>
                    <a:pt x="1114" y="366"/>
                    <a:pt x="1136" y="371"/>
                    <a:pt x="1164" y="399"/>
                  </a:cubicBezTo>
                  <a:cubicBezTo>
                    <a:pt x="1180" y="410"/>
                    <a:pt x="1186" y="421"/>
                    <a:pt x="1202" y="427"/>
                  </a:cubicBezTo>
                  <a:cubicBezTo>
                    <a:pt x="1214" y="438"/>
                    <a:pt x="1230" y="438"/>
                    <a:pt x="1236" y="449"/>
                  </a:cubicBezTo>
                  <a:cubicBezTo>
                    <a:pt x="1258" y="476"/>
                    <a:pt x="1241" y="504"/>
                    <a:pt x="1253" y="532"/>
                  </a:cubicBezTo>
                  <a:cubicBezTo>
                    <a:pt x="1269" y="565"/>
                    <a:pt x="1291" y="576"/>
                    <a:pt x="1319" y="593"/>
                  </a:cubicBezTo>
                  <a:cubicBezTo>
                    <a:pt x="1347" y="609"/>
                    <a:pt x="1369" y="621"/>
                    <a:pt x="1369" y="654"/>
                  </a:cubicBezTo>
                  <a:cubicBezTo>
                    <a:pt x="1369" y="665"/>
                    <a:pt x="1358" y="671"/>
                    <a:pt x="1358" y="687"/>
                  </a:cubicBezTo>
                  <a:cubicBezTo>
                    <a:pt x="1358" y="720"/>
                    <a:pt x="1358" y="720"/>
                    <a:pt x="1358" y="720"/>
                  </a:cubicBezTo>
                  <a:cubicBezTo>
                    <a:pt x="1358" y="726"/>
                    <a:pt x="1358" y="732"/>
                    <a:pt x="1358" y="732"/>
                  </a:cubicBezTo>
                  <a:cubicBezTo>
                    <a:pt x="1352" y="737"/>
                    <a:pt x="1352" y="737"/>
                    <a:pt x="1358" y="737"/>
                  </a:cubicBezTo>
                  <a:cubicBezTo>
                    <a:pt x="1363" y="737"/>
                    <a:pt x="1363" y="742"/>
                    <a:pt x="1369" y="742"/>
                  </a:cubicBezTo>
                  <a:close/>
                </a:path>
              </a:pathLst>
            </a:custGeom>
            <a:solidFill>
              <a:schemeClr val="bg1">
                <a:lumMod val="85000"/>
              </a:schemeClr>
            </a:solidFill>
            <a:ln w="9525" cap="flat" cmpd="sng">
              <a:solidFill>
                <a:schemeClr val="tx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latin typeface="Arial" panose="020B0604020202020204" pitchFamily="34" charset="0"/>
                <a:ea typeface="Microsoft YaHei UI" panose="020B0503020204020204" pitchFamily="34" charset="-122"/>
                <a:cs typeface="Arial" panose="020B0604020202020204" pitchFamily="34" charset="0"/>
              </a:endParaRPr>
            </a:p>
          </p:txBody>
        </p:sp>
      </p:grpSp>
      <p:pic>
        <p:nvPicPr>
          <p:cNvPr id="67" name="Picture 3">
            <a:extLst>
              <a:ext uri="{FF2B5EF4-FFF2-40B4-BE49-F238E27FC236}">
                <a16:creationId xmlns:a16="http://schemas.microsoft.com/office/drawing/2014/main" id="{84216FBC-CE40-4778-BAB2-11820BC49F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0810" y="3351359"/>
            <a:ext cx="2331638" cy="338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3480838285"/>
              </p:ext>
            </p:extLst>
          </p:nvPr>
        </p:nvGraphicFramePr>
        <p:xfrm>
          <a:off x="386317" y="4894917"/>
          <a:ext cx="3783944" cy="1371411"/>
        </p:xfrm>
        <a:graphic>
          <a:graphicData uri="http://schemas.openxmlformats.org/drawingml/2006/table">
            <a:tbl>
              <a:tblPr firstRow="1" bandRow="1">
                <a:tableStyleId>{5C22544A-7EE6-4342-B048-85BDC9FD1C3A}</a:tableStyleId>
              </a:tblPr>
              <a:tblGrid>
                <a:gridCol w="1378662">
                  <a:extLst>
                    <a:ext uri="{9D8B030D-6E8A-4147-A177-3AD203B41FA5}">
                      <a16:colId xmlns:a16="http://schemas.microsoft.com/office/drawing/2014/main" val="20000"/>
                    </a:ext>
                  </a:extLst>
                </a:gridCol>
                <a:gridCol w="1202641">
                  <a:extLst>
                    <a:ext uri="{9D8B030D-6E8A-4147-A177-3AD203B41FA5}">
                      <a16:colId xmlns:a16="http://schemas.microsoft.com/office/drawing/2014/main" val="20001"/>
                    </a:ext>
                  </a:extLst>
                </a:gridCol>
                <a:gridCol w="1202641">
                  <a:extLst>
                    <a:ext uri="{9D8B030D-6E8A-4147-A177-3AD203B41FA5}">
                      <a16:colId xmlns:a16="http://schemas.microsoft.com/office/drawing/2014/main" val="20002"/>
                    </a:ext>
                  </a:extLst>
                </a:gridCol>
              </a:tblGrid>
              <a:tr h="283505">
                <a:tc gridSpan="3">
                  <a:txBody>
                    <a:bodyPr/>
                    <a:lstStyle/>
                    <a:p>
                      <a:pPr lvl="0" algn="l"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1" i="0" u="none" strike="noStrike"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Crude Oil Proved Reserves  - December 31</a:t>
                      </a:r>
                      <a:r>
                        <a:rPr lang="en-AU" sz="900" b="1" i="0" u="none" strike="noStrike" baseline="300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st</a:t>
                      </a:r>
                      <a:r>
                        <a:rPr lang="en-AU" sz="900" b="1" i="0" u="none" strike="noStrike"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2024 (in Bbl.)</a:t>
                      </a: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3E4E68"/>
                    </a:solidFill>
                  </a:tcPr>
                </a:tc>
                <a:tc hMerge="1">
                  <a:txBody>
                    <a:bodyPr/>
                    <a:lstStyle/>
                    <a:p>
                      <a:pPr algn="ctr" fontAlgn="ct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tc hMerge="1">
                  <a:txBody>
                    <a:bodyPr/>
                    <a:lstStyle/>
                    <a:p>
                      <a:pPr algn="ctr" fontAlgn="ct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extLst>
                  <a:ext uri="{0D108BD9-81ED-4DB2-BD59-A6C34878D82A}">
                    <a16:rowId xmlns:a16="http://schemas.microsoft.com/office/drawing/2014/main" val="10000"/>
                  </a:ext>
                </a:extLst>
              </a:tr>
              <a:tr h="243004">
                <a:tc>
                  <a:txBody>
                    <a:bodyPr/>
                    <a:lstStyle/>
                    <a:p>
                      <a:pPr marL="0" lvl="0" algn="ctr" defTabSz="914400" rtl="0" eaLnBrk="1" fontAlgn="b" latinLnBrk="0" hangingPunct="1"/>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Crude Oil Reserves</a:t>
                      </a:r>
                    </a:p>
                  </a:txBody>
                  <a:tcPr marL="6706" marR="6706" marT="8253" marB="0" anchor="ctr">
                    <a:solidFill>
                      <a:srgbClr val="3E4E68"/>
                    </a:solidFill>
                  </a:tcPr>
                </a:tc>
                <a:tc>
                  <a:txBody>
                    <a:bodyPr/>
                    <a:lstStyle/>
                    <a:p>
                      <a:pPr marL="0" lvl="0" algn="ctr" defTabSz="914400" rtl="0" eaLnBrk="1" fontAlgn="b" latinLnBrk="0" hangingPunct="1"/>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Gross</a:t>
                      </a:r>
                    </a:p>
                  </a:txBody>
                  <a:tcPr marL="6706" marR="6706" marT="8253" marB="0" anchor="ctr">
                    <a:solidFill>
                      <a:srgbClr val="3E4E68"/>
                    </a:solidFill>
                  </a:tcPr>
                </a:tc>
                <a:tc>
                  <a:txBody>
                    <a:bodyPr/>
                    <a:lstStyle/>
                    <a:p>
                      <a:pPr marL="0" lvl="0" algn="ctr" defTabSz="914400" rtl="0" eaLnBrk="1" fontAlgn="b" latinLnBrk="0" hangingPunct="1"/>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Net</a:t>
                      </a:r>
                    </a:p>
                  </a:txBody>
                  <a:tcPr marL="6706" marR="6706" marT="8253" marB="0" anchor="ctr">
                    <a:solidFill>
                      <a:srgbClr val="3E4E68"/>
                    </a:solidFill>
                  </a:tcPr>
                </a:tc>
                <a:extLst>
                  <a:ext uri="{0D108BD9-81ED-4DB2-BD59-A6C34878D82A}">
                    <a16:rowId xmlns:a16="http://schemas.microsoft.com/office/drawing/2014/main" val="10001"/>
                  </a:ext>
                </a:extLst>
              </a:tr>
              <a:tr h="317900">
                <a:tc>
                  <a:txBody>
                    <a:bodyPr/>
                    <a:lstStyle/>
                    <a:p>
                      <a:pPr marL="0" lvl="0" algn="l" defTabSz="914400" rtl="0" eaLnBrk="1" fontAlgn="b" latinLnBrk="0" hangingPunct="1"/>
                      <a:r>
                        <a:rPr lang="en-AU" sz="900" u="none" strike="noStrike" kern="1200" dirty="0">
                          <a:solidFill>
                            <a:schemeClr val="dk1"/>
                          </a:solidFill>
                          <a:effectLst/>
                          <a:latin typeface="Arial" panose="020B0604020202020204" pitchFamily="34" charset="0"/>
                          <a:ea typeface="Microsoft YaHei UI" panose="020B0503020204020204" pitchFamily="34" charset="-122"/>
                          <a:cs typeface="Arial" panose="020B0604020202020204" pitchFamily="34" charset="0"/>
                        </a:rPr>
                        <a:t>Crude Oil Developed Producing Reserves</a:t>
                      </a:r>
                    </a:p>
                  </a:txBody>
                  <a:tcPr marL="120698" marR="6706" marT="8253" marB="0" anchor="ctr">
                    <a:solidFill>
                      <a:schemeClr val="accent1">
                        <a:lumMod val="20000"/>
                        <a:lumOff val="80000"/>
                      </a:schemeClr>
                    </a:solidFill>
                  </a:tcPr>
                </a:tc>
                <a:tc>
                  <a:txBody>
                    <a:bodyPr/>
                    <a:lstStyle/>
                    <a:p>
                      <a:pPr algn="ctr" fontAlgn="ctr"/>
                      <a:r>
                        <a:rPr lang="en-AU" sz="105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335,191</a:t>
                      </a:r>
                    </a:p>
                  </a:txBody>
                  <a:tcPr marL="6706" marR="6706" marT="8253" marB="0" anchor="ctr">
                    <a:solidFill>
                      <a:schemeClr val="accent1">
                        <a:lumMod val="20000"/>
                        <a:lumOff val="80000"/>
                      </a:schemeClr>
                    </a:solidFill>
                  </a:tcPr>
                </a:tc>
                <a:tc>
                  <a:txBody>
                    <a:bodyPr/>
                    <a:lstStyle/>
                    <a:p>
                      <a:pPr algn="ctr" fontAlgn="ctr"/>
                      <a:r>
                        <a:rPr lang="en-AU" sz="105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247,291</a:t>
                      </a:r>
                    </a:p>
                  </a:txBody>
                  <a:tcPr marL="6706" marR="6706" marT="8253" marB="0" anchor="ctr">
                    <a:solidFill>
                      <a:schemeClr val="accent1">
                        <a:lumMod val="20000"/>
                        <a:lumOff val="80000"/>
                      </a:schemeClr>
                    </a:solidFill>
                  </a:tcPr>
                </a:tc>
                <a:extLst>
                  <a:ext uri="{0D108BD9-81ED-4DB2-BD59-A6C34878D82A}">
                    <a16:rowId xmlns:a16="http://schemas.microsoft.com/office/drawing/2014/main" val="10002"/>
                  </a:ext>
                </a:extLst>
              </a:tr>
              <a:tr h="317900">
                <a:tc>
                  <a:txBody>
                    <a:bodyPr/>
                    <a:lstStyle/>
                    <a:p>
                      <a:pPr marL="0" lvl="0" algn="l" defTabSz="914400" rtl="0" eaLnBrk="1" fontAlgn="b" latinLnBrk="0" hangingPunct="1"/>
                      <a:r>
                        <a:rPr lang="en-AU" sz="900" u="none" strike="noStrike" kern="1200" dirty="0">
                          <a:solidFill>
                            <a:schemeClr val="dk1"/>
                          </a:solidFill>
                          <a:effectLst/>
                          <a:latin typeface="Arial" panose="020B0604020202020204" pitchFamily="34" charset="0"/>
                          <a:ea typeface="Microsoft YaHei UI" panose="020B0503020204020204" pitchFamily="34" charset="-122"/>
                          <a:cs typeface="Arial" panose="020B0604020202020204" pitchFamily="34" charset="0"/>
                        </a:rPr>
                        <a:t>Crude Oil Proved Undeveloped Reserves</a:t>
                      </a:r>
                    </a:p>
                  </a:txBody>
                  <a:tcPr marL="120698" marR="6706" marT="8253" marB="0" anchor="ctr">
                    <a:solidFill>
                      <a:schemeClr val="accent1">
                        <a:lumMod val="20000"/>
                        <a:lumOff val="80000"/>
                      </a:schemeClr>
                    </a:solidFill>
                  </a:tcPr>
                </a:tc>
                <a:tc>
                  <a:txBody>
                    <a:bodyPr/>
                    <a:lstStyle/>
                    <a:p>
                      <a:pPr algn="ctr" fontAlgn="ctr"/>
                      <a:r>
                        <a:rPr lang="en-AU" sz="105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3,080,960</a:t>
                      </a:r>
                    </a:p>
                  </a:txBody>
                  <a:tcPr marL="6706" marR="6706" marT="8253" marB="0" anchor="ctr">
                    <a:solidFill>
                      <a:schemeClr val="accent1">
                        <a:lumMod val="20000"/>
                        <a:lumOff val="80000"/>
                      </a:schemeClr>
                    </a:solidFill>
                  </a:tcPr>
                </a:tc>
                <a:tc>
                  <a:txBody>
                    <a:bodyPr/>
                    <a:lstStyle/>
                    <a:p>
                      <a:pPr algn="ctr" fontAlgn="ctr"/>
                      <a:r>
                        <a:rPr lang="en-AU" sz="105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2,273,006</a:t>
                      </a:r>
                    </a:p>
                  </a:txBody>
                  <a:tcPr marL="6706" marR="6706" marT="8253" marB="0" anchor="ctr">
                    <a:solidFill>
                      <a:schemeClr val="accent1">
                        <a:lumMod val="20000"/>
                        <a:lumOff val="80000"/>
                      </a:schemeClr>
                    </a:solidFill>
                  </a:tcPr>
                </a:tc>
                <a:extLst>
                  <a:ext uri="{0D108BD9-81ED-4DB2-BD59-A6C34878D82A}">
                    <a16:rowId xmlns:a16="http://schemas.microsoft.com/office/drawing/2014/main" val="10003"/>
                  </a:ext>
                </a:extLst>
              </a:tr>
              <a:tr h="209102">
                <a:tc>
                  <a:txBody>
                    <a:bodyPr/>
                    <a:lstStyle/>
                    <a:p>
                      <a:pPr lvl="0" algn="ctr" fontAlgn="ctr"/>
                      <a:r>
                        <a:rPr lang="en-AU" sz="1000" b="0"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Total</a:t>
                      </a:r>
                    </a:p>
                  </a:txBody>
                  <a:tcPr marL="120698" marR="6706" marT="8253" marB="0" anchor="ctr">
                    <a:solidFill>
                      <a:srgbClr val="3E4E68"/>
                    </a:solidFill>
                  </a:tcPr>
                </a:tc>
                <a:tc>
                  <a:txBody>
                    <a:bodyPr/>
                    <a:lstStyle/>
                    <a:p>
                      <a:pPr marL="0" algn="ctr" defTabSz="914400" rtl="0" eaLnBrk="1" fontAlgn="ctr" latinLnBrk="0" hangingPunct="1"/>
                      <a:r>
                        <a:rPr lang="en-AU" sz="1050" b="0"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3,416,151</a:t>
                      </a:r>
                    </a:p>
                  </a:txBody>
                  <a:tcPr marL="6706" marR="6706" marT="8253" marB="0" anchor="ctr">
                    <a:solidFill>
                      <a:srgbClr val="3E4E68"/>
                    </a:solidFill>
                  </a:tcPr>
                </a:tc>
                <a:tc>
                  <a:txBody>
                    <a:bodyPr/>
                    <a:lstStyle/>
                    <a:p>
                      <a:pPr algn="ctr" fontAlgn="ctr"/>
                      <a:r>
                        <a:rPr lang="en-AU" sz="1050" b="0"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2,520,297</a:t>
                      </a:r>
                    </a:p>
                  </a:txBody>
                  <a:tcPr marL="6706" marR="6706" marT="8253" marB="0" anchor="ctr">
                    <a:solidFill>
                      <a:srgbClr val="3E4E68"/>
                    </a:solidFill>
                  </a:tcPr>
                </a:tc>
                <a:extLst>
                  <a:ext uri="{0D108BD9-81ED-4DB2-BD59-A6C34878D82A}">
                    <a16:rowId xmlns:a16="http://schemas.microsoft.com/office/drawing/2014/main" val="10010"/>
                  </a:ext>
                </a:extLst>
              </a:tr>
            </a:tbl>
          </a:graphicData>
        </a:graphic>
      </p:graphicFrame>
      <p:cxnSp>
        <p:nvCxnSpPr>
          <p:cNvPr id="71" name="Straight Arrow Connector 70">
            <a:extLst>
              <a:ext uri="{FF2B5EF4-FFF2-40B4-BE49-F238E27FC236}">
                <a16:creationId xmlns:a16="http://schemas.microsoft.com/office/drawing/2014/main" id="{F391CEE9-31EB-4359-B9B0-F58F490CDF40}"/>
              </a:ext>
            </a:extLst>
          </p:cNvPr>
          <p:cNvCxnSpPr>
            <a:cxnSpLocks/>
            <a:stCxn id="72" idx="1"/>
          </p:cNvCxnSpPr>
          <p:nvPr/>
        </p:nvCxnSpPr>
        <p:spPr>
          <a:xfrm flipH="1">
            <a:off x="6638925" y="2781594"/>
            <a:ext cx="948404" cy="651793"/>
          </a:xfrm>
          <a:prstGeom prst="straightConnector1">
            <a:avLst/>
          </a:prstGeom>
          <a:ln>
            <a:solidFill>
              <a:srgbClr val="90603F"/>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825B5083-3B3E-45A4-A558-3CF7ADBDF4CD}"/>
              </a:ext>
            </a:extLst>
          </p:cNvPr>
          <p:cNvSpPr/>
          <p:nvPr/>
        </p:nvSpPr>
        <p:spPr>
          <a:xfrm>
            <a:off x="330540" y="3796195"/>
            <a:ext cx="1232781" cy="71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Average 2023 Production</a:t>
            </a:r>
          </a:p>
          <a:p>
            <a:pPr algn="ct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~160 BOPD</a:t>
            </a:r>
          </a:p>
        </p:txBody>
      </p:sp>
      <p:sp>
        <p:nvSpPr>
          <p:cNvPr id="80" name="Rectangle 79">
            <a:extLst>
              <a:ext uri="{FF2B5EF4-FFF2-40B4-BE49-F238E27FC236}">
                <a16:creationId xmlns:a16="http://schemas.microsoft.com/office/drawing/2014/main" id="{825B5083-3B3E-45A4-A558-3CF7ADBDF4CD}"/>
              </a:ext>
            </a:extLst>
          </p:cNvPr>
          <p:cNvSpPr/>
          <p:nvPr/>
        </p:nvSpPr>
        <p:spPr>
          <a:xfrm>
            <a:off x="1742510" y="3790131"/>
            <a:ext cx="1084786"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 of Active Wells</a:t>
            </a:r>
          </a:p>
          <a:p>
            <a:pPr algn="ctr"/>
            <a:r>
              <a:rPr lang="en-US" sz="1400" dirty="0">
                <a:solidFill>
                  <a:schemeClr val="tx1"/>
                </a:solidFill>
                <a:latin typeface="Arial" panose="020B0604020202020204" pitchFamily="34" charset="0"/>
                <a:ea typeface="Microsoft YaHei UI" panose="020B0503020204020204" pitchFamily="34" charset="-122"/>
                <a:cs typeface="Arial" panose="020B0604020202020204" pitchFamily="34" charset="0"/>
              </a:rPr>
              <a:t>6</a:t>
            </a:r>
          </a:p>
        </p:txBody>
      </p:sp>
      <p:sp>
        <p:nvSpPr>
          <p:cNvPr id="81" name="Rectangle 80">
            <a:extLst>
              <a:ext uri="{FF2B5EF4-FFF2-40B4-BE49-F238E27FC236}">
                <a16:creationId xmlns:a16="http://schemas.microsoft.com/office/drawing/2014/main" id="{825B5083-3B3E-45A4-A558-3CF7ADBDF4CD}"/>
              </a:ext>
            </a:extLst>
          </p:cNvPr>
          <p:cNvSpPr/>
          <p:nvPr/>
        </p:nvSpPr>
        <p:spPr>
          <a:xfrm>
            <a:off x="3002983" y="3790131"/>
            <a:ext cx="1084786"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Average Production Cost</a:t>
            </a:r>
          </a:p>
          <a:p>
            <a:pPr algn="ctr">
              <a:spcAft>
                <a:spcPts val="600"/>
              </a:spcAft>
            </a:pP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 $32 / Bbl</a:t>
            </a: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 </a:t>
            </a:r>
          </a:p>
        </p:txBody>
      </p:sp>
      <p:pic>
        <p:nvPicPr>
          <p:cNvPr id="82" name="Picture 6" descr="https://superawesomevectors.com/wp-content/uploads/2017/07/oil-pump-free-vector-silhouette-800x566.jpg">
            <a:extLst>
              <a:ext uri="{FF2B5EF4-FFF2-40B4-BE49-F238E27FC236}">
                <a16:creationId xmlns:a16="http://schemas.microsoft.com/office/drawing/2014/main" id="{CA7DCEE1-5C98-409D-8ABB-5047C148C6D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97236" y="1908737"/>
            <a:ext cx="1175455" cy="1144269"/>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BDB53FEC-CA7B-44CD-9A9B-DD8C42F06771}"/>
              </a:ext>
            </a:extLst>
          </p:cNvPr>
          <p:cNvSpPr txBox="1"/>
          <p:nvPr/>
        </p:nvSpPr>
        <p:spPr>
          <a:xfrm>
            <a:off x="7699868" y="3916667"/>
            <a:ext cx="4256742" cy="1015663"/>
          </a:xfrm>
          <a:prstGeom prst="rect">
            <a:avLst/>
          </a:prstGeom>
          <a:noFill/>
        </p:spPr>
        <p:txBody>
          <a:bodyPr wrap="square" rtlCol="0">
            <a:spAutoFit/>
          </a:bodyPr>
          <a:lstStyle/>
          <a:p>
            <a:pPr algn="just"/>
            <a:endPar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endParaRP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Optimize block’s upside potential to increase reserve value</a:t>
            </a: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Increase production delivering on plan of 18 new wells by 2027</a:t>
            </a: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Generate free cash flow and increase IEC’s value</a:t>
            </a: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Lower production costs to below $20/barrel</a:t>
            </a:r>
            <a:endParaRPr lang="en-US" sz="900" dirty="0">
              <a:solidFill>
                <a:srgbClr val="FF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84" name="TextBox 83">
            <a:extLst>
              <a:ext uri="{FF2B5EF4-FFF2-40B4-BE49-F238E27FC236}">
                <a16:creationId xmlns:a16="http://schemas.microsoft.com/office/drawing/2014/main" id="{C82BE02F-A899-4068-8400-6D47F39D805A}"/>
              </a:ext>
            </a:extLst>
          </p:cNvPr>
          <p:cNvSpPr txBox="1"/>
          <p:nvPr/>
        </p:nvSpPr>
        <p:spPr>
          <a:xfrm>
            <a:off x="6858844" y="3640470"/>
            <a:ext cx="5048034" cy="246221"/>
          </a:xfrm>
          <a:prstGeom prst="rect">
            <a:avLst/>
          </a:prstGeom>
          <a:solidFill>
            <a:srgbClr val="3E4E68"/>
          </a:solidFill>
          <a:ln>
            <a:solidFill>
              <a:srgbClr val="3E4E68"/>
            </a:solidFill>
          </a:ln>
        </p:spPr>
        <p:txBody>
          <a:bodyPr wrap="square" rtlCol="0">
            <a:spAutoFit/>
          </a:bodyPr>
          <a:lstStyle/>
          <a:p>
            <a:r>
              <a:rPr lang="en-ID" sz="1000" b="1" dirty="0">
                <a:solidFill>
                  <a:schemeClr val="bg1"/>
                </a:solidFill>
                <a:latin typeface="Arial" panose="020B0604020202020204" pitchFamily="34" charset="0"/>
                <a:ea typeface="Microsoft YaHei UI" panose="020B0503020204020204" pitchFamily="34" charset="-122"/>
                <a:cs typeface="Arial" panose="020B0604020202020204" pitchFamily="34" charset="0"/>
              </a:rPr>
              <a:t>KRUH: Short–to-Medium Term Objectives</a:t>
            </a:r>
            <a:endParaRPr lang="en-US" sz="1000" b="1" dirty="0">
              <a:solidFill>
                <a:schemeClr val="bg1"/>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85" name="Rectangle 84">
            <a:extLst>
              <a:ext uri="{FF2B5EF4-FFF2-40B4-BE49-F238E27FC236}">
                <a16:creationId xmlns:a16="http://schemas.microsoft.com/office/drawing/2014/main" id="{16C4CF5B-209F-4D25-BC4F-9EC95C654016}"/>
              </a:ext>
            </a:extLst>
          </p:cNvPr>
          <p:cNvSpPr/>
          <p:nvPr/>
        </p:nvSpPr>
        <p:spPr>
          <a:xfrm>
            <a:off x="6858844" y="4086671"/>
            <a:ext cx="5048034" cy="793427"/>
          </a:xfrm>
          <a:prstGeom prst="rect">
            <a:avLst/>
          </a:prstGeom>
          <a:noFill/>
          <a:ln>
            <a:solidFill>
              <a:srgbClr val="3E4E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46462" y="4153044"/>
            <a:ext cx="654990" cy="660273"/>
          </a:xfrm>
          <a:prstGeom prst="rect">
            <a:avLst/>
          </a:prstGeom>
        </p:spPr>
      </p:pic>
      <p:cxnSp>
        <p:nvCxnSpPr>
          <p:cNvPr id="88" name="Straight Arrow Connector 87">
            <a:extLst>
              <a:ext uri="{FF2B5EF4-FFF2-40B4-BE49-F238E27FC236}">
                <a16:creationId xmlns:a16="http://schemas.microsoft.com/office/drawing/2014/main" id="{F391CEE9-31EB-4359-B9B0-F58F490CDF40}"/>
              </a:ext>
            </a:extLst>
          </p:cNvPr>
          <p:cNvCxnSpPr>
            <a:cxnSpLocks/>
          </p:cNvCxnSpPr>
          <p:nvPr/>
        </p:nvCxnSpPr>
        <p:spPr>
          <a:xfrm>
            <a:off x="4170261" y="4481296"/>
            <a:ext cx="248306" cy="3133"/>
          </a:xfrm>
          <a:prstGeom prst="straightConnector1">
            <a:avLst/>
          </a:prstGeom>
          <a:ln>
            <a:solidFill>
              <a:srgbClr val="90603F"/>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cxnSpLocks/>
          </p:cNvCxnSpPr>
          <p:nvPr/>
        </p:nvCxnSpPr>
        <p:spPr>
          <a:xfrm>
            <a:off x="319314" y="879110"/>
            <a:ext cx="11587563" cy="0"/>
          </a:xfrm>
          <a:prstGeom prst="line">
            <a:avLst/>
          </a:prstGeom>
          <a:ln w="28575">
            <a:solidFill>
              <a:srgbClr val="3E4E68"/>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11B8E3A-0D84-DC4E-85BB-5C54DC2BE72C}"/>
              </a:ext>
            </a:extLst>
          </p:cNvPr>
          <p:cNvSpPr txBox="1"/>
          <p:nvPr/>
        </p:nvSpPr>
        <p:spPr>
          <a:xfrm>
            <a:off x="338262" y="6257198"/>
            <a:ext cx="3832000" cy="253916"/>
          </a:xfrm>
          <a:prstGeom prst="rect">
            <a:avLst/>
          </a:prstGeom>
          <a:noFill/>
        </p:spPr>
        <p:txBody>
          <a:bodyPr wrap="square" rtlCol="0">
            <a:spAutoFit/>
          </a:bodyPr>
          <a:lstStyle/>
          <a:p>
            <a:r>
              <a:rPr lang="en-US" sz="1050" i="1" baseline="30000" dirty="0">
                <a:latin typeface="Arial" panose="020B0604020202020204" pitchFamily="34" charset="0"/>
                <a:ea typeface="Microsoft YaHei UI" panose="020B0503020204020204" pitchFamily="34" charset="-122"/>
                <a:cs typeface="Arial" panose="020B0604020202020204" pitchFamily="34" charset="0"/>
              </a:rPr>
              <a:t>* Excluding upside potential</a:t>
            </a:r>
            <a:endParaRPr lang="en-US" sz="1050" i="1" dirty="0">
              <a:latin typeface="Arial" panose="020B0604020202020204" pitchFamily="34" charset="0"/>
              <a:ea typeface="Microsoft YaHei UI" panose="020B0503020204020204" pitchFamily="34" charset="-122"/>
              <a:cs typeface="Arial" panose="020B0604020202020204" pitchFamily="34" charset="0"/>
            </a:endParaRPr>
          </a:p>
        </p:txBody>
      </p:sp>
      <p:graphicFrame>
        <p:nvGraphicFramePr>
          <p:cNvPr id="76" name="Table 75"/>
          <p:cNvGraphicFramePr>
            <a:graphicFrameLocks noGrp="1"/>
          </p:cNvGraphicFramePr>
          <p:nvPr>
            <p:extLst>
              <p:ext uri="{D42A27DB-BD31-4B8C-83A1-F6EECF244321}">
                <p14:modId xmlns:p14="http://schemas.microsoft.com/office/powerpoint/2010/main" val="683009108"/>
              </p:ext>
            </p:extLst>
          </p:nvPr>
        </p:nvGraphicFramePr>
        <p:xfrm>
          <a:off x="6868842" y="4934404"/>
          <a:ext cx="5040000" cy="1562627"/>
        </p:xfrm>
        <a:graphic>
          <a:graphicData uri="http://schemas.openxmlformats.org/drawingml/2006/table">
            <a:tbl>
              <a:tblPr firstRow="1" bandRow="1">
                <a:tableStyleId>{5C22544A-7EE6-4342-B048-85BDC9FD1C3A}</a:tableStyleId>
              </a:tblPr>
              <a:tblGrid>
                <a:gridCol w="1470486">
                  <a:extLst>
                    <a:ext uri="{9D8B030D-6E8A-4147-A177-3AD203B41FA5}">
                      <a16:colId xmlns:a16="http://schemas.microsoft.com/office/drawing/2014/main" val="20000"/>
                    </a:ext>
                  </a:extLst>
                </a:gridCol>
                <a:gridCol w="1049514">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266627">
                <a:tc gridSpan="4">
                  <a:txBody>
                    <a:bodyPr/>
                    <a:lstStyle/>
                    <a:p>
                      <a:pPr lvl="0" algn="l" fontAlgn="b"/>
                      <a:r>
                        <a:rPr lang="en-AU" sz="10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a:t>
                      </a:r>
                      <a:r>
                        <a:rPr lang="en-AU" sz="1000" b="1" i="0" u="none" strike="noStrike"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KRUH Reserves Development Plan (2024 onward till 2035)</a:t>
                      </a:r>
                      <a:endParaRPr lang="en-AU" sz="1000" b="1" i="0" u="none" strike="noStrike" kern="1200"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tc hMerge="1">
                  <a:txBody>
                    <a:bodyPr/>
                    <a:lstStyle/>
                    <a:p>
                      <a:endParaRPr lang="en-US"/>
                    </a:p>
                  </a:txBody>
                  <a:tcPr/>
                </a:tc>
                <a:tc hMerge="1">
                  <a:txBody>
                    <a:bodyPr/>
                    <a:lstStyle/>
                    <a:p>
                      <a:pPr algn="ctr" fontAlgn="ct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extLst>
                  <a:ext uri="{0D108BD9-81ED-4DB2-BD59-A6C34878D82A}">
                    <a16:rowId xmlns:a16="http://schemas.microsoft.com/office/drawing/2014/main" val="10000"/>
                  </a:ext>
                </a:extLst>
              </a:tr>
              <a:tr h="216000">
                <a:tc gridSpan="2">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Assumptions</a:t>
                      </a: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815C"/>
                    </a:solidFill>
                  </a:tcPr>
                </a:tc>
                <a:tc gridSpan="2">
                  <a:txBody>
                    <a:bodyPr/>
                    <a:lstStyle/>
                    <a:p>
                      <a:pPr algn="ctr" fontAlgn="ctr"/>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Development Plan</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8815C"/>
                    </a:solidFill>
                  </a:tcPr>
                </a:tc>
                <a:extLst>
                  <a:ext uri="{0D108BD9-81ED-4DB2-BD59-A6C34878D82A}">
                    <a16:rowId xmlns:a16="http://schemas.microsoft.com/office/drawing/2014/main" val="10001"/>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Indonesian</a:t>
                      </a:r>
                      <a:r>
                        <a:rPr lang="en-AU" sz="900" b="0" i="0" u="none" strike="noStrike" baseline="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Crude Price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$ 77.61/ Bbl.</a:t>
                      </a: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New Wells in 2021/22</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4 PUD Wells</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Recovered</a:t>
                      </a:r>
                      <a:r>
                        <a:rPr lang="en-AU" sz="900" b="0" i="0" u="none" strike="noStrike" baseline="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Reserve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3.42</a:t>
                      </a:r>
                      <a:r>
                        <a:rPr lang="en-AU" sz="900" b="0" i="0" u="none" strike="noStrike" baseline="0"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MMSTB</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New Wells in 2024/25</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5 PUD Wells</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Project Time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12</a:t>
                      </a:r>
                      <a:r>
                        <a:rPr lang="en-AU" sz="900" b="0" i="0" u="none" strike="noStrike" baseline="0"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Years</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New Wells in 2026/27</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9 PUD Wells</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216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Discount Rate</a:t>
                      </a:r>
                      <a:endPar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10%</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Cost per Well </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$ 1.5 million</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Initial Investment</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$15.5</a:t>
                      </a:r>
                      <a:r>
                        <a:rPr lang="en-AU" sz="900" b="0" i="0" u="none" strike="noStrike" baseline="0"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million</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Future Net Revenue</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kumimoji="0" lang="en-AU" sz="900" b="0" i="0" u="none" strike="noStrike" kern="1200" cap="none" spc="0" normalizeH="0" baseline="0" noProof="0" dirty="0">
                          <a:ln>
                            <a:noFill/>
                          </a:ln>
                          <a:solidFill>
                            <a:schemeClr val="tx1"/>
                          </a:solidFill>
                          <a:effectLst/>
                          <a:uLnTx/>
                          <a:uFillTx/>
                          <a:latin typeface="Arial" panose="020B0604020202020204" pitchFamily="34" charset="0"/>
                          <a:ea typeface="Microsoft YaHei UI" panose="020B0503020204020204" pitchFamily="34" charset="-122"/>
                          <a:cs typeface="Arial" panose="020B0604020202020204" pitchFamily="34" charset="0"/>
                        </a:rPr>
                        <a:t>$ 265 million</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77" name="TextBox 76">
            <a:extLst>
              <a:ext uri="{FF2B5EF4-FFF2-40B4-BE49-F238E27FC236}">
                <a16:creationId xmlns:a16="http://schemas.microsoft.com/office/drawing/2014/main" id="{D5728B5C-A299-4708-B157-C3EA35002A34}"/>
              </a:ext>
            </a:extLst>
          </p:cNvPr>
          <p:cNvSpPr txBox="1"/>
          <p:nvPr/>
        </p:nvSpPr>
        <p:spPr>
          <a:xfrm>
            <a:off x="6638925" y="6520706"/>
            <a:ext cx="5064203" cy="338554"/>
          </a:xfrm>
          <a:prstGeom prst="rect">
            <a:avLst/>
          </a:prstGeom>
          <a:noFill/>
        </p:spPr>
        <p:txBody>
          <a:bodyPr wrap="square" rtlCol="0">
            <a:spAutoFit/>
          </a:bodyPr>
          <a:lstStyle/>
          <a:p>
            <a:r>
              <a:rPr lang="en-US" sz="800" i="1" baseline="30000" dirty="0">
                <a:latin typeface="Arial" panose="020B0604020202020204" pitchFamily="34" charset="0"/>
                <a:ea typeface="Microsoft YaHei UI" panose="020B0503020204020204" pitchFamily="34" charset="-122"/>
                <a:cs typeface="Arial" panose="020B0604020202020204" pitchFamily="34" charset="0"/>
              </a:rPr>
              <a:t>* </a:t>
            </a:r>
            <a:r>
              <a:rPr lang="en-US" sz="800" i="1" dirty="0">
                <a:latin typeface="Arial" panose="020B0604020202020204" pitchFamily="34" charset="0"/>
                <a:ea typeface="Microsoft YaHei UI" panose="020B0503020204020204" pitchFamily="34" charset="-122"/>
                <a:cs typeface="Arial" panose="020B0604020202020204" pitchFamily="34" charset="0"/>
              </a:rPr>
              <a:t>Financial projection based on reserves development of Kruh Block under KSO contract, excluding upside potential.</a:t>
            </a:r>
          </a:p>
        </p:txBody>
      </p:sp>
      <p:sp>
        <p:nvSpPr>
          <p:cNvPr id="3" name="Slide Number Placeholder 2"/>
          <p:cNvSpPr>
            <a:spLocks noGrp="1"/>
          </p:cNvSpPr>
          <p:nvPr>
            <p:ph type="sldNum" sz="quarter" idx="12"/>
          </p:nvPr>
        </p:nvSpPr>
        <p:spPr>
          <a:xfrm>
            <a:off x="9153901" y="6445865"/>
            <a:ext cx="2743200" cy="365125"/>
          </a:xfrm>
        </p:spPr>
        <p:txBody>
          <a:bodyPr/>
          <a:lstStyle/>
          <a:p>
            <a:fld id="{2E3FFEA2-357C-114C-A414-D121CE40066B}" type="slidenum">
              <a:rPr lang="en-US" smtClean="0"/>
              <a:t>8</a:t>
            </a:fld>
            <a:endParaRPr lang="en-US" dirty="0"/>
          </a:p>
        </p:txBody>
      </p:sp>
      <p:sp>
        <p:nvSpPr>
          <p:cNvPr id="72" name="Freeform 43">
            <a:extLst>
              <a:ext uri="{FF2B5EF4-FFF2-40B4-BE49-F238E27FC236}">
                <a16:creationId xmlns:a16="http://schemas.microsoft.com/office/drawing/2014/main" id="{E17DFFF6-9167-4CCD-ADA8-0AA7B7AABF5B}"/>
              </a:ext>
            </a:extLst>
          </p:cNvPr>
          <p:cNvSpPr>
            <a:spLocks noChangeAspect="1"/>
          </p:cNvSpPr>
          <p:nvPr/>
        </p:nvSpPr>
        <p:spPr>
          <a:xfrm>
            <a:off x="7569916" y="2742565"/>
            <a:ext cx="45719" cy="65105"/>
          </a:xfrm>
          <a:custGeom>
            <a:avLst/>
            <a:gdLst>
              <a:gd name="connsiteX0" fmla="*/ 0 w 3384550"/>
              <a:gd name="connsiteY0" fmla="*/ 2889250 h 4819650"/>
              <a:gd name="connsiteX1" fmla="*/ 1289050 w 3384550"/>
              <a:gd name="connsiteY1" fmla="*/ 2889250 h 4819650"/>
              <a:gd name="connsiteX2" fmla="*/ 1289050 w 3384550"/>
              <a:gd name="connsiteY2" fmla="*/ 1936750 h 4819650"/>
              <a:gd name="connsiteX3" fmla="*/ 1612900 w 3384550"/>
              <a:gd name="connsiteY3" fmla="*/ 1936750 h 4819650"/>
              <a:gd name="connsiteX4" fmla="*/ 1612900 w 3384550"/>
              <a:gd name="connsiteY4" fmla="*/ 654050 h 4819650"/>
              <a:gd name="connsiteX5" fmla="*/ 1301750 w 3384550"/>
              <a:gd name="connsiteY5" fmla="*/ 654050 h 4819650"/>
              <a:gd name="connsiteX6" fmla="*/ 1301750 w 3384550"/>
              <a:gd name="connsiteY6" fmla="*/ 0 h 4819650"/>
              <a:gd name="connsiteX7" fmla="*/ 1930400 w 3384550"/>
              <a:gd name="connsiteY7" fmla="*/ 0 h 4819650"/>
              <a:gd name="connsiteX8" fmla="*/ 1930400 w 3384550"/>
              <a:gd name="connsiteY8" fmla="*/ 330200 h 4819650"/>
              <a:gd name="connsiteX9" fmla="*/ 2254250 w 3384550"/>
              <a:gd name="connsiteY9" fmla="*/ 330200 h 4819650"/>
              <a:gd name="connsiteX10" fmla="*/ 2254250 w 3384550"/>
              <a:gd name="connsiteY10" fmla="*/ 654050 h 4819650"/>
              <a:gd name="connsiteX11" fmla="*/ 2578100 w 3384550"/>
              <a:gd name="connsiteY11" fmla="*/ 654050 h 4819650"/>
              <a:gd name="connsiteX12" fmla="*/ 2578100 w 3384550"/>
              <a:gd name="connsiteY12" fmla="*/ 1447800 h 4819650"/>
              <a:gd name="connsiteX13" fmla="*/ 2901950 w 3384550"/>
              <a:gd name="connsiteY13" fmla="*/ 1447800 h 4819650"/>
              <a:gd name="connsiteX14" fmla="*/ 2901950 w 3384550"/>
              <a:gd name="connsiteY14" fmla="*/ 1771650 h 4819650"/>
              <a:gd name="connsiteX15" fmla="*/ 3060700 w 3384550"/>
              <a:gd name="connsiteY15" fmla="*/ 1771650 h 4819650"/>
              <a:gd name="connsiteX16" fmla="*/ 3060700 w 3384550"/>
              <a:gd name="connsiteY16" fmla="*/ 1936750 h 4819650"/>
              <a:gd name="connsiteX17" fmla="*/ 3149600 w 3384550"/>
              <a:gd name="connsiteY17" fmla="*/ 1936750 h 4819650"/>
              <a:gd name="connsiteX18" fmla="*/ 3149600 w 3384550"/>
              <a:gd name="connsiteY18" fmla="*/ 1993900 h 4819650"/>
              <a:gd name="connsiteX19" fmla="*/ 3225800 w 3384550"/>
              <a:gd name="connsiteY19" fmla="*/ 1993900 h 4819650"/>
              <a:gd name="connsiteX20" fmla="*/ 3225800 w 3384550"/>
              <a:gd name="connsiteY20" fmla="*/ 2889250 h 4819650"/>
              <a:gd name="connsiteX21" fmla="*/ 3384550 w 3384550"/>
              <a:gd name="connsiteY21" fmla="*/ 2889250 h 4819650"/>
              <a:gd name="connsiteX22" fmla="*/ 3384550 w 3384550"/>
              <a:gd name="connsiteY22" fmla="*/ 3378200 h 4819650"/>
              <a:gd name="connsiteX23" fmla="*/ 3225800 w 3384550"/>
              <a:gd name="connsiteY23" fmla="*/ 3378200 h 4819650"/>
              <a:gd name="connsiteX24" fmla="*/ 3225800 w 3384550"/>
              <a:gd name="connsiteY24" fmla="*/ 3530600 h 4819650"/>
              <a:gd name="connsiteX25" fmla="*/ 3054350 w 3384550"/>
              <a:gd name="connsiteY25" fmla="*/ 3530600 h 4819650"/>
              <a:gd name="connsiteX26" fmla="*/ 3054350 w 3384550"/>
              <a:gd name="connsiteY26" fmla="*/ 4178300 h 4819650"/>
              <a:gd name="connsiteX27" fmla="*/ 2743200 w 3384550"/>
              <a:gd name="connsiteY27" fmla="*/ 4178300 h 4819650"/>
              <a:gd name="connsiteX28" fmla="*/ 2743200 w 3384550"/>
              <a:gd name="connsiteY28" fmla="*/ 4495800 h 4819650"/>
              <a:gd name="connsiteX29" fmla="*/ 2578100 w 3384550"/>
              <a:gd name="connsiteY29" fmla="*/ 4495800 h 4819650"/>
              <a:gd name="connsiteX30" fmla="*/ 2578100 w 3384550"/>
              <a:gd name="connsiteY30" fmla="*/ 4654550 h 4819650"/>
              <a:gd name="connsiteX31" fmla="*/ 2419350 w 3384550"/>
              <a:gd name="connsiteY31" fmla="*/ 4654550 h 4819650"/>
              <a:gd name="connsiteX32" fmla="*/ 2419350 w 3384550"/>
              <a:gd name="connsiteY32" fmla="*/ 4819650 h 4819650"/>
              <a:gd name="connsiteX33" fmla="*/ 2095500 w 3384550"/>
              <a:gd name="connsiteY33" fmla="*/ 4819650 h 4819650"/>
              <a:gd name="connsiteX34" fmla="*/ 2095500 w 3384550"/>
              <a:gd name="connsiteY34" fmla="*/ 4502150 h 4819650"/>
              <a:gd name="connsiteX35" fmla="*/ 1930400 w 3384550"/>
              <a:gd name="connsiteY35" fmla="*/ 4502150 h 4819650"/>
              <a:gd name="connsiteX36" fmla="*/ 1930400 w 3384550"/>
              <a:gd name="connsiteY36" fmla="*/ 4171950 h 4819650"/>
              <a:gd name="connsiteX37" fmla="*/ 1289050 w 3384550"/>
              <a:gd name="connsiteY37" fmla="*/ 4171950 h 4819650"/>
              <a:gd name="connsiteX38" fmla="*/ 1289050 w 3384550"/>
              <a:gd name="connsiteY38" fmla="*/ 4019550 h 4819650"/>
              <a:gd name="connsiteX39" fmla="*/ 641350 w 3384550"/>
              <a:gd name="connsiteY39" fmla="*/ 4019550 h 4819650"/>
              <a:gd name="connsiteX40" fmla="*/ 641350 w 3384550"/>
              <a:gd name="connsiteY40" fmla="*/ 3860800 h 4819650"/>
              <a:gd name="connsiteX41" fmla="*/ 482600 w 3384550"/>
              <a:gd name="connsiteY41" fmla="*/ 3860800 h 4819650"/>
              <a:gd name="connsiteX42" fmla="*/ 482600 w 3384550"/>
              <a:gd name="connsiteY42" fmla="*/ 3689350 h 4819650"/>
              <a:gd name="connsiteX43" fmla="*/ 323850 w 3384550"/>
              <a:gd name="connsiteY43" fmla="*/ 3689350 h 4819650"/>
              <a:gd name="connsiteX44" fmla="*/ 323850 w 3384550"/>
              <a:gd name="connsiteY44" fmla="*/ 3378200 h 4819650"/>
              <a:gd name="connsiteX45" fmla="*/ 6350 w 3384550"/>
              <a:gd name="connsiteY45" fmla="*/ 3378200 h 4819650"/>
              <a:gd name="connsiteX46" fmla="*/ 0 w 3384550"/>
              <a:gd name="connsiteY46" fmla="*/ 2889250 h 48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84550" h="4819650">
                <a:moveTo>
                  <a:pt x="0" y="2889250"/>
                </a:moveTo>
                <a:lnTo>
                  <a:pt x="1289050" y="2889250"/>
                </a:lnTo>
                <a:lnTo>
                  <a:pt x="1289050" y="1936750"/>
                </a:lnTo>
                <a:lnTo>
                  <a:pt x="1612900" y="1936750"/>
                </a:lnTo>
                <a:lnTo>
                  <a:pt x="1612900" y="654050"/>
                </a:lnTo>
                <a:lnTo>
                  <a:pt x="1301750" y="654050"/>
                </a:lnTo>
                <a:lnTo>
                  <a:pt x="1301750" y="0"/>
                </a:lnTo>
                <a:lnTo>
                  <a:pt x="1930400" y="0"/>
                </a:lnTo>
                <a:lnTo>
                  <a:pt x="1930400" y="330200"/>
                </a:lnTo>
                <a:lnTo>
                  <a:pt x="2254250" y="330200"/>
                </a:lnTo>
                <a:lnTo>
                  <a:pt x="2254250" y="654050"/>
                </a:lnTo>
                <a:lnTo>
                  <a:pt x="2578100" y="654050"/>
                </a:lnTo>
                <a:lnTo>
                  <a:pt x="2578100" y="1447800"/>
                </a:lnTo>
                <a:lnTo>
                  <a:pt x="2901950" y="1447800"/>
                </a:lnTo>
                <a:lnTo>
                  <a:pt x="2901950" y="1771650"/>
                </a:lnTo>
                <a:lnTo>
                  <a:pt x="3060700" y="1771650"/>
                </a:lnTo>
                <a:lnTo>
                  <a:pt x="3060700" y="1936750"/>
                </a:lnTo>
                <a:lnTo>
                  <a:pt x="3149600" y="1936750"/>
                </a:lnTo>
                <a:lnTo>
                  <a:pt x="3149600" y="1993900"/>
                </a:lnTo>
                <a:lnTo>
                  <a:pt x="3225800" y="1993900"/>
                </a:lnTo>
                <a:lnTo>
                  <a:pt x="3225800" y="2889250"/>
                </a:lnTo>
                <a:lnTo>
                  <a:pt x="3384550" y="2889250"/>
                </a:lnTo>
                <a:lnTo>
                  <a:pt x="3384550" y="3378200"/>
                </a:lnTo>
                <a:lnTo>
                  <a:pt x="3225800" y="3378200"/>
                </a:lnTo>
                <a:lnTo>
                  <a:pt x="3225800" y="3530600"/>
                </a:lnTo>
                <a:lnTo>
                  <a:pt x="3054350" y="3530600"/>
                </a:lnTo>
                <a:lnTo>
                  <a:pt x="3054350" y="4178300"/>
                </a:lnTo>
                <a:lnTo>
                  <a:pt x="2743200" y="4178300"/>
                </a:lnTo>
                <a:lnTo>
                  <a:pt x="2743200" y="4495800"/>
                </a:lnTo>
                <a:lnTo>
                  <a:pt x="2578100" y="4495800"/>
                </a:lnTo>
                <a:lnTo>
                  <a:pt x="2578100" y="4654550"/>
                </a:lnTo>
                <a:lnTo>
                  <a:pt x="2419350" y="4654550"/>
                </a:lnTo>
                <a:lnTo>
                  <a:pt x="2419350" y="4819650"/>
                </a:lnTo>
                <a:lnTo>
                  <a:pt x="2095500" y="4819650"/>
                </a:lnTo>
                <a:lnTo>
                  <a:pt x="2095500" y="4502150"/>
                </a:lnTo>
                <a:lnTo>
                  <a:pt x="1930400" y="4502150"/>
                </a:lnTo>
                <a:lnTo>
                  <a:pt x="1930400" y="4171950"/>
                </a:lnTo>
                <a:lnTo>
                  <a:pt x="1289050" y="4171950"/>
                </a:lnTo>
                <a:lnTo>
                  <a:pt x="1289050" y="4019550"/>
                </a:lnTo>
                <a:lnTo>
                  <a:pt x="641350" y="4019550"/>
                </a:lnTo>
                <a:lnTo>
                  <a:pt x="641350" y="3860800"/>
                </a:lnTo>
                <a:lnTo>
                  <a:pt x="482600" y="3860800"/>
                </a:lnTo>
                <a:lnTo>
                  <a:pt x="482600" y="3689350"/>
                </a:lnTo>
                <a:lnTo>
                  <a:pt x="323850" y="3689350"/>
                </a:lnTo>
                <a:lnTo>
                  <a:pt x="323850" y="3378200"/>
                </a:lnTo>
                <a:lnTo>
                  <a:pt x="6350" y="3378200"/>
                </a:lnTo>
                <a:cubicBezTo>
                  <a:pt x="4233" y="3215217"/>
                  <a:pt x="2117" y="3052233"/>
                  <a:pt x="0" y="2889250"/>
                </a:cubicBezTo>
                <a:close/>
              </a:path>
            </a:pathLst>
          </a:cu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3" name="Rectangle 72">
            <a:extLst>
              <a:ext uri="{FF2B5EF4-FFF2-40B4-BE49-F238E27FC236}">
                <a16:creationId xmlns:a16="http://schemas.microsoft.com/office/drawing/2014/main" id="{29C72709-7E20-4508-978B-3A8BF7A5D860}"/>
              </a:ext>
            </a:extLst>
          </p:cNvPr>
          <p:cNvSpPr/>
          <p:nvPr/>
        </p:nvSpPr>
        <p:spPr>
          <a:xfrm>
            <a:off x="0" y="-5309"/>
            <a:ext cx="1152525" cy="26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507042A-6EF6-6353-2198-E1A135844232}"/>
              </a:ext>
            </a:extLst>
          </p:cNvPr>
          <p:cNvSpPr/>
          <p:nvPr/>
        </p:nvSpPr>
        <p:spPr>
          <a:xfrm>
            <a:off x="13758178" y="2309700"/>
            <a:ext cx="1084786" cy="7103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Average Production Cost</a:t>
            </a:r>
          </a:p>
          <a:p>
            <a:pPr algn="ctr">
              <a:spcAft>
                <a:spcPts val="600"/>
              </a:spcAft>
            </a:pP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 $</a:t>
            </a:r>
            <a:r>
              <a:rPr lang="en-US" sz="1050" dirty="0">
                <a:solidFill>
                  <a:srgbClr val="FF0000"/>
                </a:solidFill>
                <a:latin typeface="Arial" panose="020B0604020202020204" pitchFamily="34" charset="0"/>
                <a:ea typeface="Microsoft YaHei UI" panose="020B0503020204020204" pitchFamily="34" charset="-122"/>
                <a:cs typeface="Arial" panose="020B0604020202020204" pitchFamily="34" charset="0"/>
              </a:rPr>
              <a:t>25</a:t>
            </a: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 / Bbl</a:t>
            </a:r>
            <a:r>
              <a:rPr lang="en-US" sz="1000" dirty="0">
                <a:solidFill>
                  <a:schemeClr val="tx1"/>
                </a:solidFill>
                <a:latin typeface="Arial" panose="020B0604020202020204" pitchFamily="34" charset="0"/>
                <a:ea typeface="Microsoft YaHei UI" panose="020B0503020204020204" pitchFamily="34" charset="-122"/>
                <a:cs typeface="Arial" panose="020B0604020202020204" pitchFamily="34" charset="0"/>
              </a:rPr>
              <a:t>. </a:t>
            </a:r>
          </a:p>
        </p:txBody>
      </p:sp>
      <p:graphicFrame>
        <p:nvGraphicFramePr>
          <p:cNvPr id="5" name="Table 4">
            <a:extLst>
              <a:ext uri="{FF2B5EF4-FFF2-40B4-BE49-F238E27FC236}">
                <a16:creationId xmlns:a16="http://schemas.microsoft.com/office/drawing/2014/main" id="{37E4F682-9BCB-3847-0626-A3EB74B98D26}"/>
              </a:ext>
            </a:extLst>
          </p:cNvPr>
          <p:cNvGraphicFramePr>
            <a:graphicFrameLocks noGrp="1"/>
          </p:cNvGraphicFramePr>
          <p:nvPr>
            <p:extLst>
              <p:ext uri="{D42A27DB-BD31-4B8C-83A1-F6EECF244321}">
                <p14:modId xmlns:p14="http://schemas.microsoft.com/office/powerpoint/2010/main" val="2131409153"/>
              </p:ext>
            </p:extLst>
          </p:nvPr>
        </p:nvGraphicFramePr>
        <p:xfrm>
          <a:off x="12285508" y="4874738"/>
          <a:ext cx="5040000" cy="1562627"/>
        </p:xfrm>
        <a:graphic>
          <a:graphicData uri="http://schemas.openxmlformats.org/drawingml/2006/table">
            <a:tbl>
              <a:tblPr firstRow="1" bandRow="1">
                <a:tableStyleId>{5C22544A-7EE6-4342-B048-85BDC9FD1C3A}</a:tableStyleId>
              </a:tblPr>
              <a:tblGrid>
                <a:gridCol w="1470486">
                  <a:extLst>
                    <a:ext uri="{9D8B030D-6E8A-4147-A177-3AD203B41FA5}">
                      <a16:colId xmlns:a16="http://schemas.microsoft.com/office/drawing/2014/main" val="20000"/>
                    </a:ext>
                  </a:extLst>
                </a:gridCol>
                <a:gridCol w="1049514">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tblGrid>
              <a:tr h="266627">
                <a:tc gridSpan="4">
                  <a:txBody>
                    <a:bodyPr/>
                    <a:lstStyle/>
                    <a:p>
                      <a:pPr lvl="0" algn="l" fontAlgn="b"/>
                      <a:r>
                        <a:rPr lang="en-AU" sz="10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a:t>
                      </a:r>
                      <a:r>
                        <a:rPr lang="en-AU" sz="1000" b="1" i="0" u="none" strike="noStrike"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KRUH Reserves Development Plan (2024 onward till 2035)</a:t>
                      </a:r>
                      <a:endParaRPr lang="en-AU" sz="1000" b="1" i="0" u="none" strike="noStrike" kern="1200"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tc hMerge="1">
                  <a:txBody>
                    <a:bodyPr/>
                    <a:lstStyle/>
                    <a:p>
                      <a:endParaRPr lang="en-US"/>
                    </a:p>
                  </a:txBody>
                  <a:tcPr/>
                </a:tc>
                <a:tc hMerge="1">
                  <a:txBody>
                    <a:bodyPr/>
                    <a:lstStyle/>
                    <a:p>
                      <a:pPr algn="ctr" fontAlgn="ct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extLst>
                  <a:ext uri="{0D108BD9-81ED-4DB2-BD59-A6C34878D82A}">
                    <a16:rowId xmlns:a16="http://schemas.microsoft.com/office/drawing/2014/main" val="10000"/>
                  </a:ext>
                </a:extLst>
              </a:tr>
              <a:tr h="216000">
                <a:tc gridSpan="2">
                  <a:txBody>
                    <a:bodyPr/>
                    <a:lstStyle/>
                    <a:p>
                      <a:pPr lvl="0" algn="ctr"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Assumptions</a:t>
                      </a: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8815C"/>
                    </a:solidFill>
                  </a:tcPr>
                </a:tc>
                <a:tc gridSpan="2">
                  <a:txBody>
                    <a:bodyPr/>
                    <a:lstStyle/>
                    <a:p>
                      <a:pPr algn="ctr" fontAlgn="ctr"/>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Development Plan</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E4E68"/>
                    </a:solidFill>
                  </a:tcPr>
                </a:tc>
                <a:tc hMerge="1">
                  <a:txBody>
                    <a:bodyPr/>
                    <a:lstStyle/>
                    <a:p>
                      <a:pPr algn="ctr" fontAlgn="ctr"/>
                      <a:endPar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8815C"/>
                    </a:solidFill>
                  </a:tcPr>
                </a:tc>
                <a:extLst>
                  <a:ext uri="{0D108BD9-81ED-4DB2-BD59-A6C34878D82A}">
                    <a16:rowId xmlns:a16="http://schemas.microsoft.com/office/drawing/2014/main" val="10001"/>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Indonesian</a:t>
                      </a:r>
                      <a:r>
                        <a:rPr lang="en-AU" sz="900" b="0" i="0" u="none" strike="noStrike" baseline="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Crude Price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 81.91</a:t>
                      </a: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Bbl.</a:t>
                      </a: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New Wells in 2021/22</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4 PUD Wells</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Recovered</a:t>
                      </a:r>
                      <a:r>
                        <a:rPr lang="en-AU" sz="900" b="0" i="0" u="none" strike="noStrike" baseline="0">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 Reserve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 2.01</a:t>
                      </a:r>
                      <a:r>
                        <a:rPr lang="en-AU" sz="900" b="0" i="0" u="none" strike="noStrike" baseline="0"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0" i="0" u="none" strike="noStrike" baseline="0"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MMSTB</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New Wells in 2024/25</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 10 </a:t>
                      </a: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PUD Wells</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Project Time</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10</a:t>
                      </a:r>
                      <a:r>
                        <a:rPr lang="en-AU" sz="900" b="0" i="0" u="none" strike="noStrike" baseline="0"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0" i="0" u="none" strike="noStrike" baseline="0"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Years</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New Wells in </a:t>
                      </a:r>
                      <a:r>
                        <a:rPr lang="en-AU" sz="9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2026</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4</a:t>
                      </a: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PUD Wells</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216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rPr>
                        <a:t>Discount Rate</a:t>
                      </a:r>
                      <a:endParaRPr kumimoji="0" lang="en-AU" sz="900" b="0" i="0" u="none" strike="noStrike" kern="1200" cap="none" spc="0" normalizeH="0" baseline="0" noProof="0" dirty="0">
                        <a:ln>
                          <a:noFill/>
                        </a:ln>
                        <a:solidFill>
                          <a:srgbClr val="000000"/>
                        </a:solidFill>
                        <a:effectLst/>
                        <a:uLnTx/>
                        <a:uFillTx/>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10%</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Cost per Well </a:t>
                      </a: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$ 1.5 million</a:t>
                      </a: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16000">
                <a:tc>
                  <a:txBody>
                    <a:bodyPr/>
                    <a:lstStyle/>
                    <a:p>
                      <a:pPr lvl="0" algn="l" fontAlgn="ctr"/>
                      <a:r>
                        <a:rPr lang="en-AU" sz="900" b="0" i="0" u="none" strike="noStrike">
                          <a:solidFill>
                            <a:srgbClr val="000000"/>
                          </a:solidFill>
                          <a:effectLst/>
                          <a:latin typeface="Arial" panose="020B0604020202020204" pitchFamily="34" charset="0"/>
                          <a:ea typeface="Microsoft YaHei UI" panose="020B0503020204020204" pitchFamily="34" charset="-122"/>
                          <a:cs typeface="Arial" panose="020B0604020202020204" pitchFamily="34" charset="0"/>
                        </a:rPr>
                        <a:t>Initial Investment</a:t>
                      </a:r>
                      <a:endParaRPr lang="en-AU" sz="900" b="0"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120698"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fontAlgn="ctr"/>
                      <a:r>
                        <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$15.5</a:t>
                      </a:r>
                      <a:r>
                        <a:rPr lang="en-AU" sz="900" b="0" i="0" u="none" strike="noStrike" baseline="0"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million</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lang="en-AU" sz="900" b="0" i="0" u="none" strike="noStrike">
                          <a:solidFill>
                            <a:schemeClr val="tx1"/>
                          </a:solidFill>
                          <a:effectLst/>
                          <a:latin typeface="Arial" panose="020B0604020202020204" pitchFamily="34" charset="0"/>
                          <a:ea typeface="Microsoft YaHei UI" panose="020B0503020204020204" pitchFamily="34" charset="-122"/>
                          <a:cs typeface="Arial" panose="020B0604020202020204" pitchFamily="34" charset="0"/>
                        </a:rPr>
                        <a:t>   Future Net Revenue</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571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ctr"/>
                      <a:r>
                        <a:rPr kumimoji="0" lang="en-AU" sz="900" b="0" i="0" u="none" strike="noStrike" kern="1200" cap="none" spc="0" normalizeH="0" baseline="0" noProof="0" dirty="0">
                          <a:ln>
                            <a:noFill/>
                          </a:ln>
                          <a:solidFill>
                            <a:schemeClr val="tx1"/>
                          </a:solidFill>
                          <a:effectLst/>
                          <a:uLnTx/>
                          <a:uFillTx/>
                          <a:latin typeface="Arial" panose="020B0604020202020204" pitchFamily="34" charset="0"/>
                          <a:ea typeface="Microsoft YaHei UI" panose="020B0503020204020204" pitchFamily="34" charset="-122"/>
                          <a:cs typeface="Arial" panose="020B0604020202020204" pitchFamily="34" charset="0"/>
                        </a:rPr>
                        <a:t>$ </a:t>
                      </a:r>
                      <a:r>
                        <a:rPr kumimoji="0" lang="en-AU" sz="900" b="0" i="0" u="none" strike="noStrike" kern="1200" cap="none" spc="0" normalizeH="0" baseline="0" noProof="0" dirty="0">
                          <a:ln>
                            <a:noFill/>
                          </a:ln>
                          <a:solidFill>
                            <a:srgbClr val="FF0000"/>
                          </a:solidFill>
                          <a:effectLst/>
                          <a:uLnTx/>
                          <a:uFillTx/>
                          <a:latin typeface="Arial" panose="020B0604020202020204" pitchFamily="34" charset="0"/>
                          <a:ea typeface="Microsoft YaHei UI" panose="020B0503020204020204" pitchFamily="34" charset="-122"/>
                          <a:cs typeface="Arial" panose="020B0604020202020204" pitchFamily="34" charset="0"/>
                        </a:rPr>
                        <a:t>167</a:t>
                      </a:r>
                      <a:r>
                        <a:rPr kumimoji="0" lang="en-AU" sz="900" b="0" i="0" u="none" strike="noStrike" kern="1200" cap="none" spc="0" normalizeH="0" baseline="0" noProof="0" dirty="0">
                          <a:ln>
                            <a:noFill/>
                          </a:ln>
                          <a:solidFill>
                            <a:schemeClr val="tx1"/>
                          </a:solidFill>
                          <a:effectLst/>
                          <a:uLnTx/>
                          <a:uFillTx/>
                          <a:latin typeface="Arial" panose="020B0604020202020204" pitchFamily="34" charset="0"/>
                          <a:ea typeface="Microsoft YaHei UI" panose="020B0503020204020204" pitchFamily="34" charset="-122"/>
                          <a:cs typeface="Arial" panose="020B0604020202020204" pitchFamily="34" charset="0"/>
                        </a:rPr>
                        <a:t> million</a:t>
                      </a:r>
                      <a:endParaRPr lang="en-AU" sz="900" b="0" i="0" u="none" strike="noStrike" dirty="0">
                        <a:solidFill>
                          <a:schemeClr val="tx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9EC78610-197F-CA48-867C-8656315A62F6}"/>
              </a:ext>
            </a:extLst>
          </p:cNvPr>
          <p:cNvSpPr txBox="1"/>
          <p:nvPr/>
        </p:nvSpPr>
        <p:spPr>
          <a:xfrm>
            <a:off x="12285508" y="1133853"/>
            <a:ext cx="4256742" cy="1015663"/>
          </a:xfrm>
          <a:prstGeom prst="rect">
            <a:avLst/>
          </a:prstGeom>
          <a:noFill/>
        </p:spPr>
        <p:txBody>
          <a:bodyPr wrap="square" rtlCol="0">
            <a:spAutoFit/>
          </a:bodyPr>
          <a:lstStyle/>
          <a:p>
            <a:pPr algn="just"/>
            <a:endPar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endParaRP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Optimize block’s upside potential to increase reserve value</a:t>
            </a: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Increase production delivering on plan of 18 new wells by </a:t>
            </a:r>
            <a:r>
              <a:rPr lang="en-US" sz="900" dirty="0">
                <a:solidFill>
                  <a:srgbClr val="FF0000"/>
                </a:solidFill>
                <a:latin typeface="Arial" panose="020B0604020202020204" pitchFamily="34" charset="0"/>
                <a:ea typeface="Microsoft YaHei UI" panose="020B0503020204020204" pitchFamily="34" charset="-122"/>
                <a:cs typeface="Arial" panose="020B0604020202020204" pitchFamily="34" charset="0"/>
              </a:rPr>
              <a:t>2026</a:t>
            </a: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Generate free cash flow and increase IEC’s value</a:t>
            </a:r>
          </a:p>
          <a:p>
            <a:pPr marL="171450" indent="-171450" algn="just">
              <a:spcAft>
                <a:spcPts val="600"/>
              </a:spcAft>
              <a:buSzPct val="115000"/>
              <a:buFont typeface="Wingdings" panose="05000000000000000000" pitchFamily="2" charset="2"/>
              <a:buChar char="§"/>
            </a:pPr>
            <a:r>
              <a:rPr lang="en-US" sz="900" dirty="0">
                <a:solidFill>
                  <a:prstClr val="black"/>
                </a:solidFill>
                <a:latin typeface="Arial" panose="020B0604020202020204" pitchFamily="34" charset="0"/>
                <a:ea typeface="Microsoft YaHei UI" panose="020B0503020204020204" pitchFamily="34" charset="-122"/>
                <a:cs typeface="Arial" panose="020B0604020202020204" pitchFamily="34" charset="0"/>
              </a:rPr>
              <a:t>Lower production costs to below $20/barrel</a:t>
            </a:r>
            <a:endParaRPr lang="en-US" sz="900" dirty="0">
              <a:solidFill>
                <a:srgbClr val="FF0000"/>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7" name="Rectangle 6">
            <a:extLst>
              <a:ext uri="{FF2B5EF4-FFF2-40B4-BE49-F238E27FC236}">
                <a16:creationId xmlns:a16="http://schemas.microsoft.com/office/drawing/2014/main" id="{40027D41-C919-7E2E-6DB5-126E4D443A49}"/>
              </a:ext>
            </a:extLst>
          </p:cNvPr>
          <p:cNvSpPr/>
          <p:nvPr/>
        </p:nvSpPr>
        <p:spPr>
          <a:xfrm>
            <a:off x="12305514" y="2339158"/>
            <a:ext cx="1232781" cy="71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Average 202</a:t>
            </a:r>
            <a:r>
              <a:rPr lang="en-US" sz="1050" dirty="0">
                <a:solidFill>
                  <a:srgbClr val="FF0000"/>
                </a:solidFill>
                <a:latin typeface="Arial" panose="020B0604020202020204" pitchFamily="34" charset="0"/>
                <a:ea typeface="Microsoft YaHei UI" panose="020B0503020204020204" pitchFamily="34" charset="-122"/>
                <a:cs typeface="Arial" panose="020B0604020202020204" pitchFamily="34" charset="0"/>
              </a:rPr>
              <a:t>2</a:t>
            </a: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 Production</a:t>
            </a:r>
          </a:p>
          <a:p>
            <a:pPr algn="ctr"/>
            <a:r>
              <a:rPr lang="en-US" sz="1050" dirty="0">
                <a:solidFill>
                  <a:schemeClr val="tx1"/>
                </a:solidFill>
                <a:latin typeface="Arial" panose="020B0604020202020204" pitchFamily="34" charset="0"/>
                <a:ea typeface="Microsoft YaHei UI" panose="020B0503020204020204" pitchFamily="34" charset="-122"/>
                <a:cs typeface="Arial" panose="020B0604020202020204" pitchFamily="34" charset="0"/>
              </a:rPr>
              <a:t>~160 BOPD</a:t>
            </a:r>
          </a:p>
        </p:txBody>
      </p:sp>
      <p:graphicFrame>
        <p:nvGraphicFramePr>
          <p:cNvPr id="8" name="Table 7">
            <a:extLst>
              <a:ext uri="{FF2B5EF4-FFF2-40B4-BE49-F238E27FC236}">
                <a16:creationId xmlns:a16="http://schemas.microsoft.com/office/drawing/2014/main" id="{C3F0D762-047B-1FCF-4D89-3B422ABDE610}"/>
              </a:ext>
            </a:extLst>
          </p:cNvPr>
          <p:cNvGraphicFramePr>
            <a:graphicFrameLocks noGrp="1"/>
          </p:cNvGraphicFramePr>
          <p:nvPr>
            <p:extLst>
              <p:ext uri="{D42A27DB-BD31-4B8C-83A1-F6EECF244321}">
                <p14:modId xmlns:p14="http://schemas.microsoft.com/office/powerpoint/2010/main" val="687316709"/>
              </p:ext>
            </p:extLst>
          </p:nvPr>
        </p:nvGraphicFramePr>
        <p:xfrm>
          <a:off x="12383125" y="3187701"/>
          <a:ext cx="3783944" cy="1371411"/>
        </p:xfrm>
        <a:graphic>
          <a:graphicData uri="http://schemas.openxmlformats.org/drawingml/2006/table">
            <a:tbl>
              <a:tblPr firstRow="1" bandRow="1">
                <a:tableStyleId>{5C22544A-7EE6-4342-B048-85BDC9FD1C3A}</a:tableStyleId>
              </a:tblPr>
              <a:tblGrid>
                <a:gridCol w="1378662">
                  <a:extLst>
                    <a:ext uri="{9D8B030D-6E8A-4147-A177-3AD203B41FA5}">
                      <a16:colId xmlns:a16="http://schemas.microsoft.com/office/drawing/2014/main" val="20000"/>
                    </a:ext>
                  </a:extLst>
                </a:gridCol>
                <a:gridCol w="1202641">
                  <a:extLst>
                    <a:ext uri="{9D8B030D-6E8A-4147-A177-3AD203B41FA5}">
                      <a16:colId xmlns:a16="http://schemas.microsoft.com/office/drawing/2014/main" val="20001"/>
                    </a:ext>
                  </a:extLst>
                </a:gridCol>
                <a:gridCol w="1202641">
                  <a:extLst>
                    <a:ext uri="{9D8B030D-6E8A-4147-A177-3AD203B41FA5}">
                      <a16:colId xmlns:a16="http://schemas.microsoft.com/office/drawing/2014/main" val="20002"/>
                    </a:ext>
                  </a:extLst>
                </a:gridCol>
              </a:tblGrid>
              <a:tr h="283505">
                <a:tc gridSpan="3">
                  <a:txBody>
                    <a:bodyPr/>
                    <a:lstStyle/>
                    <a:p>
                      <a:pPr lvl="0" algn="l" fontAlgn="b"/>
                      <a:r>
                        <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a:t>
                      </a:r>
                      <a:r>
                        <a:rPr lang="en-AU" sz="900" b="1" i="0" u="none" strike="noStrike"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Crude Oil Proved Reserves  - December 31</a:t>
                      </a:r>
                      <a:r>
                        <a:rPr lang="en-AU" sz="900" b="1" i="0" u="none" strike="noStrike" baseline="300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st</a:t>
                      </a:r>
                      <a:r>
                        <a:rPr lang="en-AU" sz="900" b="1" i="0" u="none" strike="noStrike" baseline="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 2024 (in Bbl.)</a:t>
                      </a: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3E4E68"/>
                    </a:solidFill>
                  </a:tcPr>
                </a:tc>
                <a:tc hMerge="1">
                  <a:txBody>
                    <a:bodyPr/>
                    <a:lstStyle/>
                    <a:p>
                      <a:pPr algn="ctr" fontAlgn="ctr"/>
                      <a:endParaRPr lang="en-AU" sz="900" b="1" i="0" u="none" strike="noStrike" dirty="0">
                        <a:solidFill>
                          <a:srgbClr val="000000"/>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tc hMerge="1">
                  <a:txBody>
                    <a:bodyPr/>
                    <a:lstStyle/>
                    <a:p>
                      <a:pPr algn="ctr" fontAlgn="ctr"/>
                      <a:endParaRPr lang="en-AU" sz="900" b="1"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endParaRPr>
                    </a:p>
                  </a:txBody>
                  <a:tcPr marL="6706" marR="6706" marT="8253" marB="0" anchor="ctr">
                    <a:solidFill>
                      <a:srgbClr val="6A493A"/>
                    </a:solidFill>
                  </a:tcPr>
                </a:tc>
                <a:extLst>
                  <a:ext uri="{0D108BD9-81ED-4DB2-BD59-A6C34878D82A}">
                    <a16:rowId xmlns:a16="http://schemas.microsoft.com/office/drawing/2014/main" val="10000"/>
                  </a:ext>
                </a:extLst>
              </a:tr>
              <a:tr h="243004">
                <a:tc>
                  <a:txBody>
                    <a:bodyPr/>
                    <a:lstStyle/>
                    <a:p>
                      <a:pPr marL="0" lvl="0" algn="ctr" defTabSz="914400" rtl="0" eaLnBrk="1" fontAlgn="b" latinLnBrk="0" hangingPunct="1"/>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Crude Oil Reserves</a:t>
                      </a:r>
                    </a:p>
                  </a:txBody>
                  <a:tcPr marL="6706" marR="6706" marT="8253" marB="0" anchor="ctr">
                    <a:solidFill>
                      <a:srgbClr val="3E4E68"/>
                    </a:solidFill>
                  </a:tcPr>
                </a:tc>
                <a:tc>
                  <a:txBody>
                    <a:bodyPr/>
                    <a:lstStyle/>
                    <a:p>
                      <a:pPr marL="0" lvl="0" algn="ctr" defTabSz="914400" rtl="0" eaLnBrk="1" fontAlgn="b" latinLnBrk="0" hangingPunct="1"/>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Gross</a:t>
                      </a:r>
                    </a:p>
                  </a:txBody>
                  <a:tcPr marL="6706" marR="6706" marT="8253" marB="0" anchor="ctr">
                    <a:solidFill>
                      <a:srgbClr val="3E4E68"/>
                    </a:solidFill>
                  </a:tcPr>
                </a:tc>
                <a:tc>
                  <a:txBody>
                    <a:bodyPr/>
                    <a:lstStyle/>
                    <a:p>
                      <a:pPr marL="0" lvl="0" algn="ctr" defTabSz="914400" rtl="0" eaLnBrk="1" fontAlgn="b" latinLnBrk="0" hangingPunct="1"/>
                      <a:r>
                        <a:rPr lang="en-AU" sz="900" b="1" i="0" u="none" strike="noStrike" kern="1200"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Net</a:t>
                      </a:r>
                    </a:p>
                  </a:txBody>
                  <a:tcPr marL="6706" marR="6706" marT="8253" marB="0" anchor="ctr">
                    <a:solidFill>
                      <a:srgbClr val="3E4E68"/>
                    </a:solidFill>
                  </a:tcPr>
                </a:tc>
                <a:extLst>
                  <a:ext uri="{0D108BD9-81ED-4DB2-BD59-A6C34878D82A}">
                    <a16:rowId xmlns:a16="http://schemas.microsoft.com/office/drawing/2014/main" val="10001"/>
                  </a:ext>
                </a:extLst>
              </a:tr>
              <a:tr h="317900">
                <a:tc>
                  <a:txBody>
                    <a:bodyPr/>
                    <a:lstStyle/>
                    <a:p>
                      <a:pPr marL="0" lvl="0" algn="l" defTabSz="914400" rtl="0" eaLnBrk="1" fontAlgn="b" latinLnBrk="0" hangingPunct="1"/>
                      <a:r>
                        <a:rPr lang="en-AU" sz="900" u="none" strike="noStrike" kern="1200" dirty="0">
                          <a:solidFill>
                            <a:schemeClr val="dk1"/>
                          </a:solidFill>
                          <a:effectLst/>
                          <a:latin typeface="Arial" panose="020B0604020202020204" pitchFamily="34" charset="0"/>
                          <a:ea typeface="Microsoft YaHei UI" panose="020B0503020204020204" pitchFamily="34" charset="-122"/>
                          <a:cs typeface="Arial" panose="020B0604020202020204" pitchFamily="34" charset="0"/>
                        </a:rPr>
                        <a:t>Crude Oil Developed Producing Reserves</a:t>
                      </a:r>
                    </a:p>
                  </a:txBody>
                  <a:tcPr marL="120698" marR="6706" marT="8253" marB="0" anchor="ctr">
                    <a:solidFill>
                      <a:schemeClr val="accent1">
                        <a:lumMod val="20000"/>
                        <a:lumOff val="80000"/>
                      </a:schemeClr>
                    </a:solidFill>
                  </a:tcPr>
                </a:tc>
                <a:tc>
                  <a:txBody>
                    <a:bodyPr/>
                    <a:lstStyle/>
                    <a:p>
                      <a:pPr algn="ctr" fontAlgn="ctr"/>
                      <a:r>
                        <a:rPr lang="en-AU" sz="105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371,076</a:t>
                      </a:r>
                    </a:p>
                  </a:txBody>
                  <a:tcPr marL="6706" marR="6706" marT="8253" marB="0" anchor="ctr">
                    <a:solidFill>
                      <a:schemeClr val="accent1">
                        <a:lumMod val="20000"/>
                        <a:lumOff val="80000"/>
                      </a:schemeClr>
                    </a:solidFill>
                  </a:tcPr>
                </a:tc>
                <a:tc>
                  <a:txBody>
                    <a:bodyPr/>
                    <a:lstStyle/>
                    <a:p>
                      <a:pPr algn="ctr" fontAlgn="ctr"/>
                      <a:r>
                        <a:rPr lang="en-AU" sz="105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213,582</a:t>
                      </a:r>
                    </a:p>
                  </a:txBody>
                  <a:tcPr marL="6706" marR="6706" marT="8253" marB="0" anchor="ctr">
                    <a:solidFill>
                      <a:schemeClr val="accent1">
                        <a:lumMod val="20000"/>
                        <a:lumOff val="80000"/>
                      </a:schemeClr>
                    </a:solidFill>
                  </a:tcPr>
                </a:tc>
                <a:extLst>
                  <a:ext uri="{0D108BD9-81ED-4DB2-BD59-A6C34878D82A}">
                    <a16:rowId xmlns:a16="http://schemas.microsoft.com/office/drawing/2014/main" val="10002"/>
                  </a:ext>
                </a:extLst>
              </a:tr>
              <a:tr h="317900">
                <a:tc>
                  <a:txBody>
                    <a:bodyPr/>
                    <a:lstStyle/>
                    <a:p>
                      <a:pPr marL="0" lvl="0" algn="l" defTabSz="914400" rtl="0" eaLnBrk="1" fontAlgn="b" latinLnBrk="0" hangingPunct="1"/>
                      <a:r>
                        <a:rPr lang="en-AU" sz="900" u="none" strike="noStrike" kern="1200" dirty="0">
                          <a:solidFill>
                            <a:schemeClr val="dk1"/>
                          </a:solidFill>
                          <a:effectLst/>
                          <a:latin typeface="Arial" panose="020B0604020202020204" pitchFamily="34" charset="0"/>
                          <a:ea typeface="Microsoft YaHei UI" panose="020B0503020204020204" pitchFamily="34" charset="-122"/>
                          <a:cs typeface="Arial" panose="020B0604020202020204" pitchFamily="34" charset="0"/>
                        </a:rPr>
                        <a:t>Crude Oil Proved Undeveloped Reserves</a:t>
                      </a:r>
                    </a:p>
                  </a:txBody>
                  <a:tcPr marL="120698" marR="6706" marT="8253" marB="0" anchor="ctr">
                    <a:solidFill>
                      <a:schemeClr val="accent1">
                        <a:lumMod val="20000"/>
                        <a:lumOff val="80000"/>
                      </a:schemeClr>
                    </a:solidFill>
                  </a:tcPr>
                </a:tc>
                <a:tc>
                  <a:txBody>
                    <a:bodyPr/>
                    <a:lstStyle/>
                    <a:p>
                      <a:pPr algn="ctr" fontAlgn="ctr"/>
                      <a:r>
                        <a:rPr lang="en-AU" sz="105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1,685,331</a:t>
                      </a:r>
                    </a:p>
                  </a:txBody>
                  <a:tcPr marL="6706" marR="6706" marT="8253" marB="0" anchor="ctr">
                    <a:solidFill>
                      <a:schemeClr val="accent1">
                        <a:lumMod val="20000"/>
                        <a:lumOff val="80000"/>
                      </a:schemeClr>
                    </a:solidFill>
                  </a:tcPr>
                </a:tc>
                <a:tc>
                  <a:txBody>
                    <a:bodyPr/>
                    <a:lstStyle/>
                    <a:p>
                      <a:pPr algn="ctr" fontAlgn="ctr"/>
                      <a:r>
                        <a:rPr lang="en-AU" sz="105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970,033</a:t>
                      </a:r>
                    </a:p>
                  </a:txBody>
                  <a:tcPr marL="6706" marR="6706" marT="8253" marB="0" anchor="ctr">
                    <a:solidFill>
                      <a:schemeClr val="accent1">
                        <a:lumMod val="20000"/>
                        <a:lumOff val="80000"/>
                      </a:schemeClr>
                    </a:solidFill>
                  </a:tcPr>
                </a:tc>
                <a:extLst>
                  <a:ext uri="{0D108BD9-81ED-4DB2-BD59-A6C34878D82A}">
                    <a16:rowId xmlns:a16="http://schemas.microsoft.com/office/drawing/2014/main" val="10003"/>
                  </a:ext>
                </a:extLst>
              </a:tr>
              <a:tr h="209102">
                <a:tc>
                  <a:txBody>
                    <a:bodyPr/>
                    <a:lstStyle/>
                    <a:p>
                      <a:pPr lvl="0" algn="ctr" fontAlgn="ctr"/>
                      <a:r>
                        <a:rPr lang="en-AU" sz="1000" b="0" i="0" u="none" strike="noStrike" dirty="0">
                          <a:solidFill>
                            <a:schemeClr val="bg1"/>
                          </a:solidFill>
                          <a:effectLst/>
                          <a:latin typeface="Arial" panose="020B0604020202020204" pitchFamily="34" charset="0"/>
                          <a:ea typeface="Microsoft YaHei UI" panose="020B0503020204020204" pitchFamily="34" charset="-122"/>
                          <a:cs typeface="Arial" panose="020B0604020202020204" pitchFamily="34" charset="0"/>
                        </a:rPr>
                        <a:t>Total</a:t>
                      </a:r>
                    </a:p>
                  </a:txBody>
                  <a:tcPr marL="120698" marR="6706" marT="8253" marB="0" anchor="ctr">
                    <a:solidFill>
                      <a:srgbClr val="3E4E68"/>
                    </a:solidFill>
                  </a:tcPr>
                </a:tc>
                <a:tc>
                  <a:txBody>
                    <a:bodyPr/>
                    <a:lstStyle/>
                    <a:p>
                      <a:pPr marL="0" algn="ctr" defTabSz="914400" rtl="0" eaLnBrk="1" fontAlgn="ctr" latinLnBrk="0" hangingPunct="1"/>
                      <a:r>
                        <a:rPr lang="en-AU" sz="1050" b="0" i="0" u="none" strike="noStrike" kern="1200"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2,056,407</a:t>
                      </a:r>
                    </a:p>
                  </a:txBody>
                  <a:tcPr marL="6706" marR="6706" marT="8253" marB="0" anchor="ctr">
                    <a:solidFill>
                      <a:srgbClr val="3E4E68"/>
                    </a:solidFill>
                  </a:tcPr>
                </a:tc>
                <a:tc>
                  <a:txBody>
                    <a:bodyPr/>
                    <a:lstStyle/>
                    <a:p>
                      <a:pPr algn="ctr" fontAlgn="ctr"/>
                      <a:r>
                        <a:rPr lang="en-AU" sz="1050" b="0" i="0" u="none" strike="noStrike"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1,183,614</a:t>
                      </a:r>
                    </a:p>
                  </a:txBody>
                  <a:tcPr marL="6706" marR="6706" marT="8253" marB="0" anchor="ctr">
                    <a:solidFill>
                      <a:srgbClr val="3E4E68"/>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623232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CAE1-6971-5A3C-2890-B793C47E8CCB}"/>
              </a:ext>
            </a:extLst>
          </p:cNvPr>
          <p:cNvSpPr>
            <a:spLocks noGrp="1"/>
          </p:cNvSpPr>
          <p:nvPr>
            <p:ph type="title"/>
          </p:nvPr>
        </p:nvSpPr>
        <p:spPr>
          <a:xfrm>
            <a:off x="1121532" y="224087"/>
            <a:ext cx="10515600" cy="697683"/>
          </a:xfrm>
        </p:spPr>
        <p:txBody>
          <a:bodyPr>
            <a:normAutofit fontScale="90000"/>
          </a:bodyPr>
          <a:lstStyle/>
          <a:p>
            <a:pPr>
              <a:lnSpc>
                <a:spcPct val="100000"/>
              </a:lnSpc>
              <a:defRPr/>
            </a:pP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KRUH: 29 km</a:t>
            </a:r>
            <a:r>
              <a:rPr lang="en-US" sz="2400" b="1" baseline="30000" dirty="0">
                <a:solidFill>
                  <a:srgbClr val="39271F"/>
                </a:solidFill>
                <a:latin typeface="Arial" panose="020B0604020202020204" pitchFamily="34" charset="0"/>
                <a:ea typeface="Microsoft YaHei UI" panose="020B0503020204020204" pitchFamily="34" charset="-122"/>
                <a:cs typeface="Arial" panose="020B0604020202020204" pitchFamily="34" charset="0"/>
              </a:rPr>
              <a:t>2</a:t>
            </a: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 Seismic Program Completed in July 2024</a:t>
            </a:r>
            <a:b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br>
            <a:r>
              <a:rPr lang="en-US" sz="24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 Data processing currently in progress</a:t>
            </a:r>
            <a:endParaRPr lang="en-US" sz="2400" dirty="0"/>
          </a:p>
        </p:txBody>
      </p:sp>
      <p:sp>
        <p:nvSpPr>
          <p:cNvPr id="3" name="Content Placeholder 2">
            <a:extLst>
              <a:ext uri="{FF2B5EF4-FFF2-40B4-BE49-F238E27FC236}">
                <a16:creationId xmlns:a16="http://schemas.microsoft.com/office/drawing/2014/main" id="{3AD50795-D388-0803-0E5D-E429EC855865}"/>
              </a:ext>
            </a:extLst>
          </p:cNvPr>
          <p:cNvSpPr>
            <a:spLocks noGrp="1"/>
          </p:cNvSpPr>
          <p:nvPr>
            <p:ph idx="1"/>
          </p:nvPr>
        </p:nvSpPr>
        <p:spPr>
          <a:xfrm>
            <a:off x="518160" y="1079629"/>
            <a:ext cx="10515600" cy="5641845"/>
          </a:xfrm>
        </p:spPr>
        <p:txBody>
          <a:bodyPr>
            <a:normAutofit/>
          </a:bodyPr>
          <a:lstStyle/>
          <a:p>
            <a:pPr marL="0" indent="0">
              <a:lnSpc>
                <a:spcPct val="100000"/>
              </a:lnSpc>
              <a:buNone/>
              <a:defRPr/>
            </a:pPr>
            <a:r>
              <a:rPr lang="en-US" sz="16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                    </a:t>
            </a:r>
            <a:r>
              <a:rPr lang="en-US" sz="18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Topo survey                                     Bridging                                Shot hole drilling</a:t>
            </a:r>
          </a:p>
          <a:p>
            <a:pPr marL="0" indent="0">
              <a:lnSpc>
                <a:spcPct val="100000"/>
              </a:lnSpc>
              <a:buNone/>
              <a:defRPr/>
            </a:pPr>
            <a:endParaRPr lang="en-US" sz="1600" b="1" dirty="0">
              <a:solidFill>
                <a:srgbClr val="39271F"/>
              </a:solidFill>
              <a:latin typeface="Arial" panose="020B0604020202020204" pitchFamily="34" charset="0"/>
              <a:ea typeface="Microsoft YaHei UI" panose="020B0503020204020204" pitchFamily="34" charset="-122"/>
              <a:cs typeface="Arial" panose="020B0604020202020204" pitchFamily="34" charset="0"/>
            </a:endParaRPr>
          </a:p>
          <a:p>
            <a:pPr marL="0" indent="0">
              <a:lnSpc>
                <a:spcPct val="100000"/>
              </a:lnSpc>
              <a:buNone/>
              <a:defRPr/>
            </a:pPr>
            <a:endParaRPr lang="en-US" sz="1400" b="1" dirty="0">
              <a:solidFill>
                <a:srgbClr val="39271F"/>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4" name="Slide Number Placeholder 3">
            <a:extLst>
              <a:ext uri="{FF2B5EF4-FFF2-40B4-BE49-F238E27FC236}">
                <a16:creationId xmlns:a16="http://schemas.microsoft.com/office/drawing/2014/main" id="{D51B66D7-94CA-B8FD-C60C-05D947CBC2CC}"/>
              </a:ext>
            </a:extLst>
          </p:cNvPr>
          <p:cNvSpPr>
            <a:spLocks noGrp="1"/>
          </p:cNvSpPr>
          <p:nvPr>
            <p:ph type="sldNum" sz="quarter" idx="12"/>
          </p:nvPr>
        </p:nvSpPr>
        <p:spPr/>
        <p:txBody>
          <a:bodyPr/>
          <a:lstStyle/>
          <a:p>
            <a:fld id="{2E3FFEA2-357C-114C-A414-D121CE40066B}" type="slidenum">
              <a:rPr lang="en-US" smtClean="0"/>
              <a:t>9</a:t>
            </a:fld>
            <a:endParaRPr lang="en-US" dirty="0"/>
          </a:p>
        </p:txBody>
      </p:sp>
      <p:pic>
        <p:nvPicPr>
          <p:cNvPr id="5" name="Picture 4">
            <a:extLst>
              <a:ext uri="{FF2B5EF4-FFF2-40B4-BE49-F238E27FC236}">
                <a16:creationId xmlns:a16="http://schemas.microsoft.com/office/drawing/2014/main" id="{E8B7E8FA-9A2F-406C-28C1-0274E6CB09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8240" y="1445465"/>
            <a:ext cx="2751126" cy="1948181"/>
          </a:xfrm>
          <a:prstGeom prst="rect">
            <a:avLst/>
          </a:prstGeom>
        </p:spPr>
      </p:pic>
      <p:pic>
        <p:nvPicPr>
          <p:cNvPr id="6" name="Picture 5">
            <a:extLst>
              <a:ext uri="{FF2B5EF4-FFF2-40B4-BE49-F238E27FC236}">
                <a16:creationId xmlns:a16="http://schemas.microsoft.com/office/drawing/2014/main" id="{D0D788A9-FEB8-0A69-3E48-CBBC750B4D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4900" y="3481209"/>
            <a:ext cx="1409517" cy="915663"/>
          </a:xfrm>
          <a:prstGeom prst="rect">
            <a:avLst/>
          </a:prstGeom>
        </p:spPr>
      </p:pic>
      <p:pic>
        <p:nvPicPr>
          <p:cNvPr id="7" name="Picture 6">
            <a:extLst>
              <a:ext uri="{FF2B5EF4-FFF2-40B4-BE49-F238E27FC236}">
                <a16:creationId xmlns:a16="http://schemas.microsoft.com/office/drawing/2014/main" id="{5EE5D181-3DEE-95D2-63D9-A810966D4B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6586" y="3504211"/>
            <a:ext cx="1446428" cy="868484"/>
          </a:xfrm>
          <a:prstGeom prst="rect">
            <a:avLst/>
          </a:prstGeom>
        </p:spPr>
      </p:pic>
      <p:pic>
        <p:nvPicPr>
          <p:cNvPr id="8" name="Picture 7">
            <a:extLst>
              <a:ext uri="{FF2B5EF4-FFF2-40B4-BE49-F238E27FC236}">
                <a16:creationId xmlns:a16="http://schemas.microsoft.com/office/drawing/2014/main" id="{52AF25BF-D32E-4550-A8EA-5FED533D954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58240" y="4483259"/>
            <a:ext cx="2391832" cy="1762482"/>
          </a:xfrm>
          <a:prstGeom prst="rect">
            <a:avLst/>
          </a:prstGeom>
        </p:spPr>
      </p:pic>
      <p:pic>
        <p:nvPicPr>
          <p:cNvPr id="9" name="Picture 8">
            <a:extLst>
              <a:ext uri="{FF2B5EF4-FFF2-40B4-BE49-F238E27FC236}">
                <a16:creationId xmlns:a16="http://schemas.microsoft.com/office/drawing/2014/main" id="{4BDB22B0-B6A1-6033-8AD0-99005F6293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86334" y="1491205"/>
            <a:ext cx="2628866" cy="1992352"/>
          </a:xfrm>
          <a:prstGeom prst="rect">
            <a:avLst/>
          </a:prstGeom>
        </p:spPr>
      </p:pic>
      <p:pic>
        <p:nvPicPr>
          <p:cNvPr id="10" name="Picture 9">
            <a:extLst>
              <a:ext uri="{FF2B5EF4-FFF2-40B4-BE49-F238E27FC236}">
                <a16:creationId xmlns:a16="http://schemas.microsoft.com/office/drawing/2014/main" id="{1DCD2718-3BE8-B6DB-E6D3-29C5C34D6A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41702" y="3600698"/>
            <a:ext cx="1551505" cy="2597793"/>
          </a:xfrm>
          <a:prstGeom prst="rect">
            <a:avLst/>
          </a:prstGeom>
        </p:spPr>
      </p:pic>
      <p:pic>
        <p:nvPicPr>
          <p:cNvPr id="11" name="Picture 10">
            <a:extLst>
              <a:ext uri="{FF2B5EF4-FFF2-40B4-BE49-F238E27FC236}">
                <a16:creationId xmlns:a16="http://schemas.microsoft.com/office/drawing/2014/main" id="{9C95BC9A-2DF4-7501-BF57-2A52782CAA4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855619" y="1460036"/>
            <a:ext cx="2743200" cy="2062985"/>
          </a:xfrm>
          <a:prstGeom prst="rect">
            <a:avLst/>
          </a:prstGeom>
        </p:spPr>
      </p:pic>
      <p:pic>
        <p:nvPicPr>
          <p:cNvPr id="12" name="Picture 11">
            <a:extLst>
              <a:ext uri="{FF2B5EF4-FFF2-40B4-BE49-F238E27FC236}">
                <a16:creationId xmlns:a16="http://schemas.microsoft.com/office/drawing/2014/main" id="{F1A28215-0B03-AD14-C3AE-4F26A1A8000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43382" y="3562487"/>
            <a:ext cx="2482037" cy="2636004"/>
          </a:xfrm>
          <a:prstGeom prst="rect">
            <a:avLst/>
          </a:prstGeom>
        </p:spPr>
      </p:pic>
      <p:sp>
        <p:nvSpPr>
          <p:cNvPr id="14" name="TextBox 13">
            <a:extLst>
              <a:ext uri="{FF2B5EF4-FFF2-40B4-BE49-F238E27FC236}">
                <a16:creationId xmlns:a16="http://schemas.microsoft.com/office/drawing/2014/main" id="{4B13930B-1168-0C93-817C-042027C19F52}"/>
              </a:ext>
            </a:extLst>
          </p:cNvPr>
          <p:cNvSpPr txBox="1"/>
          <p:nvPr/>
        </p:nvSpPr>
        <p:spPr>
          <a:xfrm>
            <a:off x="1054900" y="6197942"/>
            <a:ext cx="8605231" cy="369332"/>
          </a:xfrm>
          <a:prstGeom prst="rect">
            <a:avLst/>
          </a:prstGeom>
          <a:noFill/>
        </p:spPr>
        <p:txBody>
          <a:bodyPr wrap="square">
            <a:spAutoFit/>
          </a:bodyPr>
          <a:lstStyle/>
          <a:p>
            <a:pPr>
              <a:lnSpc>
                <a:spcPct val="100000"/>
              </a:lnSpc>
              <a:defRPr/>
            </a:pPr>
            <a:r>
              <a:rPr lang="en-US" sz="1800" b="1" dirty="0">
                <a:solidFill>
                  <a:srgbClr val="39271F"/>
                </a:solidFill>
                <a:latin typeface="Arial" panose="020B0604020202020204" pitchFamily="34" charset="0"/>
                <a:ea typeface="Microsoft YaHei UI" panose="020B0503020204020204" pitchFamily="34" charset="-122"/>
                <a:cs typeface="Arial" panose="020B0604020202020204" pitchFamily="34" charset="0"/>
              </a:rPr>
              <a:t>Preloading explosives                    Recording                29 Km 3D Seismic</a:t>
            </a:r>
          </a:p>
        </p:txBody>
      </p:sp>
    </p:spTree>
    <p:extLst>
      <p:ext uri="{BB962C8B-B14F-4D97-AF65-F5344CB8AC3E}">
        <p14:creationId xmlns:p14="http://schemas.microsoft.com/office/powerpoint/2010/main" val="1794364743"/>
      </p:ext>
    </p:extLst>
  </p:cSld>
  <p:clrMapOvr>
    <a:masterClrMapping/>
  </p:clrMapOvr>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7">
      <a:majorFont>
        <a:latin typeface="Garamond"/>
        <a:ea typeface="Garamond"/>
        <a:cs typeface=""/>
      </a:majorFont>
      <a:minorFont>
        <a:latin typeface="Garamond"/>
        <a:ea typeface="Garamon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20679</TotalTime>
  <Words>3663</Words>
  <Application>Microsoft Macintosh PowerPoint</Application>
  <PresentationFormat>Widescreen</PresentationFormat>
  <Paragraphs>560</Paragraphs>
  <Slides>18</Slides>
  <Notes>13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18</vt:i4>
      </vt:variant>
    </vt:vector>
  </HeadingPairs>
  <TitlesOfParts>
    <vt:vector size="33" baseType="lpstr">
      <vt:lpstr>等线</vt:lpstr>
      <vt:lpstr>等线 Light</vt:lpstr>
      <vt:lpstr>Microsoft YaHei UI</vt:lpstr>
      <vt:lpstr>Arial</vt:lpstr>
      <vt:lpstr>Arial Narrow</vt:lpstr>
      <vt:lpstr>Calibri</vt:lpstr>
      <vt:lpstr>Garamond</vt:lpstr>
      <vt:lpstr>Geometos</vt:lpstr>
      <vt:lpstr>Helvetica</vt:lpstr>
      <vt:lpstr>Helvetica Neue</vt:lpstr>
      <vt:lpstr>Wingdings</vt:lpstr>
      <vt:lpstr>2_Office 主题​​</vt:lpstr>
      <vt:lpstr>3_Office 主题​​</vt:lpstr>
      <vt:lpstr>4_Office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KRUH: 29 km2 Seismic Program Completed in July 2024  Data processing currently in progress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Huang</dc:creator>
  <cp:lastModifiedBy>Frank Ingriselli</cp:lastModifiedBy>
  <cp:revision>1087</cp:revision>
  <cp:lastPrinted>2024-01-26T08:26:28Z</cp:lastPrinted>
  <dcterms:created xsi:type="dcterms:W3CDTF">2017-10-26T09:17:35Z</dcterms:created>
  <dcterms:modified xsi:type="dcterms:W3CDTF">2024-09-04T15:57:17Z</dcterms:modified>
</cp:coreProperties>
</file>